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9" r:id="rId5"/>
  </p:sldIdLst>
  <p:sldSz cx="9906000" cy="6858000" type="A4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tters for Learners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F8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13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Jarvis" userId="af101348-9680-4e1b-a631-7bd3e808f7ea" providerId="ADAL" clId="{0331F58B-B62A-4C59-98CF-7E842D5CE16C}"/>
    <pc:docChg chg="delSld">
      <pc:chgData name="Roxanne Jarvis" userId="af101348-9680-4e1b-a631-7bd3e808f7ea" providerId="ADAL" clId="{0331F58B-B62A-4C59-98CF-7E842D5CE16C}" dt="2024-11-08T14:46:12.351" v="0" actId="47"/>
      <pc:docMkLst>
        <pc:docMk/>
      </pc:docMkLst>
      <pc:sldChg chg="del">
        <pc:chgData name="Roxanne Jarvis" userId="af101348-9680-4e1b-a631-7bd3e808f7ea" providerId="ADAL" clId="{0331F58B-B62A-4C59-98CF-7E842D5CE16C}" dt="2024-11-08T14:46:12.351" v="0" actId="47"/>
        <pc:sldMkLst>
          <pc:docMk/>
          <pc:sldMk cId="479446456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12722-80AC-428E-ED84-D648779C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2"/>
            <a:ext cx="9906000" cy="6856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75B4C-6491-DD83-497B-9CD6AFF2F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053" y="5281298"/>
            <a:ext cx="1806670" cy="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13378-12E6-FF87-895C-69BFC1398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1E29-9AA9-2A15-3E79-BF5BB562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A720265E-5A23-9549-D484-41F714B08E2B}"/>
              </a:ext>
            </a:extLst>
          </p:cNvPr>
          <p:cNvSpPr txBox="1"/>
          <p:nvPr/>
        </p:nvSpPr>
        <p:spPr>
          <a:xfrm>
            <a:off x="3729083" y="1606494"/>
            <a:ext cx="2496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spc="300" dirty="0">
                <a:latin typeface="Letters for Learners" pitchFamily="2" charset="77"/>
              </a:rPr>
              <a:t>Bog Baby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Zog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YEAR 1 - TERM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37FF5C-B693-99FD-153D-A7ADDC81B335}"/>
              </a:ext>
            </a:extLst>
          </p:cNvPr>
          <p:cNvSpPr txBox="1"/>
          <p:nvPr/>
        </p:nvSpPr>
        <p:spPr>
          <a:xfrm>
            <a:off x="458799" y="570243"/>
            <a:ext cx="25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subtraction, division and properties of 3D shapes.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0FC08-C1EB-B0A0-5C31-53E8B7620E60}"/>
              </a:ext>
            </a:extLst>
          </p:cNvPr>
          <p:cNvSpPr txBox="1"/>
          <p:nvPr/>
        </p:nvSpPr>
        <p:spPr>
          <a:xfrm>
            <a:off x="3663841" y="527638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texts are called the Bog Baby and Zog. We will be writing a character description and a recount.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01DD1F-5F72-2841-18BB-E6DCF0594E4E}"/>
              </a:ext>
            </a:extLst>
          </p:cNvPr>
          <p:cNvSpPr txBox="1"/>
          <p:nvPr/>
        </p:nvSpPr>
        <p:spPr>
          <a:xfrm>
            <a:off x="6820520" y="547061"/>
            <a:ext cx="2738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author of the term is David Litchfield and we will be exploring a range of texts from this author. Reading sessions will continue three times a week covering prosody and comprehension.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F7933A-57E7-25B2-028B-57A58E35126F}"/>
              </a:ext>
            </a:extLst>
          </p:cNvPr>
          <p:cNvSpPr txBox="1"/>
          <p:nvPr/>
        </p:nvSpPr>
        <p:spPr>
          <a:xfrm>
            <a:off x="458799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everyday materials and exploring what objects are made from.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DE2D8F-F58A-5ACA-0D5B-191373885EFF}"/>
              </a:ext>
            </a:extLst>
          </p:cNvPr>
          <p:cNvSpPr txBox="1"/>
          <p:nvPr/>
        </p:nvSpPr>
        <p:spPr>
          <a:xfrm>
            <a:off x="432295" y="3884232"/>
            <a:ext cx="1966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in computing will be </a:t>
            </a:r>
          </a:p>
          <a:p>
            <a:pPr algn="just"/>
            <a:r>
              <a:rPr lang="en-GB" sz="1400" dirty="0">
                <a:latin typeface="Letters for Learners" pitchFamily="2" charset="0"/>
              </a:rPr>
              <a:t>Creating media – Digital painting.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D6A831-0E91-F917-DD60-21B6611E879F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Celebrating Difference.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DD5988-BA82-F484-383C-68B860F26460}"/>
              </a:ext>
            </a:extLst>
          </p:cNvPr>
          <p:cNvSpPr txBox="1"/>
          <p:nvPr/>
        </p:nvSpPr>
        <p:spPr>
          <a:xfrm>
            <a:off x="2768500" y="5505087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a combination of drumming and focusing around one song – HO, HO, HO.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0DB9A-F805-3208-C2C9-B7BA7CD1E0E5}"/>
              </a:ext>
            </a:extLst>
          </p:cNvPr>
          <p:cNvSpPr txBox="1"/>
          <p:nvPr/>
        </p:nvSpPr>
        <p:spPr>
          <a:xfrm>
            <a:off x="6868885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changes in living memory, with a focus on technological </a:t>
            </a:r>
            <a:r>
              <a:rPr lang="en-GB" sz="1400">
                <a:latin typeface="Letters for Learners" pitchFamily="2" charset="77"/>
              </a:rPr>
              <a:t>developments. 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DE3C2-6D3C-4274-2332-CF7489EC81E5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will be using engineering to design a mini car. Looking at key engineering figures.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AE381-BE88-B0F2-6AA1-CAA8FA8D4A9D}"/>
              </a:ext>
            </a:extLst>
          </p:cNvPr>
          <p:cNvSpPr txBox="1"/>
          <p:nvPr/>
        </p:nvSpPr>
        <p:spPr>
          <a:xfrm>
            <a:off x="2777928" y="3884232"/>
            <a:ext cx="19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 </a:t>
            </a:r>
            <a:r>
              <a:rPr lang="en-GB" sz="1400" dirty="0" err="1">
                <a:latin typeface="Letters for Learners" pitchFamily="2" charset="77"/>
              </a:rPr>
              <a:t>C’est</a:t>
            </a:r>
            <a:r>
              <a:rPr lang="en-GB" sz="1400" dirty="0">
                <a:latin typeface="Letters for Learners" pitchFamily="2" charset="77"/>
              </a:rPr>
              <a:t> Moi (It is me)?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7B0BF-B7A1-31D8-C4DB-0A2472895813}"/>
              </a:ext>
            </a:extLst>
          </p:cNvPr>
          <p:cNvSpPr txBox="1"/>
          <p:nvPr/>
        </p:nvSpPr>
        <p:spPr>
          <a:xfrm>
            <a:off x="5123564" y="5556333"/>
            <a:ext cx="19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dance.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4717F-9006-BD32-9DA7-13BA515FBA3C}"/>
              </a:ext>
            </a:extLst>
          </p:cNvPr>
          <p:cNvSpPr txBox="1"/>
          <p:nvPr/>
        </p:nvSpPr>
        <p:spPr>
          <a:xfrm>
            <a:off x="7537172" y="3884232"/>
            <a:ext cx="19663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dirty="0">
                <a:latin typeface="Letters for Learners" pitchFamily="2" charset="77"/>
              </a:rPr>
              <a:t>11/11/24 – Remembrance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11/11/24 – Odd Socks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11-15/11/24 – Anti-bullying Week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12 &amp; 14/11/24 – Parents Evening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15/11/24 – Children in Need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21/11/24 – School Photographs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9026DA-0E60-4469-A2F5-0A0EE349BDF2}"/>
              </a:ext>
            </a:extLst>
          </p:cNvPr>
          <p:cNvSpPr/>
          <p:nvPr/>
        </p:nvSpPr>
        <p:spPr>
          <a:xfrm>
            <a:off x="2570536" y="3436710"/>
            <a:ext cx="2186609" cy="1553817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64979-7EB0-41D8-8ADE-AD758514D2B1}"/>
              </a:ext>
            </a:extLst>
          </p:cNvPr>
          <p:cNvSpPr txBox="1"/>
          <p:nvPr/>
        </p:nvSpPr>
        <p:spPr>
          <a:xfrm>
            <a:off x="5123564" y="3929743"/>
            <a:ext cx="196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Letters for Learners" pitchFamily="2" charset="77"/>
              </a:rPr>
              <a:t>Our RE topic this term is focused on Christianity _ </a:t>
            </a:r>
            <a:r>
              <a:rPr lang="en-GB" sz="1200" b="0" i="0" dirty="0">
                <a:solidFill>
                  <a:srgbClr val="212529"/>
                </a:solidFill>
                <a:effectLst/>
                <a:latin typeface="din-2014"/>
              </a:rPr>
              <a:t>I</a:t>
            </a:r>
            <a:r>
              <a:rPr lang="en-GB" sz="1200" b="0" i="0" dirty="0">
                <a:solidFill>
                  <a:srgbClr val="212529"/>
                </a:solidFill>
                <a:effectLst/>
                <a:latin typeface="Letters for Learners" pitchFamily="2" charset="0"/>
              </a:rPr>
              <a:t>s it possible to be kind to everyone all of the time?</a:t>
            </a:r>
            <a:r>
              <a:rPr lang="en-GB" sz="1200" dirty="0">
                <a:latin typeface="Letters for Learner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50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AF67134-4FE2-1341-91F8-9F05BA514997}" vid="{AE5ECA40-D4AE-AA4A-B423-64F26EAC6D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a9ca318b3e7c28539bec58ed6a4464c3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e1c7e5eedba0ebc35bbe93ba2068bc29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6f15ff-240c-4517-aa5c-5cc10b9a090c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060A5-E111-473E-BAC1-9B2DEC8E8BA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e1b1f19b-ea4c-4730-adc9-5ad163169e9f"/>
    <ds:schemaRef ds:uri="http://schemas.microsoft.com/office/infopath/2007/PartnerControls"/>
    <ds:schemaRef ds:uri="ea55f3d0-ec7e-44ba-8cdc-b9c9f9266b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90B0B1-5A14-47BF-8FB0-182DCE60D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BE640-FCA8-42B6-825E-88282693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247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din-2014</vt:lpstr>
      <vt:lpstr>Calibri</vt:lpstr>
      <vt:lpstr>Letters for Learners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Bullas</dc:creator>
  <cp:keywords/>
  <dc:description/>
  <cp:lastModifiedBy>Roxanne Jarvis</cp:lastModifiedBy>
  <cp:revision>9</cp:revision>
  <dcterms:created xsi:type="dcterms:W3CDTF">2024-11-07T13:52:37Z</dcterms:created>
  <dcterms:modified xsi:type="dcterms:W3CDTF">2024-11-08T14:46:30Z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</Properties>
</file>