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60" r:id="rId4"/>
    <p:sldId id="257" r:id="rId5"/>
    <p:sldId id="258" r:id="rId6"/>
    <p:sldId id="259"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951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77" d="100"/>
          <a:sy n="77" d="100"/>
        </p:scale>
        <p:origin x="68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891EE8A-986D-4EA3-A9C5-3C11D16497EF}" type="doc">
      <dgm:prSet loTypeId="urn:microsoft.com/office/officeart/2005/8/layout/venn1" loCatId="relationship" qsTypeId="urn:microsoft.com/office/officeart/2005/8/quickstyle/simple3" qsCatId="simple" csTypeId="urn:microsoft.com/office/officeart/2005/8/colors/accent1_2" csCatId="accent1" phldr="1"/>
      <dgm:spPr/>
    </dgm:pt>
    <dgm:pt modelId="{E7312185-ED16-4F74-A98B-E6E6A5C489B0}">
      <dgm:prSet phldrT="[Text]"/>
      <dgm:spPr>
        <a:gradFill rotWithShape="0">
          <a:gsLst>
            <a:gs pos="0">
              <a:schemeClr val="bg2">
                <a:lumMod val="75000"/>
              </a:schemeClr>
            </a:gs>
            <a:gs pos="100000">
              <a:schemeClr val="accent1">
                <a:alpha val="50000"/>
                <a:hueOff val="0"/>
                <a:satOff val="0"/>
                <a:lumOff val="0"/>
                <a:alphaOff val="0"/>
                <a:tint val="84000"/>
                <a:satMod val="160000"/>
              </a:schemeClr>
            </a:gs>
          </a:gsLst>
        </a:gradFill>
      </dgm:spPr>
      <dgm:t>
        <a:bodyPr/>
        <a:lstStyle/>
        <a:p>
          <a:r>
            <a:rPr lang="en-US" dirty="0" smtClean="0"/>
            <a:t>Academic</a:t>
          </a:r>
          <a:endParaRPr lang="en-US" dirty="0"/>
        </a:p>
      </dgm:t>
    </dgm:pt>
    <dgm:pt modelId="{0718B898-D984-4B27-8518-CE186F5A4D90}" type="parTrans" cxnId="{A5FFABE3-3F19-4968-8DA7-1ED7300D6BB3}">
      <dgm:prSet/>
      <dgm:spPr/>
      <dgm:t>
        <a:bodyPr/>
        <a:lstStyle/>
        <a:p>
          <a:endParaRPr lang="en-US"/>
        </a:p>
      </dgm:t>
    </dgm:pt>
    <dgm:pt modelId="{5860077D-0DBA-411D-8F26-FC285DB0A9BB}" type="sibTrans" cxnId="{A5FFABE3-3F19-4968-8DA7-1ED7300D6BB3}">
      <dgm:prSet/>
      <dgm:spPr/>
      <dgm:t>
        <a:bodyPr/>
        <a:lstStyle/>
        <a:p>
          <a:endParaRPr lang="en-US"/>
        </a:p>
      </dgm:t>
    </dgm:pt>
    <dgm:pt modelId="{9F427114-5017-4049-AB8C-9831C014C0AA}">
      <dgm:prSet phldrT="[Text]"/>
      <dgm:spPr>
        <a:gradFill flip="none" rotWithShape="1">
          <a:gsLst>
            <a:gs pos="0">
              <a:srgbClr val="7030A0"/>
            </a:gs>
            <a:gs pos="100000">
              <a:schemeClr val="accent1">
                <a:alpha val="50000"/>
                <a:hueOff val="0"/>
                <a:satOff val="0"/>
                <a:lumOff val="0"/>
                <a:alphaOff val="0"/>
                <a:tint val="84000"/>
                <a:satMod val="160000"/>
              </a:schemeClr>
            </a:gs>
          </a:gsLst>
          <a:lin ang="10800000" scaled="1"/>
          <a:tileRect/>
        </a:gradFill>
      </dgm:spPr>
      <dgm:t>
        <a:bodyPr/>
        <a:lstStyle/>
        <a:p>
          <a:r>
            <a:rPr lang="en-US" dirty="0" smtClean="0"/>
            <a:t>Preparation for Adulthood</a:t>
          </a:r>
          <a:endParaRPr lang="en-US" dirty="0"/>
        </a:p>
      </dgm:t>
    </dgm:pt>
    <dgm:pt modelId="{69B20A4C-DAE5-4C35-9C0A-095540A4CFC2}" type="parTrans" cxnId="{6880A5A7-9939-483B-A28B-314205FEB712}">
      <dgm:prSet/>
      <dgm:spPr/>
      <dgm:t>
        <a:bodyPr/>
        <a:lstStyle/>
        <a:p>
          <a:endParaRPr lang="en-US"/>
        </a:p>
      </dgm:t>
    </dgm:pt>
    <dgm:pt modelId="{80ED53EB-02D9-4CDA-97C1-90653C585408}" type="sibTrans" cxnId="{6880A5A7-9939-483B-A28B-314205FEB712}">
      <dgm:prSet/>
      <dgm:spPr/>
      <dgm:t>
        <a:bodyPr/>
        <a:lstStyle/>
        <a:p>
          <a:endParaRPr lang="en-US"/>
        </a:p>
      </dgm:t>
    </dgm:pt>
    <dgm:pt modelId="{EC3A13A4-790B-47D1-8DB6-3C51A8C8D8CD}">
      <dgm:prSet phldrT="[Text]"/>
      <dgm:spPr>
        <a:gradFill flip="none" rotWithShape="1">
          <a:gsLst>
            <a:gs pos="0">
              <a:srgbClr val="ED9513"/>
            </a:gs>
            <a:gs pos="100000">
              <a:schemeClr val="accent1">
                <a:alpha val="50000"/>
                <a:hueOff val="0"/>
                <a:satOff val="0"/>
                <a:lumOff val="0"/>
                <a:alphaOff val="0"/>
                <a:tint val="84000"/>
                <a:satMod val="160000"/>
              </a:schemeClr>
            </a:gs>
          </a:gsLst>
          <a:lin ang="0" scaled="1"/>
          <a:tileRect/>
        </a:gradFill>
      </dgm:spPr>
      <dgm:t>
        <a:bodyPr/>
        <a:lstStyle/>
        <a:p>
          <a:r>
            <a:rPr lang="en-US" dirty="0" smtClean="0"/>
            <a:t>Therapeutic </a:t>
          </a:r>
          <a:endParaRPr lang="en-US" dirty="0"/>
        </a:p>
      </dgm:t>
    </dgm:pt>
    <dgm:pt modelId="{C6C72BDB-340D-48A1-9EBF-AC45EAA109B8}" type="parTrans" cxnId="{19647ABD-F77D-4C65-A9E0-06ECCA702517}">
      <dgm:prSet/>
      <dgm:spPr/>
      <dgm:t>
        <a:bodyPr/>
        <a:lstStyle/>
        <a:p>
          <a:endParaRPr lang="en-US"/>
        </a:p>
      </dgm:t>
    </dgm:pt>
    <dgm:pt modelId="{15658388-B1D4-41BC-9844-89B621ECDE6A}" type="sibTrans" cxnId="{19647ABD-F77D-4C65-A9E0-06ECCA702517}">
      <dgm:prSet/>
      <dgm:spPr/>
      <dgm:t>
        <a:bodyPr/>
        <a:lstStyle/>
        <a:p>
          <a:endParaRPr lang="en-US"/>
        </a:p>
      </dgm:t>
    </dgm:pt>
    <dgm:pt modelId="{095E11F3-7E9F-47A8-B97B-53083DB5FA3E}" type="pres">
      <dgm:prSet presAssocID="{B891EE8A-986D-4EA3-A9C5-3C11D16497EF}" presName="compositeShape" presStyleCnt="0">
        <dgm:presLayoutVars>
          <dgm:chMax val="7"/>
          <dgm:dir/>
          <dgm:resizeHandles val="exact"/>
        </dgm:presLayoutVars>
      </dgm:prSet>
      <dgm:spPr/>
    </dgm:pt>
    <dgm:pt modelId="{1B32F996-ABEC-4372-85A1-CF98C228EF30}" type="pres">
      <dgm:prSet presAssocID="{E7312185-ED16-4F74-A98B-E6E6A5C489B0}" presName="circ1" presStyleLbl="vennNode1" presStyleIdx="0" presStyleCnt="3"/>
      <dgm:spPr/>
      <dgm:t>
        <a:bodyPr/>
        <a:lstStyle/>
        <a:p>
          <a:endParaRPr lang="en-US"/>
        </a:p>
      </dgm:t>
    </dgm:pt>
    <dgm:pt modelId="{71DF6C39-176B-4FBC-AE77-B53D57099FAC}" type="pres">
      <dgm:prSet presAssocID="{E7312185-ED16-4F74-A98B-E6E6A5C489B0}" presName="circ1Tx" presStyleLbl="revTx" presStyleIdx="0" presStyleCnt="0">
        <dgm:presLayoutVars>
          <dgm:chMax val="0"/>
          <dgm:chPref val="0"/>
          <dgm:bulletEnabled val="1"/>
        </dgm:presLayoutVars>
      </dgm:prSet>
      <dgm:spPr/>
      <dgm:t>
        <a:bodyPr/>
        <a:lstStyle/>
        <a:p>
          <a:endParaRPr lang="en-US"/>
        </a:p>
      </dgm:t>
    </dgm:pt>
    <dgm:pt modelId="{68F6A7AD-C9CD-48FC-A59E-4356F6B19DCD}" type="pres">
      <dgm:prSet presAssocID="{9F427114-5017-4049-AB8C-9831C014C0AA}" presName="circ2" presStyleLbl="vennNode1" presStyleIdx="1" presStyleCnt="3"/>
      <dgm:spPr/>
      <dgm:t>
        <a:bodyPr/>
        <a:lstStyle/>
        <a:p>
          <a:endParaRPr lang="en-US"/>
        </a:p>
      </dgm:t>
    </dgm:pt>
    <dgm:pt modelId="{3729B1EA-B1ED-4D4D-B671-8C1C7668F499}" type="pres">
      <dgm:prSet presAssocID="{9F427114-5017-4049-AB8C-9831C014C0AA}" presName="circ2Tx" presStyleLbl="revTx" presStyleIdx="0" presStyleCnt="0">
        <dgm:presLayoutVars>
          <dgm:chMax val="0"/>
          <dgm:chPref val="0"/>
          <dgm:bulletEnabled val="1"/>
        </dgm:presLayoutVars>
      </dgm:prSet>
      <dgm:spPr/>
      <dgm:t>
        <a:bodyPr/>
        <a:lstStyle/>
        <a:p>
          <a:endParaRPr lang="en-US"/>
        </a:p>
      </dgm:t>
    </dgm:pt>
    <dgm:pt modelId="{E4B9E0B9-5908-4FC1-B52C-4F993DD456BC}" type="pres">
      <dgm:prSet presAssocID="{EC3A13A4-790B-47D1-8DB6-3C51A8C8D8CD}" presName="circ3" presStyleLbl="vennNode1" presStyleIdx="2" presStyleCnt="3"/>
      <dgm:spPr/>
      <dgm:t>
        <a:bodyPr/>
        <a:lstStyle/>
        <a:p>
          <a:endParaRPr lang="en-US"/>
        </a:p>
      </dgm:t>
    </dgm:pt>
    <dgm:pt modelId="{97CCE081-6C6B-40D4-84F2-932CC01674DD}" type="pres">
      <dgm:prSet presAssocID="{EC3A13A4-790B-47D1-8DB6-3C51A8C8D8CD}" presName="circ3Tx" presStyleLbl="revTx" presStyleIdx="0" presStyleCnt="0">
        <dgm:presLayoutVars>
          <dgm:chMax val="0"/>
          <dgm:chPref val="0"/>
          <dgm:bulletEnabled val="1"/>
        </dgm:presLayoutVars>
      </dgm:prSet>
      <dgm:spPr/>
      <dgm:t>
        <a:bodyPr/>
        <a:lstStyle/>
        <a:p>
          <a:endParaRPr lang="en-US"/>
        </a:p>
      </dgm:t>
    </dgm:pt>
  </dgm:ptLst>
  <dgm:cxnLst>
    <dgm:cxn modelId="{7640FE4A-B8CB-44AD-804F-B3EC070E7FBB}" type="presOf" srcId="{EC3A13A4-790B-47D1-8DB6-3C51A8C8D8CD}" destId="{97CCE081-6C6B-40D4-84F2-932CC01674DD}" srcOrd="1" destOrd="0" presId="urn:microsoft.com/office/officeart/2005/8/layout/venn1"/>
    <dgm:cxn modelId="{4578C88C-7107-42F0-8D0E-94DC6D4DAC1F}" type="presOf" srcId="{9F427114-5017-4049-AB8C-9831C014C0AA}" destId="{3729B1EA-B1ED-4D4D-B671-8C1C7668F499}" srcOrd="1" destOrd="0" presId="urn:microsoft.com/office/officeart/2005/8/layout/venn1"/>
    <dgm:cxn modelId="{6880A5A7-9939-483B-A28B-314205FEB712}" srcId="{B891EE8A-986D-4EA3-A9C5-3C11D16497EF}" destId="{9F427114-5017-4049-AB8C-9831C014C0AA}" srcOrd="1" destOrd="0" parTransId="{69B20A4C-DAE5-4C35-9C0A-095540A4CFC2}" sibTransId="{80ED53EB-02D9-4CDA-97C1-90653C585408}"/>
    <dgm:cxn modelId="{65BEBF1A-79DA-49BA-BFF4-038D1CA2C60D}" type="presOf" srcId="{E7312185-ED16-4F74-A98B-E6E6A5C489B0}" destId="{71DF6C39-176B-4FBC-AE77-B53D57099FAC}" srcOrd="1" destOrd="0" presId="urn:microsoft.com/office/officeart/2005/8/layout/venn1"/>
    <dgm:cxn modelId="{11C6063B-8C2E-43CC-BD87-9C9103623118}" type="presOf" srcId="{EC3A13A4-790B-47D1-8DB6-3C51A8C8D8CD}" destId="{E4B9E0B9-5908-4FC1-B52C-4F993DD456BC}" srcOrd="0" destOrd="0" presId="urn:microsoft.com/office/officeart/2005/8/layout/venn1"/>
    <dgm:cxn modelId="{52AD2C45-722F-4C0F-A770-7B6B68599D23}" type="presOf" srcId="{E7312185-ED16-4F74-A98B-E6E6A5C489B0}" destId="{1B32F996-ABEC-4372-85A1-CF98C228EF30}" srcOrd="0" destOrd="0" presId="urn:microsoft.com/office/officeart/2005/8/layout/venn1"/>
    <dgm:cxn modelId="{00A04891-DF32-498B-BF4A-2FDF63BF0BF0}" type="presOf" srcId="{B891EE8A-986D-4EA3-A9C5-3C11D16497EF}" destId="{095E11F3-7E9F-47A8-B97B-53083DB5FA3E}" srcOrd="0" destOrd="0" presId="urn:microsoft.com/office/officeart/2005/8/layout/venn1"/>
    <dgm:cxn modelId="{19647ABD-F77D-4C65-A9E0-06ECCA702517}" srcId="{B891EE8A-986D-4EA3-A9C5-3C11D16497EF}" destId="{EC3A13A4-790B-47D1-8DB6-3C51A8C8D8CD}" srcOrd="2" destOrd="0" parTransId="{C6C72BDB-340D-48A1-9EBF-AC45EAA109B8}" sibTransId="{15658388-B1D4-41BC-9844-89B621ECDE6A}"/>
    <dgm:cxn modelId="{DCBD5FA5-9D19-4859-838D-0BC135D0D90F}" type="presOf" srcId="{9F427114-5017-4049-AB8C-9831C014C0AA}" destId="{68F6A7AD-C9CD-48FC-A59E-4356F6B19DCD}" srcOrd="0" destOrd="0" presId="urn:microsoft.com/office/officeart/2005/8/layout/venn1"/>
    <dgm:cxn modelId="{A5FFABE3-3F19-4968-8DA7-1ED7300D6BB3}" srcId="{B891EE8A-986D-4EA3-A9C5-3C11D16497EF}" destId="{E7312185-ED16-4F74-A98B-E6E6A5C489B0}" srcOrd="0" destOrd="0" parTransId="{0718B898-D984-4B27-8518-CE186F5A4D90}" sibTransId="{5860077D-0DBA-411D-8F26-FC285DB0A9BB}"/>
    <dgm:cxn modelId="{D62FE0A8-EC8B-494B-AC2A-C4C7F4ED3E9F}" type="presParOf" srcId="{095E11F3-7E9F-47A8-B97B-53083DB5FA3E}" destId="{1B32F996-ABEC-4372-85A1-CF98C228EF30}" srcOrd="0" destOrd="0" presId="urn:microsoft.com/office/officeart/2005/8/layout/venn1"/>
    <dgm:cxn modelId="{AAB77B8A-C030-4336-8F7E-DAA7DCC78710}" type="presParOf" srcId="{095E11F3-7E9F-47A8-B97B-53083DB5FA3E}" destId="{71DF6C39-176B-4FBC-AE77-B53D57099FAC}" srcOrd="1" destOrd="0" presId="urn:microsoft.com/office/officeart/2005/8/layout/venn1"/>
    <dgm:cxn modelId="{D351F5E1-B070-40B3-B122-653A62FB246D}" type="presParOf" srcId="{095E11F3-7E9F-47A8-B97B-53083DB5FA3E}" destId="{68F6A7AD-C9CD-48FC-A59E-4356F6B19DCD}" srcOrd="2" destOrd="0" presId="urn:microsoft.com/office/officeart/2005/8/layout/venn1"/>
    <dgm:cxn modelId="{088C3619-FF4B-4F90-B628-5E94121EDF33}" type="presParOf" srcId="{095E11F3-7E9F-47A8-B97B-53083DB5FA3E}" destId="{3729B1EA-B1ED-4D4D-B671-8C1C7668F499}" srcOrd="3" destOrd="0" presId="urn:microsoft.com/office/officeart/2005/8/layout/venn1"/>
    <dgm:cxn modelId="{D11CB262-6729-40A6-BBEF-07081D4369BC}" type="presParOf" srcId="{095E11F3-7E9F-47A8-B97B-53083DB5FA3E}" destId="{E4B9E0B9-5908-4FC1-B52C-4F993DD456BC}" srcOrd="4" destOrd="0" presId="urn:microsoft.com/office/officeart/2005/8/layout/venn1"/>
    <dgm:cxn modelId="{702E856F-B1A6-4514-9337-4008163E1690}" type="presParOf" srcId="{095E11F3-7E9F-47A8-B97B-53083DB5FA3E}" destId="{97CCE081-6C6B-40D4-84F2-932CC01674DD}" srcOrd="5"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32F996-ABEC-4372-85A1-CF98C228EF30}">
      <dsp:nvSpPr>
        <dsp:cNvPr id="0" name=""/>
        <dsp:cNvSpPr/>
      </dsp:nvSpPr>
      <dsp:spPr>
        <a:xfrm>
          <a:off x="2804264" y="76729"/>
          <a:ext cx="3683000" cy="3683000"/>
        </a:xfrm>
        <a:prstGeom prst="ellipse">
          <a:avLst/>
        </a:prstGeom>
        <a:gradFill rotWithShape="0">
          <a:gsLst>
            <a:gs pos="0">
              <a:schemeClr val="bg2">
                <a:lumMod val="75000"/>
              </a:schemeClr>
            </a:gs>
            <a:gs pos="100000">
              <a:schemeClr val="accent1">
                <a:alpha val="50000"/>
                <a:hueOff val="0"/>
                <a:satOff val="0"/>
                <a:lumOff val="0"/>
                <a:alphaOff val="0"/>
                <a:tint val="84000"/>
                <a:satMod val="16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333500">
            <a:lnSpc>
              <a:spcPct val="90000"/>
            </a:lnSpc>
            <a:spcBef>
              <a:spcPct val="0"/>
            </a:spcBef>
            <a:spcAft>
              <a:spcPct val="35000"/>
            </a:spcAft>
          </a:pPr>
          <a:r>
            <a:rPr lang="en-US" sz="3000" kern="1200" dirty="0" smtClean="0"/>
            <a:t>Academic</a:t>
          </a:r>
          <a:endParaRPr lang="en-US" sz="3000" kern="1200" dirty="0"/>
        </a:p>
      </dsp:txBody>
      <dsp:txXfrm>
        <a:off x="3295331" y="721254"/>
        <a:ext cx="2700866" cy="1657350"/>
      </dsp:txXfrm>
    </dsp:sp>
    <dsp:sp modelId="{68F6A7AD-C9CD-48FC-A59E-4356F6B19DCD}">
      <dsp:nvSpPr>
        <dsp:cNvPr id="0" name=""/>
        <dsp:cNvSpPr/>
      </dsp:nvSpPr>
      <dsp:spPr>
        <a:xfrm>
          <a:off x="4133213" y="2378604"/>
          <a:ext cx="3683000" cy="3683000"/>
        </a:xfrm>
        <a:prstGeom prst="ellipse">
          <a:avLst/>
        </a:prstGeom>
        <a:gradFill flip="none" rotWithShape="1">
          <a:gsLst>
            <a:gs pos="0">
              <a:srgbClr val="7030A0"/>
            </a:gs>
            <a:gs pos="100000">
              <a:schemeClr val="accent1">
                <a:alpha val="50000"/>
                <a:hueOff val="0"/>
                <a:satOff val="0"/>
                <a:lumOff val="0"/>
                <a:alphaOff val="0"/>
                <a:tint val="84000"/>
                <a:satMod val="160000"/>
              </a:schemeClr>
            </a:gs>
          </a:gsLst>
          <a:lin ang="10800000" scaled="1"/>
          <a:tileRect/>
        </a:gradFill>
        <a:ln>
          <a:noFill/>
        </a:ln>
        <a:effectLst/>
        <a:scene3d>
          <a:camera prst="orthographicFront"/>
          <a:lightRig rig="flat" dir="t"/>
        </a:scene3d>
        <a:sp3d prstMaterial="dkEdge">
          <a:bevelT w="8200" h="38100"/>
        </a:sp3d>
      </dsp:spPr>
      <dsp:style>
        <a:lnRef idx="0">
          <a:scrgbClr r="0" g="0" b="0"/>
        </a:lnRef>
        <a:fillRef idx="2">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333500">
            <a:lnSpc>
              <a:spcPct val="90000"/>
            </a:lnSpc>
            <a:spcBef>
              <a:spcPct val="0"/>
            </a:spcBef>
            <a:spcAft>
              <a:spcPct val="35000"/>
            </a:spcAft>
          </a:pPr>
          <a:r>
            <a:rPr lang="en-US" sz="3000" kern="1200" dirty="0" smtClean="0"/>
            <a:t>Preparation for Adulthood</a:t>
          </a:r>
          <a:endParaRPr lang="en-US" sz="3000" kern="1200" dirty="0"/>
        </a:p>
      </dsp:txBody>
      <dsp:txXfrm>
        <a:off x="5259597" y="3330046"/>
        <a:ext cx="2209800" cy="2025650"/>
      </dsp:txXfrm>
    </dsp:sp>
    <dsp:sp modelId="{E4B9E0B9-5908-4FC1-B52C-4F993DD456BC}">
      <dsp:nvSpPr>
        <dsp:cNvPr id="0" name=""/>
        <dsp:cNvSpPr/>
      </dsp:nvSpPr>
      <dsp:spPr>
        <a:xfrm>
          <a:off x="1475314" y="2378604"/>
          <a:ext cx="3683000" cy="3683000"/>
        </a:xfrm>
        <a:prstGeom prst="ellipse">
          <a:avLst/>
        </a:prstGeom>
        <a:gradFill flip="none" rotWithShape="1">
          <a:gsLst>
            <a:gs pos="0">
              <a:srgbClr val="ED9513"/>
            </a:gs>
            <a:gs pos="100000">
              <a:schemeClr val="accent1">
                <a:alpha val="50000"/>
                <a:hueOff val="0"/>
                <a:satOff val="0"/>
                <a:lumOff val="0"/>
                <a:alphaOff val="0"/>
                <a:tint val="84000"/>
                <a:satMod val="160000"/>
              </a:schemeClr>
            </a:gs>
          </a:gsLst>
          <a:lin ang="0" scaled="1"/>
          <a:tileRect/>
        </a:gradFill>
        <a:ln>
          <a:noFill/>
        </a:ln>
        <a:effectLst/>
        <a:scene3d>
          <a:camera prst="orthographicFront"/>
          <a:lightRig rig="flat" dir="t"/>
        </a:scene3d>
        <a:sp3d prstMaterial="dkEdge">
          <a:bevelT w="8200" h="38100"/>
        </a:sp3d>
      </dsp:spPr>
      <dsp:style>
        <a:lnRef idx="0">
          <a:scrgbClr r="0" g="0" b="0"/>
        </a:lnRef>
        <a:fillRef idx="2">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333500">
            <a:lnSpc>
              <a:spcPct val="90000"/>
            </a:lnSpc>
            <a:spcBef>
              <a:spcPct val="0"/>
            </a:spcBef>
            <a:spcAft>
              <a:spcPct val="35000"/>
            </a:spcAft>
          </a:pPr>
          <a:r>
            <a:rPr lang="en-US" sz="3000" kern="1200" dirty="0" smtClean="0"/>
            <a:t>Therapeutic </a:t>
          </a:r>
          <a:endParaRPr lang="en-US" sz="3000" kern="1200" dirty="0"/>
        </a:p>
      </dsp:txBody>
      <dsp:txXfrm>
        <a:off x="1822130" y="3330046"/>
        <a:ext cx="2209800" cy="2025650"/>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E2B64EB-4298-4565-9591-36B646A4049A}" type="datetimeFigureOut">
              <a:rPr lang="en-GB" smtClean="0"/>
              <a:t>14/11/2022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F05849C-DC6A-4257-83CB-15DBDC333C2C}" type="slidenum">
              <a:rPr lang="en-GB" smtClean="0"/>
              <a:t>‹#›</a:t>
            </a:fld>
            <a:endParaRPr lang="en-GB"/>
          </a:p>
        </p:txBody>
      </p:sp>
    </p:spTree>
    <p:extLst>
      <p:ext uri="{BB962C8B-B14F-4D97-AF65-F5344CB8AC3E}">
        <p14:creationId xmlns:p14="http://schemas.microsoft.com/office/powerpoint/2010/main" val="42019469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E2B64EB-4298-4565-9591-36B646A4049A}" type="datetimeFigureOut">
              <a:rPr lang="en-GB" smtClean="0"/>
              <a:t>14/11/2022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F05849C-DC6A-4257-83CB-15DBDC333C2C}" type="slidenum">
              <a:rPr lang="en-GB" smtClean="0"/>
              <a:t>‹#›</a:t>
            </a:fld>
            <a:endParaRPr lang="en-GB"/>
          </a:p>
        </p:txBody>
      </p:sp>
    </p:spTree>
    <p:extLst>
      <p:ext uri="{BB962C8B-B14F-4D97-AF65-F5344CB8AC3E}">
        <p14:creationId xmlns:p14="http://schemas.microsoft.com/office/powerpoint/2010/main" val="20189062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E2B64EB-4298-4565-9591-36B646A4049A}" type="datetimeFigureOut">
              <a:rPr lang="en-GB" smtClean="0"/>
              <a:t>14/11/2022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F05849C-DC6A-4257-83CB-15DBDC333C2C}" type="slidenum">
              <a:rPr lang="en-GB" smtClean="0"/>
              <a:t>‹#›</a:t>
            </a:fld>
            <a:endParaRPr lang="en-GB"/>
          </a:p>
        </p:txBody>
      </p:sp>
    </p:spTree>
    <p:extLst>
      <p:ext uri="{BB962C8B-B14F-4D97-AF65-F5344CB8AC3E}">
        <p14:creationId xmlns:p14="http://schemas.microsoft.com/office/powerpoint/2010/main" val="23218790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61BEF0D-F0BB-DE4B-95CE-6DB70DBA9567}" type="datetimeFigureOut">
              <a:rPr kumimoji="0" lang="en-US" sz="1000" b="0" i="0" u="none" strike="noStrike" kern="1200" cap="none" spc="0" normalizeH="0" baseline="0" noProof="0" dirty="0">
                <a:ln>
                  <a:noFill/>
                </a:ln>
                <a:solidFill>
                  <a:srgbClr val="146194">
                    <a:lumMod val="50000"/>
                  </a:srgbClr>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11/14/2022</a:t>
            </a:fld>
            <a:endParaRPr kumimoji="0" lang="en-US" sz="1000" b="0" i="0" u="none" strike="noStrike" kern="1200" cap="none" spc="0" normalizeH="0" baseline="0" noProof="0" dirty="0">
              <a:ln>
                <a:noFill/>
              </a:ln>
              <a:solidFill>
                <a:srgbClr val="146194">
                  <a:lumMod val="50000"/>
                </a:srgbClr>
              </a:solidFill>
              <a:effectLst/>
              <a:uLnTx/>
              <a:uFillTx/>
              <a:latin typeface="Century Gothic" panose="020B0502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rgbClr val="146194">
                  <a:lumMod val="50000"/>
                </a:srgbClr>
              </a:solidFill>
              <a:effectLst/>
              <a:uLnTx/>
              <a:uFillTx/>
              <a:latin typeface="Century Gothic" panose="020B0502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3200" b="0" i="0" u="none" strike="noStrike" kern="1200" cap="none" spc="0" normalizeH="0" baseline="0" noProof="0" dirty="0">
                <a:ln>
                  <a:noFill/>
                </a:ln>
                <a:solidFill>
                  <a:srgbClr val="146194">
                    <a:lumMod val="50000"/>
                  </a:srgbClr>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3200" b="0" i="0" u="none" strike="noStrike" kern="1200" cap="none" spc="0" normalizeH="0" baseline="0" noProof="0" dirty="0">
              <a:ln>
                <a:noFill/>
              </a:ln>
              <a:solidFill>
                <a:srgbClr val="146194">
                  <a:lumMod val="50000"/>
                </a:srgbClr>
              </a:solidFill>
              <a:effectLst/>
              <a:uLnTx/>
              <a:uFillTx/>
              <a:latin typeface="Century Gothic" panose="020B0502020202020204"/>
              <a:ea typeface="+mn-ea"/>
              <a:cs typeface="+mn-cs"/>
            </a:endParaRPr>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9103979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61BEF0D-F0BB-DE4B-95CE-6DB70DBA9567}" type="datetimeFigureOut">
              <a:rPr kumimoji="0" lang="en-US" sz="1000" b="0" i="0" u="none" strike="noStrike" kern="1200" cap="none" spc="0" normalizeH="0" baseline="0" noProof="0" dirty="0">
                <a:ln>
                  <a:noFill/>
                </a:ln>
                <a:solidFill>
                  <a:srgbClr val="146194">
                    <a:lumMod val="50000"/>
                  </a:srgbClr>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11/14/2022</a:t>
            </a:fld>
            <a:endParaRPr kumimoji="0" lang="en-US" sz="1000" b="0" i="0" u="none" strike="noStrike" kern="1200" cap="none" spc="0" normalizeH="0" baseline="0" noProof="0" dirty="0">
              <a:ln>
                <a:noFill/>
              </a:ln>
              <a:solidFill>
                <a:srgbClr val="146194">
                  <a:lumMod val="50000"/>
                </a:srgbClr>
              </a:solidFill>
              <a:effectLst/>
              <a:uLnTx/>
              <a:uFillTx/>
              <a:latin typeface="Century Gothic" panose="020B0502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rgbClr val="146194">
                  <a:lumMod val="50000"/>
                </a:srgbClr>
              </a:solidFill>
              <a:effectLst/>
              <a:uLnTx/>
              <a:uFillTx/>
              <a:latin typeface="Century Gothic" panose="020B0502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3200" b="0" i="0" u="none" strike="noStrike" kern="1200" cap="none" spc="0" normalizeH="0" baseline="0" noProof="0" dirty="0">
                <a:ln>
                  <a:noFill/>
                </a:ln>
                <a:solidFill>
                  <a:srgbClr val="146194">
                    <a:lumMod val="50000"/>
                  </a:srgbClr>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3200" b="0" i="0" u="none" strike="noStrike" kern="1200" cap="none" spc="0" normalizeH="0" baseline="0" noProof="0" dirty="0">
              <a:ln>
                <a:noFill/>
              </a:ln>
              <a:solidFill>
                <a:srgbClr val="146194">
                  <a:lumMod val="50000"/>
                </a:srgbClr>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18888356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61BEF0D-F0BB-DE4B-95CE-6DB70DBA9567}" type="datetimeFigureOut">
              <a:rPr kumimoji="0" lang="en-US" sz="1000" b="0" i="0" u="none" strike="noStrike" kern="1200" cap="none" spc="0" normalizeH="0" baseline="0" noProof="0" dirty="0">
                <a:ln>
                  <a:noFill/>
                </a:ln>
                <a:solidFill>
                  <a:srgbClr val="146194">
                    <a:lumMod val="50000"/>
                  </a:srgbClr>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11/14/2022</a:t>
            </a:fld>
            <a:endParaRPr kumimoji="0" lang="en-US" sz="1000" b="0" i="0" u="none" strike="noStrike" kern="1200" cap="none" spc="0" normalizeH="0" baseline="0" noProof="0" dirty="0">
              <a:ln>
                <a:noFill/>
              </a:ln>
              <a:solidFill>
                <a:srgbClr val="146194">
                  <a:lumMod val="50000"/>
                </a:srgbClr>
              </a:solidFill>
              <a:effectLst/>
              <a:uLnTx/>
              <a:uFillTx/>
              <a:latin typeface="Century Gothic" panose="020B0502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rgbClr val="146194">
                  <a:lumMod val="50000"/>
                </a:srgbClr>
              </a:solidFill>
              <a:effectLst/>
              <a:uLnTx/>
              <a:uFillTx/>
              <a:latin typeface="Century Gothic" panose="020B0502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3200" b="0" i="0" u="none" strike="noStrike" kern="1200" cap="none" spc="0" normalizeH="0" baseline="0" noProof="0" dirty="0">
                <a:ln>
                  <a:noFill/>
                </a:ln>
                <a:solidFill>
                  <a:srgbClr val="146194">
                    <a:lumMod val="50000"/>
                  </a:srgbClr>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3200" b="0" i="0" u="none" strike="noStrike" kern="1200" cap="none" spc="0" normalizeH="0" baseline="0" noProof="0" dirty="0">
              <a:ln>
                <a:noFill/>
              </a:ln>
              <a:solidFill>
                <a:srgbClr val="146194">
                  <a:lumMod val="50000"/>
                </a:srgbClr>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788216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61BEF0D-F0BB-DE4B-95CE-6DB70DBA9567}" type="datetimeFigureOut">
              <a:rPr kumimoji="0" lang="en-US" sz="1000" b="0" i="0" u="none" strike="noStrike" kern="1200" cap="none" spc="0" normalizeH="0" baseline="0" noProof="0" dirty="0">
                <a:ln>
                  <a:noFill/>
                </a:ln>
                <a:solidFill>
                  <a:srgbClr val="146194">
                    <a:lumMod val="50000"/>
                  </a:srgbClr>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11/14/2022</a:t>
            </a:fld>
            <a:endParaRPr kumimoji="0" lang="en-US" sz="1000" b="0" i="0" u="none" strike="noStrike" kern="1200" cap="none" spc="0" normalizeH="0" baseline="0" noProof="0" dirty="0">
              <a:ln>
                <a:noFill/>
              </a:ln>
              <a:solidFill>
                <a:srgbClr val="146194">
                  <a:lumMod val="50000"/>
                </a:srgbClr>
              </a:solidFill>
              <a:effectLst/>
              <a:uLnTx/>
              <a:uFillTx/>
              <a:latin typeface="Century Gothic" panose="020B0502020202020204"/>
              <a:ea typeface="+mn-ea"/>
              <a:cs typeface="+mn-cs"/>
            </a:endParaRPr>
          </a:p>
        </p:txBody>
      </p:sp>
      <p:sp>
        <p:nvSpPr>
          <p:cNvPr id="6" name="Footer Placeholder 5"/>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rgbClr val="146194">
                  <a:lumMod val="50000"/>
                </a:srgbClr>
              </a:solidFill>
              <a:effectLst/>
              <a:uLnTx/>
              <a:uFillTx/>
              <a:latin typeface="Century Gothic" panose="020B050202020202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3200" b="0" i="0" u="none" strike="noStrike" kern="1200" cap="none" spc="0" normalizeH="0" baseline="0" noProof="0" dirty="0">
                <a:ln>
                  <a:noFill/>
                </a:ln>
                <a:solidFill>
                  <a:srgbClr val="146194">
                    <a:lumMod val="50000"/>
                  </a:srgbClr>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3200" b="0" i="0" u="none" strike="noStrike" kern="1200" cap="none" spc="0" normalizeH="0" baseline="0" noProof="0" dirty="0">
              <a:ln>
                <a:noFill/>
              </a:ln>
              <a:solidFill>
                <a:srgbClr val="146194">
                  <a:lumMod val="50000"/>
                </a:srgbClr>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2959613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61BEF0D-F0BB-DE4B-95CE-6DB70DBA9567}" type="datetimeFigureOut">
              <a:rPr kumimoji="0" lang="en-US" sz="1000" b="0" i="0" u="none" strike="noStrike" kern="1200" cap="none" spc="0" normalizeH="0" baseline="0" noProof="0" dirty="0">
                <a:ln>
                  <a:noFill/>
                </a:ln>
                <a:solidFill>
                  <a:srgbClr val="146194">
                    <a:lumMod val="50000"/>
                  </a:srgbClr>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11/14/2022</a:t>
            </a:fld>
            <a:endParaRPr kumimoji="0" lang="en-US" sz="1000" b="0" i="0" u="none" strike="noStrike" kern="1200" cap="none" spc="0" normalizeH="0" baseline="0" noProof="0" dirty="0">
              <a:ln>
                <a:noFill/>
              </a:ln>
              <a:solidFill>
                <a:srgbClr val="146194">
                  <a:lumMod val="50000"/>
                </a:srgbClr>
              </a:solidFill>
              <a:effectLst/>
              <a:uLnTx/>
              <a:uFillTx/>
              <a:latin typeface="Century Gothic" panose="020B0502020202020204"/>
              <a:ea typeface="+mn-ea"/>
              <a:cs typeface="+mn-cs"/>
            </a:endParaRPr>
          </a:p>
        </p:txBody>
      </p:sp>
      <p:sp>
        <p:nvSpPr>
          <p:cNvPr id="8" name="Footer Placeholder 7"/>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rgbClr val="146194">
                  <a:lumMod val="50000"/>
                </a:srgbClr>
              </a:solidFill>
              <a:effectLst/>
              <a:uLnTx/>
              <a:uFillTx/>
              <a:latin typeface="Century Gothic" panose="020B050202020202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3200" b="0" i="0" u="none" strike="noStrike" kern="1200" cap="none" spc="0" normalizeH="0" baseline="0" noProof="0" dirty="0">
                <a:ln>
                  <a:noFill/>
                </a:ln>
                <a:solidFill>
                  <a:srgbClr val="146194">
                    <a:lumMod val="50000"/>
                  </a:srgbClr>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3200" b="0" i="0" u="none" strike="noStrike" kern="1200" cap="none" spc="0" normalizeH="0" baseline="0" noProof="0" dirty="0">
              <a:ln>
                <a:noFill/>
              </a:ln>
              <a:solidFill>
                <a:srgbClr val="146194">
                  <a:lumMod val="50000"/>
                </a:srgbClr>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24358099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61BEF0D-F0BB-DE4B-95CE-6DB70DBA9567}" type="datetimeFigureOut">
              <a:rPr kumimoji="0" lang="en-US" sz="1000" b="0" i="0" u="none" strike="noStrike" kern="1200" cap="none" spc="0" normalizeH="0" baseline="0" noProof="0" dirty="0">
                <a:ln>
                  <a:noFill/>
                </a:ln>
                <a:solidFill>
                  <a:srgbClr val="146194">
                    <a:lumMod val="50000"/>
                  </a:srgbClr>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11/14/2022</a:t>
            </a:fld>
            <a:endParaRPr kumimoji="0" lang="en-US" sz="1000" b="0" i="0" u="none" strike="noStrike" kern="1200" cap="none" spc="0" normalizeH="0" baseline="0" noProof="0" dirty="0">
              <a:ln>
                <a:noFill/>
              </a:ln>
              <a:solidFill>
                <a:srgbClr val="146194">
                  <a:lumMod val="50000"/>
                </a:srgbClr>
              </a:solidFill>
              <a:effectLst/>
              <a:uLnTx/>
              <a:uFillTx/>
              <a:latin typeface="Century Gothic" panose="020B0502020202020204"/>
              <a:ea typeface="+mn-ea"/>
              <a:cs typeface="+mn-cs"/>
            </a:endParaRPr>
          </a:p>
        </p:txBody>
      </p:sp>
      <p:sp>
        <p:nvSpPr>
          <p:cNvPr id="4" name="Footer Placeholder 3"/>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rgbClr val="146194">
                  <a:lumMod val="50000"/>
                </a:srgbClr>
              </a:solidFill>
              <a:effectLst/>
              <a:uLnTx/>
              <a:uFillTx/>
              <a:latin typeface="Century Gothic" panose="020B050202020202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3200" b="0" i="0" u="none" strike="noStrike" kern="1200" cap="none" spc="0" normalizeH="0" baseline="0" noProof="0" dirty="0">
                <a:ln>
                  <a:noFill/>
                </a:ln>
                <a:solidFill>
                  <a:srgbClr val="146194">
                    <a:lumMod val="50000"/>
                  </a:srgbClr>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3200" b="0" i="0" u="none" strike="noStrike" kern="1200" cap="none" spc="0" normalizeH="0" baseline="0" noProof="0" dirty="0">
              <a:ln>
                <a:noFill/>
              </a:ln>
              <a:solidFill>
                <a:srgbClr val="146194">
                  <a:lumMod val="50000"/>
                </a:srgbClr>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133478211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61BEF0D-F0BB-DE4B-95CE-6DB70DBA9567}" type="datetimeFigureOut">
              <a:rPr kumimoji="0" lang="en-US" sz="1000" b="0" i="0" u="none" strike="noStrike" kern="1200" cap="none" spc="0" normalizeH="0" baseline="0" noProof="0" dirty="0">
                <a:ln>
                  <a:noFill/>
                </a:ln>
                <a:solidFill>
                  <a:srgbClr val="146194">
                    <a:lumMod val="50000"/>
                  </a:srgbClr>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11/14/2022</a:t>
            </a:fld>
            <a:endParaRPr kumimoji="0" lang="en-US" sz="1000" b="0" i="0" u="none" strike="noStrike" kern="1200" cap="none" spc="0" normalizeH="0" baseline="0" noProof="0" dirty="0">
              <a:ln>
                <a:noFill/>
              </a:ln>
              <a:solidFill>
                <a:srgbClr val="146194">
                  <a:lumMod val="50000"/>
                </a:srgbClr>
              </a:solidFill>
              <a:effectLst/>
              <a:uLnTx/>
              <a:uFillTx/>
              <a:latin typeface="Century Gothic" panose="020B0502020202020204"/>
              <a:ea typeface="+mn-ea"/>
              <a:cs typeface="+mn-cs"/>
            </a:endParaRPr>
          </a:p>
        </p:txBody>
      </p:sp>
      <p:sp>
        <p:nvSpPr>
          <p:cNvPr id="3" name="Footer Placeholder 2"/>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rgbClr val="146194">
                  <a:lumMod val="50000"/>
                </a:srgbClr>
              </a:solidFill>
              <a:effectLst/>
              <a:uLnTx/>
              <a:uFillTx/>
              <a:latin typeface="Century Gothic" panose="020B050202020202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3200" b="0" i="0" u="none" strike="noStrike" kern="1200" cap="none" spc="0" normalizeH="0" baseline="0" noProof="0" dirty="0">
                <a:ln>
                  <a:noFill/>
                </a:ln>
                <a:solidFill>
                  <a:srgbClr val="146194">
                    <a:lumMod val="50000"/>
                  </a:srgbClr>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3200" b="0" i="0" u="none" strike="noStrike" kern="1200" cap="none" spc="0" normalizeH="0" baseline="0" noProof="0" dirty="0">
              <a:ln>
                <a:noFill/>
              </a:ln>
              <a:solidFill>
                <a:srgbClr val="146194">
                  <a:lumMod val="50000"/>
                </a:srgbClr>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220493311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61BEF0D-F0BB-DE4B-95CE-6DB70DBA9567}" type="datetimeFigureOut">
              <a:rPr kumimoji="0" lang="en-US" sz="1000" b="0" i="0" u="none" strike="noStrike" kern="1200" cap="none" spc="0" normalizeH="0" baseline="0" noProof="0" dirty="0">
                <a:ln>
                  <a:noFill/>
                </a:ln>
                <a:solidFill>
                  <a:srgbClr val="146194">
                    <a:lumMod val="50000"/>
                  </a:srgbClr>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11/14/2022</a:t>
            </a:fld>
            <a:endParaRPr kumimoji="0" lang="en-US" sz="1000" b="0" i="0" u="none" strike="noStrike" kern="1200" cap="none" spc="0" normalizeH="0" baseline="0" noProof="0" dirty="0">
              <a:ln>
                <a:noFill/>
              </a:ln>
              <a:solidFill>
                <a:srgbClr val="146194">
                  <a:lumMod val="50000"/>
                </a:srgbClr>
              </a:solidFill>
              <a:effectLst/>
              <a:uLnTx/>
              <a:uFillTx/>
              <a:latin typeface="Century Gothic" panose="020B0502020202020204"/>
              <a:ea typeface="+mn-ea"/>
              <a:cs typeface="+mn-cs"/>
            </a:endParaRPr>
          </a:p>
        </p:txBody>
      </p:sp>
      <p:sp>
        <p:nvSpPr>
          <p:cNvPr id="6" name="Footer Placeholder 5"/>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rgbClr val="146194">
                  <a:lumMod val="50000"/>
                </a:srgbClr>
              </a:solidFill>
              <a:effectLst/>
              <a:uLnTx/>
              <a:uFillTx/>
              <a:latin typeface="Century Gothic" panose="020B050202020202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3200" b="0" i="0" u="none" strike="noStrike" kern="1200" cap="none" spc="0" normalizeH="0" baseline="0" noProof="0" dirty="0">
                <a:ln>
                  <a:noFill/>
                </a:ln>
                <a:solidFill>
                  <a:srgbClr val="146194">
                    <a:lumMod val="50000"/>
                  </a:srgbClr>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3200" b="0" i="0" u="none" strike="noStrike" kern="1200" cap="none" spc="0" normalizeH="0" baseline="0" noProof="0" dirty="0">
              <a:ln>
                <a:noFill/>
              </a:ln>
              <a:solidFill>
                <a:srgbClr val="146194">
                  <a:lumMod val="50000"/>
                </a:srgbClr>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39438345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E2B64EB-4298-4565-9591-36B646A4049A}" type="datetimeFigureOut">
              <a:rPr lang="en-GB" smtClean="0"/>
              <a:t>14/11/2022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F05849C-DC6A-4257-83CB-15DBDC333C2C}" type="slidenum">
              <a:rPr lang="en-GB" smtClean="0"/>
              <a:t>‹#›</a:t>
            </a:fld>
            <a:endParaRPr lang="en-GB"/>
          </a:p>
        </p:txBody>
      </p:sp>
    </p:spTree>
    <p:extLst>
      <p:ext uri="{BB962C8B-B14F-4D97-AF65-F5344CB8AC3E}">
        <p14:creationId xmlns:p14="http://schemas.microsoft.com/office/powerpoint/2010/main" val="150397620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61BEF0D-F0BB-DE4B-95CE-6DB70DBA9567}" type="datetimeFigureOut">
              <a:rPr kumimoji="0" lang="en-US" sz="1000" b="0" i="0" u="none" strike="noStrike" kern="1200" cap="none" spc="0" normalizeH="0" baseline="0" noProof="0" dirty="0">
                <a:ln>
                  <a:noFill/>
                </a:ln>
                <a:solidFill>
                  <a:srgbClr val="146194">
                    <a:lumMod val="50000"/>
                  </a:srgbClr>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11/14/2022</a:t>
            </a:fld>
            <a:endParaRPr kumimoji="0" lang="en-US" sz="1000" b="0" i="0" u="none" strike="noStrike" kern="1200" cap="none" spc="0" normalizeH="0" baseline="0" noProof="0" dirty="0">
              <a:ln>
                <a:noFill/>
              </a:ln>
              <a:solidFill>
                <a:srgbClr val="146194">
                  <a:lumMod val="50000"/>
                </a:srgbClr>
              </a:solidFill>
              <a:effectLst/>
              <a:uLnTx/>
              <a:uFillTx/>
              <a:latin typeface="Century Gothic" panose="020B0502020202020204"/>
              <a:ea typeface="+mn-ea"/>
              <a:cs typeface="+mn-cs"/>
            </a:endParaRPr>
          </a:p>
        </p:txBody>
      </p:sp>
      <p:sp>
        <p:nvSpPr>
          <p:cNvPr id="6" name="Footer Placeholder 5"/>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rgbClr val="146194">
                  <a:lumMod val="50000"/>
                </a:srgbClr>
              </a:solidFill>
              <a:effectLst/>
              <a:uLnTx/>
              <a:uFillTx/>
              <a:latin typeface="Century Gothic" panose="020B050202020202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3200" b="0" i="0" u="none" strike="noStrike" kern="1200" cap="none" spc="0" normalizeH="0" baseline="0" noProof="0" dirty="0">
                <a:ln>
                  <a:noFill/>
                </a:ln>
                <a:solidFill>
                  <a:srgbClr val="146194">
                    <a:lumMod val="50000"/>
                  </a:srgbClr>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3200" b="0" i="0" u="none" strike="noStrike" kern="1200" cap="none" spc="0" normalizeH="0" baseline="0" noProof="0" dirty="0">
              <a:ln>
                <a:noFill/>
              </a:ln>
              <a:solidFill>
                <a:srgbClr val="146194">
                  <a:lumMod val="50000"/>
                </a:srgbClr>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212713893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Date Placeholder 2"/>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61BEF0D-F0BB-DE4B-95CE-6DB70DBA9567}" type="datetimeFigureOut">
              <a:rPr kumimoji="0" lang="en-US" sz="1000" b="0" i="0" u="none" strike="noStrike" kern="1200" cap="none" spc="0" normalizeH="0" baseline="0" noProof="0" dirty="0">
                <a:ln>
                  <a:noFill/>
                </a:ln>
                <a:solidFill>
                  <a:srgbClr val="146194">
                    <a:lumMod val="50000"/>
                  </a:srgbClr>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11/14/2022</a:t>
            </a:fld>
            <a:endParaRPr kumimoji="0" lang="en-US" sz="1000" b="0" i="0" u="none" strike="noStrike" kern="1200" cap="none" spc="0" normalizeH="0" baseline="0" noProof="0" dirty="0">
              <a:ln>
                <a:noFill/>
              </a:ln>
              <a:solidFill>
                <a:srgbClr val="146194">
                  <a:lumMod val="50000"/>
                </a:srgbClr>
              </a:solidFill>
              <a:effectLst/>
              <a:uLnTx/>
              <a:uFillTx/>
              <a:latin typeface="Century Gothic" panose="020B0502020202020204"/>
              <a:ea typeface="+mn-ea"/>
              <a:cs typeface="+mn-cs"/>
            </a:endParaRPr>
          </a:p>
        </p:txBody>
      </p:sp>
      <p:sp>
        <p:nvSpPr>
          <p:cNvPr id="4" name="Footer Placeholder 3"/>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rgbClr val="146194">
                  <a:lumMod val="50000"/>
                </a:srgbClr>
              </a:solidFill>
              <a:effectLst/>
              <a:uLnTx/>
              <a:uFillTx/>
              <a:latin typeface="Century Gothic" panose="020B050202020202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3200" b="0" i="0" u="none" strike="noStrike" kern="1200" cap="none" spc="0" normalizeH="0" baseline="0" noProof="0" dirty="0">
                <a:ln>
                  <a:noFill/>
                </a:ln>
                <a:solidFill>
                  <a:srgbClr val="146194">
                    <a:lumMod val="50000"/>
                  </a:srgbClr>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3200" b="0" i="0" u="none" strike="noStrike" kern="1200" cap="none" spc="0" normalizeH="0" baseline="0" noProof="0" dirty="0">
              <a:ln>
                <a:noFill/>
              </a:ln>
              <a:solidFill>
                <a:srgbClr val="146194">
                  <a:lumMod val="50000"/>
                </a:srgbClr>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38623401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61BEF0D-F0BB-DE4B-95CE-6DB70DBA9567}" type="datetimeFigureOut">
              <a:rPr kumimoji="0" lang="en-US" sz="1000" b="0" i="0" u="none" strike="noStrike" kern="1200" cap="none" spc="0" normalizeH="0" baseline="0" noProof="0" dirty="0">
                <a:ln>
                  <a:noFill/>
                </a:ln>
                <a:solidFill>
                  <a:srgbClr val="146194">
                    <a:lumMod val="50000"/>
                  </a:srgbClr>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11/14/2022</a:t>
            </a:fld>
            <a:endParaRPr kumimoji="0" lang="en-US" sz="1000" b="0" i="0" u="none" strike="noStrike" kern="1200" cap="none" spc="0" normalizeH="0" baseline="0" noProof="0" dirty="0">
              <a:ln>
                <a:noFill/>
              </a:ln>
              <a:solidFill>
                <a:srgbClr val="146194">
                  <a:lumMod val="50000"/>
                </a:srgbClr>
              </a:solidFill>
              <a:effectLst/>
              <a:uLnTx/>
              <a:uFillTx/>
              <a:latin typeface="Century Gothic" panose="020B0502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rgbClr val="146194">
                  <a:lumMod val="50000"/>
                </a:srgbClr>
              </a:solidFill>
              <a:effectLst/>
              <a:uLnTx/>
              <a:uFillTx/>
              <a:latin typeface="Century Gothic" panose="020B0502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3200" b="0" i="0" u="none" strike="noStrike" kern="1200" cap="none" spc="0" normalizeH="0" baseline="0" noProof="0" dirty="0">
                <a:ln>
                  <a:noFill/>
                </a:ln>
                <a:solidFill>
                  <a:srgbClr val="146194">
                    <a:lumMod val="50000"/>
                  </a:srgbClr>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3200" b="0" i="0" u="none" strike="noStrike" kern="1200" cap="none" spc="0" normalizeH="0" baseline="0" noProof="0" dirty="0">
              <a:ln>
                <a:noFill/>
              </a:ln>
              <a:solidFill>
                <a:srgbClr val="146194">
                  <a:lumMod val="50000"/>
                </a:srgbClr>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246702234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61BEF0D-F0BB-DE4B-95CE-6DB70DBA9567}" type="datetimeFigureOut">
              <a:rPr kumimoji="0" lang="en-US" sz="1000" b="0" i="0" u="none" strike="noStrike" kern="1200" cap="none" spc="0" normalizeH="0" baseline="0" noProof="0" dirty="0">
                <a:ln>
                  <a:noFill/>
                </a:ln>
                <a:solidFill>
                  <a:srgbClr val="146194">
                    <a:lumMod val="50000"/>
                  </a:srgbClr>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11/14/2022</a:t>
            </a:fld>
            <a:endParaRPr kumimoji="0" lang="en-US" sz="1000" b="0" i="0" u="none" strike="noStrike" kern="1200" cap="none" spc="0" normalizeH="0" baseline="0" noProof="0" dirty="0">
              <a:ln>
                <a:noFill/>
              </a:ln>
              <a:solidFill>
                <a:srgbClr val="146194">
                  <a:lumMod val="50000"/>
                </a:srgbClr>
              </a:solidFill>
              <a:effectLst/>
              <a:uLnTx/>
              <a:uFillTx/>
              <a:latin typeface="Century Gothic" panose="020B0502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rgbClr val="146194">
                  <a:lumMod val="50000"/>
                </a:srgbClr>
              </a:solidFill>
              <a:effectLst/>
              <a:uLnTx/>
              <a:uFillTx/>
              <a:latin typeface="Century Gothic" panose="020B0502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3200" b="0" i="0" u="none" strike="noStrike" kern="1200" cap="none" spc="0" normalizeH="0" baseline="0" noProof="0" dirty="0">
                <a:ln>
                  <a:noFill/>
                </a:ln>
                <a:solidFill>
                  <a:srgbClr val="146194">
                    <a:lumMod val="50000"/>
                  </a:srgbClr>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3200" b="0" i="0" u="none" strike="noStrike" kern="1200" cap="none" spc="0" normalizeH="0" baseline="0" noProof="0" dirty="0">
              <a:ln>
                <a:noFill/>
              </a:ln>
              <a:solidFill>
                <a:srgbClr val="146194">
                  <a:lumMod val="50000"/>
                </a:srgbClr>
              </a:solidFill>
              <a:effectLst/>
              <a:uLnTx/>
              <a:uFillTx/>
              <a:latin typeface="Century Gothic" panose="020B0502020202020204"/>
              <a:ea typeface="+mn-ea"/>
              <a:cs typeface="+mn-cs"/>
            </a:endParaRPr>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a:ea typeface="+mn-ea"/>
                <a:cs typeface="+mn-cs"/>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a:ea typeface="+mn-ea"/>
                <a:cs typeface="+mn-cs"/>
              </a:rPr>
              <a:t>”</a:t>
            </a:r>
          </a:p>
        </p:txBody>
      </p:sp>
    </p:spTree>
    <p:extLst>
      <p:ext uri="{BB962C8B-B14F-4D97-AF65-F5344CB8AC3E}">
        <p14:creationId xmlns:p14="http://schemas.microsoft.com/office/powerpoint/2010/main" val="151330061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61BEF0D-F0BB-DE4B-95CE-6DB70DBA9567}" type="datetimeFigureOut">
              <a:rPr kumimoji="0" lang="en-US" sz="1000" b="0" i="0" u="none" strike="noStrike" kern="1200" cap="none" spc="0" normalizeH="0" baseline="0" noProof="0" dirty="0">
                <a:ln>
                  <a:noFill/>
                </a:ln>
                <a:solidFill>
                  <a:srgbClr val="146194">
                    <a:lumMod val="50000"/>
                  </a:srgbClr>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11/14/2022</a:t>
            </a:fld>
            <a:endParaRPr kumimoji="0" lang="en-US" sz="1000" b="0" i="0" u="none" strike="noStrike" kern="1200" cap="none" spc="0" normalizeH="0" baseline="0" noProof="0" dirty="0">
              <a:ln>
                <a:noFill/>
              </a:ln>
              <a:solidFill>
                <a:srgbClr val="146194">
                  <a:lumMod val="50000"/>
                </a:srgbClr>
              </a:solidFill>
              <a:effectLst/>
              <a:uLnTx/>
              <a:uFillTx/>
              <a:latin typeface="Century Gothic" panose="020B0502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rgbClr val="146194">
                  <a:lumMod val="50000"/>
                </a:srgbClr>
              </a:solidFill>
              <a:effectLst/>
              <a:uLnTx/>
              <a:uFillTx/>
              <a:latin typeface="Century Gothic" panose="020B0502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3200" b="0" i="0" u="none" strike="noStrike" kern="1200" cap="none" spc="0" normalizeH="0" baseline="0" noProof="0" dirty="0">
                <a:ln>
                  <a:noFill/>
                </a:ln>
                <a:solidFill>
                  <a:srgbClr val="146194">
                    <a:lumMod val="50000"/>
                  </a:srgbClr>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3200" b="0" i="0" u="none" strike="noStrike" kern="1200" cap="none" spc="0" normalizeH="0" baseline="0" noProof="0" dirty="0">
              <a:ln>
                <a:noFill/>
              </a:ln>
              <a:solidFill>
                <a:srgbClr val="146194">
                  <a:lumMod val="50000"/>
                </a:srgbClr>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42682770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61BEF0D-F0BB-DE4B-95CE-6DB70DBA9567}" type="datetimeFigureOut">
              <a:rPr kumimoji="0" lang="en-US" sz="1000" b="0" i="0" u="none" strike="noStrike" kern="1200" cap="none" spc="0" normalizeH="0" baseline="0" noProof="0" dirty="0">
                <a:ln>
                  <a:noFill/>
                </a:ln>
                <a:solidFill>
                  <a:srgbClr val="146194">
                    <a:lumMod val="50000"/>
                  </a:srgbClr>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11/14/2022</a:t>
            </a:fld>
            <a:endParaRPr kumimoji="0" lang="en-US" sz="1000" b="0" i="0" u="none" strike="noStrike" kern="1200" cap="none" spc="0" normalizeH="0" baseline="0" noProof="0" dirty="0">
              <a:ln>
                <a:noFill/>
              </a:ln>
              <a:solidFill>
                <a:srgbClr val="146194">
                  <a:lumMod val="50000"/>
                </a:srgbClr>
              </a:solidFill>
              <a:effectLst/>
              <a:uLnTx/>
              <a:uFillTx/>
              <a:latin typeface="Century Gothic" panose="020B0502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rgbClr val="146194">
                  <a:lumMod val="50000"/>
                </a:srgbClr>
              </a:solidFill>
              <a:effectLst/>
              <a:uLnTx/>
              <a:uFillTx/>
              <a:latin typeface="Century Gothic" panose="020B0502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3200" b="0" i="0" u="none" strike="noStrike" kern="1200" cap="none" spc="0" normalizeH="0" baseline="0" noProof="0" dirty="0">
                <a:ln>
                  <a:noFill/>
                </a:ln>
                <a:solidFill>
                  <a:srgbClr val="146194">
                    <a:lumMod val="50000"/>
                  </a:srgbClr>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3200" b="0" i="0" u="none" strike="noStrike" kern="1200" cap="none" spc="0" normalizeH="0" baseline="0" noProof="0" dirty="0">
              <a:ln>
                <a:noFill/>
              </a:ln>
              <a:solidFill>
                <a:srgbClr val="146194">
                  <a:lumMod val="50000"/>
                </a:srgbClr>
              </a:solidFill>
              <a:effectLst/>
              <a:uLnTx/>
              <a:uFillTx/>
              <a:latin typeface="Century Gothic" panose="020B0502020202020204"/>
              <a:ea typeface="+mn-ea"/>
              <a:cs typeface="+mn-cs"/>
            </a:endParaRPr>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a:ea typeface="+mn-ea"/>
                <a:cs typeface="+mn-cs"/>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Century Gothic" panose="020B0502020202020204"/>
                <a:ea typeface="+mn-ea"/>
                <a:cs typeface="+mn-cs"/>
              </a:rPr>
              <a:t>”</a:t>
            </a:r>
          </a:p>
        </p:txBody>
      </p:sp>
    </p:spTree>
    <p:extLst>
      <p:ext uri="{BB962C8B-B14F-4D97-AF65-F5344CB8AC3E}">
        <p14:creationId xmlns:p14="http://schemas.microsoft.com/office/powerpoint/2010/main" val="298341914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61BEF0D-F0BB-DE4B-95CE-6DB70DBA9567}" type="datetimeFigureOut">
              <a:rPr kumimoji="0" lang="en-US" sz="1000" b="0" i="0" u="none" strike="noStrike" kern="1200" cap="none" spc="0" normalizeH="0" baseline="0" noProof="0" dirty="0">
                <a:ln>
                  <a:noFill/>
                </a:ln>
                <a:solidFill>
                  <a:srgbClr val="146194">
                    <a:lumMod val="50000"/>
                  </a:srgbClr>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11/14/2022</a:t>
            </a:fld>
            <a:endParaRPr kumimoji="0" lang="en-US" sz="1000" b="0" i="0" u="none" strike="noStrike" kern="1200" cap="none" spc="0" normalizeH="0" baseline="0" noProof="0" dirty="0">
              <a:ln>
                <a:noFill/>
              </a:ln>
              <a:solidFill>
                <a:srgbClr val="146194">
                  <a:lumMod val="50000"/>
                </a:srgbClr>
              </a:solidFill>
              <a:effectLst/>
              <a:uLnTx/>
              <a:uFillTx/>
              <a:latin typeface="Century Gothic" panose="020B0502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rgbClr val="146194">
                  <a:lumMod val="50000"/>
                </a:srgbClr>
              </a:solidFill>
              <a:effectLst/>
              <a:uLnTx/>
              <a:uFillTx/>
              <a:latin typeface="Century Gothic" panose="020B0502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3200" b="0" i="0" u="none" strike="noStrike" kern="1200" cap="none" spc="0" normalizeH="0" baseline="0" noProof="0" dirty="0">
                <a:ln>
                  <a:noFill/>
                </a:ln>
                <a:solidFill>
                  <a:srgbClr val="146194">
                    <a:lumMod val="50000"/>
                  </a:srgbClr>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3200" b="0" i="0" u="none" strike="noStrike" kern="1200" cap="none" spc="0" normalizeH="0" baseline="0" noProof="0" dirty="0">
              <a:ln>
                <a:noFill/>
              </a:ln>
              <a:solidFill>
                <a:srgbClr val="146194">
                  <a:lumMod val="50000"/>
                </a:srgbClr>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224667508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61BEF0D-F0BB-DE4B-95CE-6DB70DBA9567}" type="datetimeFigureOut">
              <a:rPr kumimoji="0" lang="en-US" sz="1000" b="0" i="0" u="none" strike="noStrike" kern="1200" cap="none" spc="0" normalizeH="0" baseline="0" noProof="0" dirty="0">
                <a:ln>
                  <a:noFill/>
                </a:ln>
                <a:solidFill>
                  <a:srgbClr val="146194">
                    <a:lumMod val="50000"/>
                  </a:srgbClr>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11/14/2022</a:t>
            </a:fld>
            <a:endParaRPr kumimoji="0" lang="en-US" sz="1000" b="0" i="0" u="none" strike="noStrike" kern="1200" cap="none" spc="0" normalizeH="0" baseline="0" noProof="0" dirty="0">
              <a:ln>
                <a:noFill/>
              </a:ln>
              <a:solidFill>
                <a:srgbClr val="146194">
                  <a:lumMod val="50000"/>
                </a:srgbClr>
              </a:solidFill>
              <a:effectLst/>
              <a:uLnTx/>
              <a:uFillTx/>
              <a:latin typeface="Century Gothic" panose="020B0502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rgbClr val="146194">
                  <a:lumMod val="50000"/>
                </a:srgbClr>
              </a:solidFill>
              <a:effectLst/>
              <a:uLnTx/>
              <a:uFillTx/>
              <a:latin typeface="Century Gothic" panose="020B0502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3200" b="0" i="0" u="none" strike="noStrike" kern="1200" cap="none" spc="0" normalizeH="0" baseline="0" noProof="0" dirty="0">
                <a:ln>
                  <a:noFill/>
                </a:ln>
                <a:solidFill>
                  <a:srgbClr val="146194">
                    <a:lumMod val="50000"/>
                  </a:srgbClr>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3200" b="0" i="0" u="none" strike="noStrike" kern="1200" cap="none" spc="0" normalizeH="0" baseline="0" noProof="0" dirty="0">
              <a:ln>
                <a:noFill/>
              </a:ln>
              <a:solidFill>
                <a:srgbClr val="146194">
                  <a:lumMod val="50000"/>
                </a:srgbClr>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148830687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61BEF0D-F0BB-DE4B-95CE-6DB70DBA9567}" type="datetimeFigureOut">
              <a:rPr kumimoji="0" lang="en-US" sz="1000" b="0" i="0" u="none" strike="noStrike" kern="1200" cap="none" spc="0" normalizeH="0" baseline="0" noProof="0" dirty="0">
                <a:ln>
                  <a:noFill/>
                </a:ln>
                <a:solidFill>
                  <a:srgbClr val="146194">
                    <a:lumMod val="50000"/>
                  </a:srgbClr>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11/14/2022</a:t>
            </a:fld>
            <a:endParaRPr kumimoji="0" lang="en-US" sz="1000" b="0" i="0" u="none" strike="noStrike" kern="1200" cap="none" spc="0" normalizeH="0" baseline="0" noProof="0" dirty="0">
              <a:ln>
                <a:noFill/>
              </a:ln>
              <a:solidFill>
                <a:srgbClr val="146194">
                  <a:lumMod val="50000"/>
                </a:srgbClr>
              </a:solidFill>
              <a:effectLst/>
              <a:uLnTx/>
              <a:uFillTx/>
              <a:latin typeface="Century Gothic" panose="020B0502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rgbClr val="146194">
                  <a:lumMod val="50000"/>
                </a:srgbClr>
              </a:solidFill>
              <a:effectLst/>
              <a:uLnTx/>
              <a:uFillTx/>
              <a:latin typeface="Century Gothic" panose="020B0502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3200" b="0" i="0" u="none" strike="noStrike" kern="1200" cap="none" spc="0" normalizeH="0" baseline="0" noProof="0" dirty="0">
                <a:ln>
                  <a:noFill/>
                </a:ln>
                <a:solidFill>
                  <a:srgbClr val="146194">
                    <a:lumMod val="50000"/>
                  </a:srgbClr>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3200" b="0" i="0" u="none" strike="noStrike" kern="1200" cap="none" spc="0" normalizeH="0" baseline="0" noProof="0" dirty="0">
              <a:ln>
                <a:noFill/>
              </a:ln>
              <a:solidFill>
                <a:srgbClr val="146194">
                  <a:lumMod val="50000"/>
                </a:srgbClr>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8100269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E2B64EB-4298-4565-9591-36B646A4049A}" type="datetimeFigureOut">
              <a:rPr lang="en-GB" smtClean="0"/>
              <a:t>14/11/2022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F05849C-DC6A-4257-83CB-15DBDC333C2C}" type="slidenum">
              <a:rPr lang="en-GB" smtClean="0"/>
              <a:t>‹#›</a:t>
            </a:fld>
            <a:endParaRPr lang="en-GB"/>
          </a:p>
        </p:txBody>
      </p:sp>
    </p:spTree>
    <p:extLst>
      <p:ext uri="{BB962C8B-B14F-4D97-AF65-F5344CB8AC3E}">
        <p14:creationId xmlns:p14="http://schemas.microsoft.com/office/powerpoint/2010/main" val="16132361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E2B64EB-4298-4565-9591-36B646A4049A}" type="datetimeFigureOut">
              <a:rPr lang="en-GB" smtClean="0"/>
              <a:t>14/11/2022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F05849C-DC6A-4257-83CB-15DBDC333C2C}" type="slidenum">
              <a:rPr lang="en-GB" smtClean="0"/>
              <a:t>‹#›</a:t>
            </a:fld>
            <a:endParaRPr lang="en-GB"/>
          </a:p>
        </p:txBody>
      </p:sp>
    </p:spTree>
    <p:extLst>
      <p:ext uri="{BB962C8B-B14F-4D97-AF65-F5344CB8AC3E}">
        <p14:creationId xmlns:p14="http://schemas.microsoft.com/office/powerpoint/2010/main" val="16919537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E2B64EB-4298-4565-9591-36B646A4049A}" type="datetimeFigureOut">
              <a:rPr lang="en-GB" smtClean="0"/>
              <a:t>14/11/2022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F05849C-DC6A-4257-83CB-15DBDC333C2C}" type="slidenum">
              <a:rPr lang="en-GB" smtClean="0"/>
              <a:t>‹#›</a:t>
            </a:fld>
            <a:endParaRPr lang="en-GB"/>
          </a:p>
        </p:txBody>
      </p:sp>
    </p:spTree>
    <p:extLst>
      <p:ext uri="{BB962C8B-B14F-4D97-AF65-F5344CB8AC3E}">
        <p14:creationId xmlns:p14="http://schemas.microsoft.com/office/powerpoint/2010/main" val="25082142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E2B64EB-4298-4565-9591-36B646A4049A}" type="datetimeFigureOut">
              <a:rPr lang="en-GB" smtClean="0"/>
              <a:t>14/11/2022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F05849C-DC6A-4257-83CB-15DBDC333C2C}" type="slidenum">
              <a:rPr lang="en-GB" smtClean="0"/>
              <a:t>‹#›</a:t>
            </a:fld>
            <a:endParaRPr lang="en-GB"/>
          </a:p>
        </p:txBody>
      </p:sp>
    </p:spTree>
    <p:extLst>
      <p:ext uri="{BB962C8B-B14F-4D97-AF65-F5344CB8AC3E}">
        <p14:creationId xmlns:p14="http://schemas.microsoft.com/office/powerpoint/2010/main" val="19280798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2B64EB-4298-4565-9591-36B646A4049A}" type="datetimeFigureOut">
              <a:rPr lang="en-GB" smtClean="0"/>
              <a:t>14/11/2022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F05849C-DC6A-4257-83CB-15DBDC333C2C}" type="slidenum">
              <a:rPr lang="en-GB" smtClean="0"/>
              <a:t>‹#›</a:t>
            </a:fld>
            <a:endParaRPr lang="en-GB"/>
          </a:p>
        </p:txBody>
      </p:sp>
    </p:spTree>
    <p:extLst>
      <p:ext uri="{BB962C8B-B14F-4D97-AF65-F5344CB8AC3E}">
        <p14:creationId xmlns:p14="http://schemas.microsoft.com/office/powerpoint/2010/main" val="7824862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E2B64EB-4298-4565-9591-36B646A4049A}" type="datetimeFigureOut">
              <a:rPr lang="en-GB" smtClean="0"/>
              <a:t>14/11/2022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F05849C-DC6A-4257-83CB-15DBDC333C2C}" type="slidenum">
              <a:rPr lang="en-GB" smtClean="0"/>
              <a:t>‹#›</a:t>
            </a:fld>
            <a:endParaRPr lang="en-GB"/>
          </a:p>
        </p:txBody>
      </p:sp>
    </p:spTree>
    <p:extLst>
      <p:ext uri="{BB962C8B-B14F-4D97-AF65-F5344CB8AC3E}">
        <p14:creationId xmlns:p14="http://schemas.microsoft.com/office/powerpoint/2010/main" val="12896172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E2B64EB-4298-4565-9591-36B646A4049A}" type="datetimeFigureOut">
              <a:rPr lang="en-GB" smtClean="0"/>
              <a:t>14/11/2022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F05849C-DC6A-4257-83CB-15DBDC333C2C}" type="slidenum">
              <a:rPr lang="en-GB" smtClean="0"/>
              <a:t>‹#›</a:t>
            </a:fld>
            <a:endParaRPr lang="en-GB"/>
          </a:p>
        </p:txBody>
      </p:sp>
    </p:spTree>
    <p:extLst>
      <p:ext uri="{BB962C8B-B14F-4D97-AF65-F5344CB8AC3E}">
        <p14:creationId xmlns:p14="http://schemas.microsoft.com/office/powerpoint/2010/main" val="14190071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2B64EB-4298-4565-9591-36B646A4049A}" type="datetimeFigureOut">
              <a:rPr lang="en-GB" smtClean="0"/>
              <a:t>14/11/2022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05849C-DC6A-4257-83CB-15DBDC333C2C}" type="slidenum">
              <a:rPr lang="en-GB" smtClean="0"/>
              <a:t>‹#›</a:t>
            </a:fld>
            <a:endParaRPr lang="en-GB"/>
          </a:p>
        </p:txBody>
      </p:sp>
    </p:spTree>
    <p:extLst>
      <p:ext uri="{BB962C8B-B14F-4D97-AF65-F5344CB8AC3E}">
        <p14:creationId xmlns:p14="http://schemas.microsoft.com/office/powerpoint/2010/main" val="4366698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B61BEF0D-F0BB-DE4B-95CE-6DB70DBA9567}" type="datetimeFigureOut">
              <a:rPr kumimoji="0" lang="en-US" sz="1000" b="0" i="0" u="none" strike="noStrike" kern="1200" cap="none" spc="0" normalizeH="0" baseline="0" noProof="0" dirty="0">
                <a:ln>
                  <a:noFill/>
                </a:ln>
                <a:solidFill>
                  <a:srgbClr val="146194">
                    <a:lumMod val="50000"/>
                  </a:srgbClr>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11/14/2022</a:t>
            </a:fld>
            <a:endParaRPr kumimoji="0" lang="en-US" sz="1000" b="0" i="0" u="none" strike="noStrike" kern="1200" cap="none" spc="0" normalizeH="0" baseline="0" noProof="0" dirty="0">
              <a:ln>
                <a:noFill/>
              </a:ln>
              <a:solidFill>
                <a:srgbClr val="146194">
                  <a:lumMod val="50000"/>
                </a:srgbClr>
              </a:solidFill>
              <a:effectLst/>
              <a:uLnTx/>
              <a:uFillTx/>
              <a:latin typeface="Century Gothic" panose="020B0502020202020204"/>
              <a:ea typeface="+mn-ea"/>
              <a:cs typeface="+mn-cs"/>
            </a:endParaRPr>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rgbClr val="146194">
                  <a:lumMod val="50000"/>
                </a:srgbClr>
              </a:solidFill>
              <a:effectLst/>
              <a:uLnTx/>
              <a:uFillTx/>
              <a:latin typeface="Century Gothic" panose="020B0502020202020204"/>
              <a:ea typeface="+mn-ea"/>
              <a:cs typeface="+mn-cs"/>
            </a:endParaRPr>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3200" b="0" i="0" u="none" strike="noStrike" kern="1200" cap="none" spc="0" normalizeH="0" baseline="0" noProof="0" dirty="0">
                <a:ln>
                  <a:noFill/>
                </a:ln>
                <a:solidFill>
                  <a:srgbClr val="146194">
                    <a:lumMod val="50000"/>
                  </a:srgbClr>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3200" b="0" i="0" u="none" strike="noStrike" kern="1200" cap="none" spc="0" normalizeH="0" baseline="0" noProof="0" dirty="0">
              <a:ln>
                <a:noFill/>
              </a:ln>
              <a:solidFill>
                <a:srgbClr val="146194">
                  <a:lumMod val="50000"/>
                </a:srgbClr>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2864877362"/>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2.png"/><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759561" y="4634630"/>
            <a:ext cx="5335734" cy="1323661"/>
          </a:xfrm>
        </p:spPr>
        <p:txBody>
          <a:bodyPr>
            <a:normAutofit/>
          </a:bodyPr>
          <a:lstStyle/>
          <a:p>
            <a:r>
              <a:rPr lang="en-GB" sz="8000" cap="none" dirty="0" smtClean="0">
                <a:latin typeface="Bahnschrift SemiBold" panose="020B0502040204020203" pitchFamily="34" charset="0"/>
              </a:rPr>
              <a:t>Curriculum</a:t>
            </a:r>
            <a:endParaRPr lang="en-GB" sz="8000" cap="none" dirty="0">
              <a:latin typeface="Bahnschrift SemiBold" panose="020B0502040204020203" pitchFamily="34" charset="0"/>
            </a:endParaRPr>
          </a:p>
        </p:txBody>
      </p:sp>
      <p:pic>
        <p:nvPicPr>
          <p:cNvPr id="6" name="Picture 5"/>
          <p:cNvPicPr>
            <a:picLocks noChangeAspect="1"/>
          </p:cNvPicPr>
          <p:nvPr/>
        </p:nvPicPr>
        <p:blipFill>
          <a:blip r:embed="rId2"/>
          <a:stretch>
            <a:fillRect/>
          </a:stretch>
        </p:blipFill>
        <p:spPr>
          <a:xfrm>
            <a:off x="3419605" y="160505"/>
            <a:ext cx="6015647" cy="3448530"/>
          </a:xfrm>
          <a:prstGeom prst="rect">
            <a:avLst/>
          </a:prstGeom>
        </p:spPr>
      </p:pic>
    </p:spTree>
    <p:extLst>
      <p:ext uri="{BB962C8B-B14F-4D97-AF65-F5344CB8AC3E}">
        <p14:creationId xmlns:p14="http://schemas.microsoft.com/office/powerpoint/2010/main" val="40507663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3484" y="3648088"/>
            <a:ext cx="11090254" cy="1174434"/>
          </a:xfrm>
        </p:spPr>
        <p:txBody>
          <a:bodyPr>
            <a:normAutofit fontScale="90000"/>
          </a:bodyPr>
          <a:lstStyle/>
          <a:p>
            <a:pPr marL="571500" indent="-571500">
              <a:buFont typeface="Arial" panose="020B0604020202020204" pitchFamily="34" charset="0"/>
              <a:buChar char="•"/>
            </a:pPr>
            <a:r>
              <a:rPr lang="en-US" cap="none" dirty="0" smtClean="0">
                <a:solidFill>
                  <a:schemeClr val="bg1"/>
                </a:solidFill>
                <a:latin typeface="+mn-lt"/>
              </a:rPr>
              <a:t>Academic: </a:t>
            </a:r>
            <a:r>
              <a:rPr lang="en-US" sz="2700" cap="none" dirty="0" smtClean="0">
                <a:solidFill>
                  <a:schemeClr val="bg1"/>
                </a:solidFill>
                <a:latin typeface="+mn-lt"/>
              </a:rPr>
              <a:t>this </a:t>
            </a:r>
            <a:r>
              <a:rPr lang="en-US" sz="2700" cap="none" dirty="0">
                <a:solidFill>
                  <a:schemeClr val="bg1"/>
                </a:solidFill>
                <a:latin typeface="+mn-lt"/>
              </a:rPr>
              <a:t>covers all the more traditional school </a:t>
            </a:r>
            <a:r>
              <a:rPr lang="en-US" sz="2700" cap="none" dirty="0" smtClean="0">
                <a:solidFill>
                  <a:schemeClr val="bg1"/>
                </a:solidFill>
                <a:latin typeface="+mn-lt"/>
              </a:rPr>
              <a:t>subjects </a:t>
            </a:r>
            <a:r>
              <a:rPr lang="en-US" sz="2700" cap="none" dirty="0">
                <a:solidFill>
                  <a:schemeClr val="bg1"/>
                </a:solidFill>
                <a:latin typeface="+mn-lt"/>
              </a:rPr>
              <a:t>including </a:t>
            </a:r>
            <a:r>
              <a:rPr lang="en-US" sz="2700" cap="none" dirty="0" err="1">
                <a:solidFill>
                  <a:schemeClr val="bg1"/>
                </a:solidFill>
                <a:latin typeface="+mn-lt"/>
              </a:rPr>
              <a:t>maths</a:t>
            </a:r>
            <a:r>
              <a:rPr lang="en-US" sz="2700" cap="none" dirty="0">
                <a:solidFill>
                  <a:schemeClr val="bg1"/>
                </a:solidFill>
                <a:latin typeface="+mn-lt"/>
              </a:rPr>
              <a:t> and English which are the main focus. All the other subjects are taught in relation to the pupils' own lives and the world around </a:t>
            </a:r>
            <a:r>
              <a:rPr lang="en-US" sz="2700" cap="none" dirty="0" smtClean="0">
                <a:solidFill>
                  <a:schemeClr val="bg1"/>
                </a:solidFill>
                <a:latin typeface="+mn-lt"/>
              </a:rPr>
              <a:t>them.</a:t>
            </a:r>
            <a:r>
              <a:rPr lang="en-US" cap="none" dirty="0" smtClean="0">
                <a:solidFill>
                  <a:schemeClr val="bg1"/>
                </a:solidFill>
                <a:latin typeface="+mn-lt"/>
              </a:rPr>
              <a:t/>
            </a:r>
            <a:br>
              <a:rPr lang="en-US" cap="none" dirty="0" smtClean="0">
                <a:solidFill>
                  <a:schemeClr val="bg1"/>
                </a:solidFill>
                <a:latin typeface="+mn-lt"/>
              </a:rPr>
            </a:br>
            <a:r>
              <a:rPr lang="en-US" sz="2700" cap="none" dirty="0">
                <a:solidFill>
                  <a:schemeClr val="bg1"/>
                </a:solidFill>
                <a:latin typeface="+mn-lt"/>
              </a:rPr>
              <a:t/>
            </a:r>
            <a:br>
              <a:rPr lang="en-US" sz="2700" cap="none" dirty="0">
                <a:solidFill>
                  <a:schemeClr val="bg1"/>
                </a:solidFill>
                <a:latin typeface="+mn-lt"/>
              </a:rPr>
            </a:br>
            <a:r>
              <a:rPr lang="en-US" cap="none" dirty="0" smtClean="0">
                <a:solidFill>
                  <a:schemeClr val="bg1"/>
                </a:solidFill>
                <a:latin typeface="+mn-lt"/>
              </a:rPr>
              <a:t>Preparation </a:t>
            </a:r>
            <a:r>
              <a:rPr lang="en-US" cap="none" dirty="0">
                <a:solidFill>
                  <a:schemeClr val="bg1"/>
                </a:solidFill>
                <a:latin typeface="+mn-lt"/>
              </a:rPr>
              <a:t>for adulthood: </a:t>
            </a:r>
            <a:r>
              <a:rPr lang="en-US" cap="none" dirty="0" smtClean="0">
                <a:solidFill>
                  <a:schemeClr val="bg1"/>
                </a:solidFill>
                <a:latin typeface="+mn-lt"/>
              </a:rPr>
              <a:t>this </a:t>
            </a:r>
            <a:r>
              <a:rPr lang="en-US" sz="3100" cap="none" dirty="0" smtClean="0">
                <a:solidFill>
                  <a:schemeClr val="bg1"/>
                </a:solidFill>
                <a:latin typeface="+mn-lt"/>
              </a:rPr>
              <a:t>covers ‘pupil passports’ </a:t>
            </a:r>
            <a:r>
              <a:rPr lang="en-US" sz="3100" cap="none" dirty="0">
                <a:solidFill>
                  <a:schemeClr val="bg1"/>
                </a:solidFill>
                <a:latin typeface="+mn-lt"/>
              </a:rPr>
              <a:t>(all those experiences they </a:t>
            </a:r>
            <a:r>
              <a:rPr lang="en-US" sz="3100" cap="none" dirty="0" smtClean="0">
                <a:solidFill>
                  <a:schemeClr val="bg1"/>
                </a:solidFill>
                <a:latin typeface="+mn-lt"/>
              </a:rPr>
              <a:t>have in school to help them to </a:t>
            </a:r>
            <a:r>
              <a:rPr lang="en-US" sz="3100" cap="none" dirty="0">
                <a:solidFill>
                  <a:schemeClr val="bg1"/>
                </a:solidFill>
                <a:latin typeface="+mn-lt"/>
              </a:rPr>
              <a:t>to lead a fulfilled adult life) as well as </a:t>
            </a:r>
            <a:r>
              <a:rPr lang="en-US" sz="3100" cap="none" dirty="0" smtClean="0">
                <a:solidFill>
                  <a:schemeClr val="bg1"/>
                </a:solidFill>
                <a:latin typeface="+mn-lt"/>
              </a:rPr>
              <a:t>life and living skills and careers</a:t>
            </a:r>
            <a:r>
              <a:rPr lang="en-US" cap="none" dirty="0" smtClean="0">
                <a:solidFill>
                  <a:schemeClr val="bg1"/>
                </a:solidFill>
                <a:latin typeface="+mn-lt"/>
              </a:rPr>
              <a:t/>
            </a:r>
            <a:br>
              <a:rPr lang="en-US" cap="none" dirty="0" smtClean="0">
                <a:solidFill>
                  <a:schemeClr val="bg1"/>
                </a:solidFill>
                <a:latin typeface="+mn-lt"/>
              </a:rPr>
            </a:br>
            <a:r>
              <a:rPr lang="en-US" sz="2700" cap="none" dirty="0">
                <a:solidFill>
                  <a:schemeClr val="bg1"/>
                </a:solidFill>
                <a:latin typeface="+mn-lt"/>
              </a:rPr>
              <a:t/>
            </a:r>
            <a:br>
              <a:rPr lang="en-US" sz="2700" cap="none" dirty="0">
                <a:solidFill>
                  <a:schemeClr val="bg1"/>
                </a:solidFill>
                <a:latin typeface="+mn-lt"/>
              </a:rPr>
            </a:br>
            <a:r>
              <a:rPr lang="en-US" cap="none" dirty="0" smtClean="0">
                <a:solidFill>
                  <a:schemeClr val="bg1"/>
                </a:solidFill>
                <a:latin typeface="+mn-lt"/>
              </a:rPr>
              <a:t>Therapeutic: </a:t>
            </a:r>
            <a:r>
              <a:rPr lang="en-US" sz="2700" cap="none" dirty="0" smtClean="0">
                <a:solidFill>
                  <a:schemeClr val="bg1"/>
                </a:solidFill>
                <a:latin typeface="+mn-lt"/>
              </a:rPr>
              <a:t>this covers the health and well-being areas such as physical and sensory therapies, emotional support, speech and language and our therapeutic approach to behaviour.</a:t>
            </a:r>
            <a:r>
              <a:rPr lang="en-US" sz="2700" cap="none" dirty="0" smtClean="0">
                <a:latin typeface="+mn-lt"/>
              </a:rPr>
              <a:t/>
            </a:r>
            <a:br>
              <a:rPr lang="en-US" sz="2700" cap="none" dirty="0" smtClean="0">
                <a:latin typeface="+mn-lt"/>
              </a:rPr>
            </a:br>
            <a:endParaRPr lang="en-GB" cap="none" dirty="0">
              <a:latin typeface="+mn-lt"/>
            </a:endParaRPr>
          </a:p>
        </p:txBody>
      </p:sp>
      <p:sp>
        <p:nvSpPr>
          <p:cNvPr id="3" name="Content Placeholder 2"/>
          <p:cNvSpPr>
            <a:spLocks noGrp="1"/>
          </p:cNvSpPr>
          <p:nvPr>
            <p:ph idx="1"/>
          </p:nvPr>
        </p:nvSpPr>
        <p:spPr>
          <a:xfrm>
            <a:off x="333484" y="-313150"/>
            <a:ext cx="11566244" cy="1593937"/>
          </a:xfrm>
        </p:spPr>
        <p:txBody>
          <a:bodyPr>
            <a:normAutofit/>
          </a:bodyPr>
          <a:lstStyle/>
          <a:p>
            <a:pPr marL="0" indent="0">
              <a:buNone/>
            </a:pPr>
            <a:r>
              <a:rPr lang="en-US" sz="3200" dirty="0" smtClean="0">
                <a:solidFill>
                  <a:schemeClr val="bg1"/>
                </a:solidFill>
              </a:rPr>
              <a:t>The Mountjoy Curriculum is divided into three main areas:</a:t>
            </a:r>
            <a:endParaRPr lang="en-GB" sz="3200" dirty="0">
              <a:solidFill>
                <a:schemeClr val="bg1"/>
              </a:solidFill>
            </a:endParaRPr>
          </a:p>
        </p:txBody>
      </p:sp>
    </p:spTree>
    <p:extLst>
      <p:ext uri="{BB962C8B-B14F-4D97-AF65-F5344CB8AC3E}">
        <p14:creationId xmlns:p14="http://schemas.microsoft.com/office/powerpoint/2010/main" val="15680033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3586" y="0"/>
            <a:ext cx="11647305" cy="901874"/>
          </a:xfrm>
        </p:spPr>
        <p:txBody>
          <a:bodyPr>
            <a:normAutofit/>
          </a:bodyPr>
          <a:lstStyle/>
          <a:p>
            <a:r>
              <a:rPr lang="en-US" b="1" dirty="0" smtClean="0">
                <a:solidFill>
                  <a:schemeClr val="accent1">
                    <a:lumMod val="50000"/>
                  </a:schemeClr>
                </a:solidFill>
              </a:rPr>
              <a:t>Mountjoy Curriculum                                     (APT)</a:t>
            </a:r>
            <a:endParaRPr lang="en-GB" b="1" dirty="0">
              <a:solidFill>
                <a:schemeClr val="accent1">
                  <a:lumMod val="50000"/>
                </a:schemeClr>
              </a:solidFill>
            </a:endParaRPr>
          </a:p>
        </p:txBody>
      </p:sp>
      <p:graphicFrame>
        <p:nvGraphicFramePr>
          <p:cNvPr id="4" name="Diagram 3"/>
          <p:cNvGraphicFramePr/>
          <p:nvPr>
            <p:extLst>
              <p:ext uri="{D42A27DB-BD31-4B8C-83A1-F6EECF244321}">
                <p14:modId xmlns:p14="http://schemas.microsoft.com/office/powerpoint/2010/main" val="4194579696"/>
              </p:ext>
            </p:extLst>
          </p:nvPr>
        </p:nvGraphicFramePr>
        <p:xfrm>
          <a:off x="2900471" y="343159"/>
          <a:ext cx="9291529" cy="61383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 name="Picture 2"/>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851621" y="2968668"/>
            <a:ext cx="1336832" cy="1458363"/>
          </a:xfrm>
          <a:prstGeom prst="rect">
            <a:avLst/>
          </a:prstGeom>
        </p:spPr>
      </p:pic>
      <p:pic>
        <p:nvPicPr>
          <p:cNvPr id="6" name="Picture 5"/>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369458" y="1003098"/>
            <a:ext cx="1336832" cy="1458363"/>
          </a:xfrm>
          <a:prstGeom prst="rect">
            <a:avLst/>
          </a:prstGeom>
        </p:spPr>
      </p:pic>
      <p:sp>
        <p:nvSpPr>
          <p:cNvPr id="7" name="TextBox 6"/>
          <p:cNvSpPr txBox="1"/>
          <p:nvPr/>
        </p:nvSpPr>
        <p:spPr>
          <a:xfrm>
            <a:off x="187891" y="2517925"/>
            <a:ext cx="4133589" cy="3816429"/>
          </a:xfrm>
          <a:prstGeom prst="rect">
            <a:avLst/>
          </a:prstGeom>
          <a:noFill/>
        </p:spPr>
        <p:txBody>
          <a:bodyPr wrap="square" rtlCol="0">
            <a:spAutoFit/>
          </a:bodyPr>
          <a:lstStyle/>
          <a:p>
            <a:r>
              <a:rPr lang="en-US" sz="3600" b="1" dirty="0" err="1" smtClean="0">
                <a:solidFill>
                  <a:schemeClr val="accent1">
                    <a:lumMod val="50000"/>
                  </a:schemeClr>
                </a:solidFill>
              </a:rPr>
              <a:t>Personalisation</a:t>
            </a:r>
            <a:endParaRPr lang="en-US" sz="3600" b="1" dirty="0" smtClean="0">
              <a:solidFill>
                <a:schemeClr val="accent1">
                  <a:lumMod val="50000"/>
                </a:schemeClr>
              </a:solidFill>
            </a:endParaRPr>
          </a:p>
          <a:p>
            <a:endParaRPr lang="en-US" sz="1000" b="1" dirty="0">
              <a:solidFill>
                <a:schemeClr val="accent1">
                  <a:lumMod val="50000"/>
                </a:schemeClr>
              </a:solidFill>
            </a:endParaRPr>
          </a:p>
          <a:p>
            <a:r>
              <a:rPr lang="en-US" sz="2800" dirty="0" smtClean="0">
                <a:solidFill>
                  <a:schemeClr val="accent1">
                    <a:lumMod val="50000"/>
                  </a:schemeClr>
                </a:solidFill>
              </a:rPr>
              <a:t>Depending on changing need, a pupil may be placed further into a particular third, but will always have a mixture of all three areas.</a:t>
            </a:r>
            <a:endParaRPr lang="en-GB" sz="2800" dirty="0">
              <a:solidFill>
                <a:schemeClr val="accent1">
                  <a:lumMod val="50000"/>
                </a:schemeClr>
              </a:solidFill>
            </a:endParaRPr>
          </a:p>
        </p:txBody>
      </p:sp>
    </p:spTree>
    <p:extLst>
      <p:ext uri="{BB962C8B-B14F-4D97-AF65-F5344CB8AC3E}">
        <p14:creationId xmlns:p14="http://schemas.microsoft.com/office/powerpoint/2010/main" val="486735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p:cTn id="13" dur="1000" fill="hold"/>
                                        <p:tgtEl>
                                          <p:spTgt spid="3"/>
                                        </p:tgtEl>
                                        <p:attrNameLst>
                                          <p:attrName>ppt_w</p:attrName>
                                        </p:attrNameLst>
                                      </p:cBhvr>
                                      <p:tavLst>
                                        <p:tav tm="0">
                                          <p:val>
                                            <p:fltVal val="0"/>
                                          </p:val>
                                        </p:tav>
                                        <p:tav tm="100000">
                                          <p:val>
                                            <p:strVal val="#ppt_w"/>
                                          </p:val>
                                        </p:tav>
                                      </p:tavLst>
                                    </p:anim>
                                    <p:anim calcmode="lin" valueType="num">
                                      <p:cBhvr>
                                        <p:cTn id="14" dur="1000" fill="hold"/>
                                        <p:tgtEl>
                                          <p:spTgt spid="3"/>
                                        </p:tgtEl>
                                        <p:attrNameLst>
                                          <p:attrName>ppt_h</p:attrName>
                                        </p:attrNameLst>
                                      </p:cBhvr>
                                      <p:tavLst>
                                        <p:tav tm="0">
                                          <p:val>
                                            <p:fltVal val="0"/>
                                          </p:val>
                                        </p:tav>
                                        <p:tav tm="100000">
                                          <p:val>
                                            <p:strVal val="#ppt_h"/>
                                          </p:val>
                                        </p:tav>
                                      </p:tavLst>
                                    </p:anim>
                                    <p:anim calcmode="lin" valueType="num">
                                      <p:cBhvr>
                                        <p:cTn id="15" dur="1000" fill="hold"/>
                                        <p:tgtEl>
                                          <p:spTgt spid="3"/>
                                        </p:tgtEl>
                                        <p:attrNameLst>
                                          <p:attrName>style.rotation</p:attrName>
                                        </p:attrNameLst>
                                      </p:cBhvr>
                                      <p:tavLst>
                                        <p:tav tm="0">
                                          <p:val>
                                            <p:fltVal val="90"/>
                                          </p:val>
                                        </p:tav>
                                        <p:tav tm="100000">
                                          <p:val>
                                            <p:fltVal val="0"/>
                                          </p:val>
                                        </p:tav>
                                      </p:tavLst>
                                    </p:anim>
                                    <p:animEffect transition="in" filter="fade">
                                      <p:cBhvr>
                                        <p:cTn id="16" dur="1000"/>
                                        <p:tgtEl>
                                          <p:spTgt spid="3"/>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6"/>
                                        </p:tgtEl>
                                        <p:attrNameLst>
                                          <p:attrName>style.visibility</p:attrName>
                                        </p:attrNameLst>
                                      </p:cBhvr>
                                      <p:to>
                                        <p:strVal val="visible"/>
                                      </p:to>
                                    </p:set>
                                    <p:anim calcmode="lin" valueType="num">
                                      <p:cBhvr additive="base">
                                        <p:cTn id="21" dur="500" fill="hold"/>
                                        <p:tgtEl>
                                          <p:spTgt spid="6"/>
                                        </p:tgtEl>
                                        <p:attrNameLst>
                                          <p:attrName>ppt_x</p:attrName>
                                        </p:attrNameLst>
                                      </p:cBhvr>
                                      <p:tavLst>
                                        <p:tav tm="0">
                                          <p:val>
                                            <p:strVal val="#ppt_x"/>
                                          </p:val>
                                        </p:tav>
                                        <p:tav tm="100000">
                                          <p:val>
                                            <p:strVal val="#ppt_x"/>
                                          </p:val>
                                        </p:tav>
                                      </p:tavLst>
                                    </p:anim>
                                    <p:anim calcmode="lin" valueType="num">
                                      <p:cBhvr additive="base">
                                        <p:cTn id="22" dur="500" fill="hold"/>
                                        <p:tgtEl>
                                          <p:spTgt spid="6"/>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795585" y="3596089"/>
          <a:ext cx="10759855" cy="2690559"/>
        </p:xfrm>
        <a:graphic>
          <a:graphicData uri="http://schemas.openxmlformats.org/drawingml/2006/table">
            <a:tbl>
              <a:tblPr firstRow="1" firstCol="1" bandRow="1">
                <a:tableStyleId>{5C22544A-7EE6-4342-B048-85BDC9FD1C3A}</a:tableStyleId>
              </a:tblPr>
              <a:tblGrid>
                <a:gridCol w="2151971">
                  <a:extLst>
                    <a:ext uri="{9D8B030D-6E8A-4147-A177-3AD203B41FA5}">
                      <a16:colId xmlns:a16="http://schemas.microsoft.com/office/drawing/2014/main" val="4192043106"/>
                    </a:ext>
                  </a:extLst>
                </a:gridCol>
                <a:gridCol w="2151971">
                  <a:extLst>
                    <a:ext uri="{9D8B030D-6E8A-4147-A177-3AD203B41FA5}">
                      <a16:colId xmlns:a16="http://schemas.microsoft.com/office/drawing/2014/main" val="1593420135"/>
                    </a:ext>
                  </a:extLst>
                </a:gridCol>
                <a:gridCol w="2151971">
                  <a:extLst>
                    <a:ext uri="{9D8B030D-6E8A-4147-A177-3AD203B41FA5}">
                      <a16:colId xmlns:a16="http://schemas.microsoft.com/office/drawing/2014/main" val="406928644"/>
                    </a:ext>
                  </a:extLst>
                </a:gridCol>
                <a:gridCol w="2151971">
                  <a:extLst>
                    <a:ext uri="{9D8B030D-6E8A-4147-A177-3AD203B41FA5}">
                      <a16:colId xmlns:a16="http://schemas.microsoft.com/office/drawing/2014/main" val="501557809"/>
                    </a:ext>
                  </a:extLst>
                </a:gridCol>
                <a:gridCol w="2151971">
                  <a:extLst>
                    <a:ext uri="{9D8B030D-6E8A-4147-A177-3AD203B41FA5}">
                      <a16:colId xmlns:a16="http://schemas.microsoft.com/office/drawing/2014/main" val="991206070"/>
                    </a:ext>
                  </a:extLst>
                </a:gridCol>
              </a:tblGrid>
              <a:tr h="1704780">
                <a:tc>
                  <a:txBody>
                    <a:bodyPr/>
                    <a:lstStyle/>
                    <a:p>
                      <a:pPr algn="ctr">
                        <a:lnSpc>
                          <a:spcPct val="107000"/>
                        </a:lnSpc>
                        <a:spcAft>
                          <a:spcPts val="0"/>
                        </a:spcAft>
                      </a:pPr>
                      <a:r>
                        <a:rPr lang="en-GB" sz="1600" dirty="0" smtClean="0">
                          <a:effectLst/>
                        </a:rPr>
                        <a:t>EYFS</a:t>
                      </a:r>
                    </a:p>
                    <a:p>
                      <a:pPr algn="ctr">
                        <a:lnSpc>
                          <a:spcPct val="107000"/>
                        </a:lnSpc>
                        <a:spcAft>
                          <a:spcPts val="0"/>
                        </a:spcAft>
                      </a:pPr>
                      <a:endParaRPr lang="en-US" sz="1100" dirty="0" smtClean="0">
                        <a:effectLst/>
                      </a:endParaRPr>
                    </a:p>
                    <a:p>
                      <a:pPr algn="ctr">
                        <a:lnSpc>
                          <a:spcPct val="107000"/>
                        </a:lnSpc>
                        <a:spcAft>
                          <a:spcPts val="0"/>
                        </a:spcAft>
                      </a:pPr>
                      <a:endParaRPr lang="en-US" sz="1100" dirty="0" smtClean="0">
                        <a:effectLst/>
                      </a:endParaRPr>
                    </a:p>
                    <a:p>
                      <a:pPr algn="ctr">
                        <a:lnSpc>
                          <a:spcPct val="107000"/>
                        </a:lnSpc>
                        <a:spcAft>
                          <a:spcPts val="0"/>
                        </a:spcAft>
                      </a:pPr>
                      <a:endParaRPr lang="en-GB" sz="1100" dirty="0">
                        <a:effectLst/>
                      </a:endParaRPr>
                    </a:p>
                    <a:p>
                      <a:pPr algn="ctr">
                        <a:lnSpc>
                          <a:spcPct val="107000"/>
                        </a:lnSpc>
                        <a:spcAft>
                          <a:spcPts val="0"/>
                        </a:spcAft>
                      </a:pPr>
                      <a:r>
                        <a:rPr lang="en-GB" sz="2000" dirty="0" smtClean="0">
                          <a:effectLst/>
                        </a:rPr>
                        <a:t>“Development Matters”</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600" dirty="0">
                          <a:effectLst/>
                        </a:rPr>
                        <a:t>Informal</a:t>
                      </a:r>
                      <a:endParaRPr lang="en-GB" sz="1100" dirty="0">
                        <a:effectLst/>
                      </a:endParaRPr>
                    </a:p>
                    <a:p>
                      <a:pPr algn="ctr">
                        <a:lnSpc>
                          <a:spcPct val="107000"/>
                        </a:lnSpc>
                        <a:spcAft>
                          <a:spcPts val="0"/>
                        </a:spcAft>
                      </a:pPr>
                      <a:r>
                        <a:rPr lang="en-GB" sz="1600" dirty="0" smtClean="0">
                          <a:effectLst/>
                        </a:rPr>
                        <a:t>Curriculum</a:t>
                      </a:r>
                    </a:p>
                    <a:p>
                      <a:pPr algn="ctr">
                        <a:lnSpc>
                          <a:spcPct val="107000"/>
                        </a:lnSpc>
                        <a:spcAft>
                          <a:spcPts val="0"/>
                        </a:spcAft>
                      </a:pPr>
                      <a:endParaRPr lang="en-GB" sz="1600" dirty="0" smtClean="0">
                        <a:effectLst/>
                      </a:endParaRPr>
                    </a:p>
                    <a:p>
                      <a:pPr algn="ctr">
                        <a:lnSpc>
                          <a:spcPct val="107000"/>
                        </a:lnSpc>
                        <a:spcAft>
                          <a:spcPts val="0"/>
                        </a:spcAft>
                      </a:pPr>
                      <a:r>
                        <a:rPr lang="en-GB" sz="1800" dirty="0" smtClean="0">
                          <a:effectLst/>
                          <a:latin typeface="+mn-lt"/>
                        </a:rPr>
                        <a:t>Mountjoy</a:t>
                      </a:r>
                    </a:p>
                    <a:p>
                      <a:pPr algn="ctr">
                        <a:lnSpc>
                          <a:spcPct val="107000"/>
                        </a:lnSpc>
                        <a:spcAft>
                          <a:spcPts val="0"/>
                        </a:spcAft>
                      </a:pPr>
                      <a:r>
                        <a:rPr lang="en-US" sz="1800" dirty="0" smtClean="0">
                          <a:effectLst/>
                          <a:latin typeface="+mn-lt"/>
                          <a:ea typeface="Calibri" panose="020F0502020204030204" pitchFamily="34" charset="0"/>
                          <a:cs typeface="Times New Roman" panose="02020603050405020304" pitchFamily="18" charset="0"/>
                        </a:rPr>
                        <a:t>Sensory</a:t>
                      </a:r>
                    </a:p>
                    <a:p>
                      <a:pPr algn="ctr">
                        <a:lnSpc>
                          <a:spcPct val="107000"/>
                        </a:lnSpc>
                        <a:spcAft>
                          <a:spcPts val="0"/>
                        </a:spcAft>
                      </a:pPr>
                      <a:r>
                        <a:rPr lang="en-US" sz="1800" dirty="0" smtClean="0">
                          <a:effectLst/>
                          <a:latin typeface="+mn-lt"/>
                          <a:ea typeface="Calibri" panose="020F0502020204030204" pitchFamily="34" charset="0"/>
                          <a:cs typeface="Times New Roman" panose="02020603050405020304" pitchFamily="18" charset="0"/>
                        </a:rPr>
                        <a:t>Curriculum</a:t>
                      </a:r>
                      <a:endParaRPr lang="en-GB" sz="12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600" dirty="0">
                          <a:effectLst/>
                        </a:rPr>
                        <a:t>Semi-Formal</a:t>
                      </a:r>
                      <a:endParaRPr lang="en-GB" sz="1100" dirty="0">
                        <a:effectLst/>
                      </a:endParaRPr>
                    </a:p>
                    <a:p>
                      <a:pPr algn="ctr">
                        <a:lnSpc>
                          <a:spcPct val="107000"/>
                        </a:lnSpc>
                        <a:spcAft>
                          <a:spcPts val="0"/>
                        </a:spcAft>
                      </a:pPr>
                      <a:r>
                        <a:rPr lang="en-GB" sz="1600" dirty="0" smtClean="0">
                          <a:effectLst/>
                        </a:rPr>
                        <a:t>Curriculum</a:t>
                      </a:r>
                    </a:p>
                    <a:p>
                      <a:pPr algn="ctr">
                        <a:lnSpc>
                          <a:spcPct val="107000"/>
                        </a:lnSpc>
                        <a:spcAft>
                          <a:spcPts val="0"/>
                        </a:spcAft>
                      </a:pPr>
                      <a:endParaRPr lang="en-US" sz="1600" dirty="0" smtClean="0">
                        <a:effectLst/>
                      </a:endParaRPr>
                    </a:p>
                    <a:p>
                      <a:pPr algn="ctr">
                        <a:lnSpc>
                          <a:spcPct val="107000"/>
                        </a:lnSpc>
                        <a:spcAft>
                          <a:spcPts val="0"/>
                        </a:spcAft>
                      </a:pPr>
                      <a:endParaRPr lang="en-US" sz="1800" dirty="0" smtClean="0">
                        <a:effectLst/>
                      </a:endParaRPr>
                    </a:p>
                    <a:p>
                      <a:pPr algn="ctr">
                        <a:lnSpc>
                          <a:spcPct val="107000"/>
                        </a:lnSpc>
                        <a:spcAft>
                          <a:spcPts val="0"/>
                        </a:spcAft>
                      </a:pPr>
                      <a:r>
                        <a:rPr lang="en-US" sz="1800" dirty="0" smtClean="0">
                          <a:effectLst/>
                        </a:rPr>
                        <a:t>Combination – including resources from Equals</a:t>
                      </a:r>
                      <a:endParaRPr lang="en-GB" sz="1800" dirty="0" smtClean="0">
                        <a:effectLst/>
                      </a:endParaRPr>
                    </a:p>
                    <a:p>
                      <a:pPr algn="ctr">
                        <a:lnSpc>
                          <a:spcPct val="107000"/>
                        </a:lnSpc>
                        <a:spcAft>
                          <a:spcPts val="0"/>
                        </a:spcAft>
                      </a:pPr>
                      <a:endParaRPr lang="en-US"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600" dirty="0">
                          <a:effectLst/>
                        </a:rPr>
                        <a:t>Formal </a:t>
                      </a:r>
                      <a:r>
                        <a:rPr lang="en-GB" sz="1600" dirty="0" smtClean="0">
                          <a:effectLst/>
                        </a:rPr>
                        <a:t>Curriculum</a:t>
                      </a:r>
                    </a:p>
                    <a:p>
                      <a:pPr algn="ctr">
                        <a:lnSpc>
                          <a:spcPct val="107000"/>
                        </a:lnSpc>
                        <a:spcAft>
                          <a:spcPts val="0"/>
                        </a:spcAft>
                      </a:pPr>
                      <a:endParaRPr lang="en-US"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endParaRPr lang="en-US"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endParaRPr lang="en-US"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Pared – down National Curriculum</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600" dirty="0">
                          <a:effectLst/>
                        </a:rPr>
                        <a:t>Pathway for  Key Stage 4 and Post </a:t>
                      </a:r>
                      <a:r>
                        <a:rPr lang="en-GB" sz="1600" dirty="0" smtClean="0">
                          <a:effectLst/>
                        </a:rPr>
                        <a:t>16</a:t>
                      </a:r>
                    </a:p>
                    <a:p>
                      <a:pPr algn="ctr">
                        <a:lnSpc>
                          <a:spcPct val="107000"/>
                        </a:lnSpc>
                        <a:spcAft>
                          <a:spcPts val="0"/>
                        </a:spcAft>
                      </a:pPr>
                      <a:endParaRPr lang="en-US" sz="1600" dirty="0" smtClean="0">
                        <a:effectLst/>
                      </a:endParaRPr>
                    </a:p>
                    <a:p>
                      <a:pPr algn="ctr">
                        <a:lnSpc>
                          <a:spcPct val="107000"/>
                        </a:lnSpc>
                        <a:spcAft>
                          <a:spcPts val="0"/>
                        </a:spcAft>
                      </a:pPr>
                      <a:endParaRPr lang="en-GB" sz="1600" dirty="0" smtClean="0">
                        <a:effectLst/>
                      </a:endParaRPr>
                    </a:p>
                    <a:p>
                      <a:pPr algn="ctr">
                        <a:lnSpc>
                          <a:spcPct val="107000"/>
                        </a:lnSpc>
                        <a:spcAft>
                          <a:spcPts val="0"/>
                        </a:spcAft>
                      </a:pPr>
                      <a:r>
                        <a:rPr lang="en-GB" sz="1800" dirty="0" smtClean="0">
                          <a:effectLst/>
                          <a:latin typeface="+mn-lt"/>
                        </a:rPr>
                        <a:t>Personalised</a:t>
                      </a:r>
                      <a:r>
                        <a:rPr lang="en-GB" sz="1800" baseline="0" dirty="0" smtClean="0">
                          <a:effectLst/>
                          <a:latin typeface="+mn-lt"/>
                        </a:rPr>
                        <a:t> - </a:t>
                      </a:r>
                      <a:r>
                        <a:rPr lang="en-GB" sz="1800" dirty="0" smtClean="0">
                          <a:effectLst/>
                          <a:latin typeface="+mn-lt"/>
                        </a:rPr>
                        <a:t> </a:t>
                      </a:r>
                    </a:p>
                    <a:p>
                      <a:pPr algn="ctr">
                        <a:lnSpc>
                          <a:spcPct val="107000"/>
                        </a:lnSpc>
                        <a:spcAft>
                          <a:spcPts val="0"/>
                        </a:spcAft>
                      </a:pPr>
                      <a:r>
                        <a:rPr lang="en-US" sz="1800" dirty="0" smtClean="0">
                          <a:effectLst/>
                          <a:latin typeface="+mn-lt"/>
                          <a:ea typeface="Calibri" panose="020F0502020204030204" pitchFamily="34" charset="0"/>
                          <a:cs typeface="Times New Roman" panose="02020603050405020304" pitchFamily="18" charset="0"/>
                        </a:rPr>
                        <a:t>Including Functional Skills</a:t>
                      </a:r>
                      <a:endParaRPr lang="en-GB" sz="12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18334194"/>
                  </a:ext>
                </a:extLst>
              </a:tr>
            </a:tbl>
          </a:graphicData>
        </a:graphic>
      </p:graphicFrame>
      <p:pic>
        <p:nvPicPr>
          <p:cNvPr id="3" name="Picture 2"/>
          <p:cNvPicPr>
            <a:picLocks noChangeAspect="1"/>
          </p:cNvPicPr>
          <p:nvPr/>
        </p:nvPicPr>
        <p:blipFill>
          <a:blip r:embed="rId2"/>
          <a:stretch>
            <a:fillRect/>
          </a:stretch>
        </p:blipFill>
        <p:spPr>
          <a:xfrm>
            <a:off x="3002269" y="1456208"/>
            <a:ext cx="6346486" cy="2139881"/>
          </a:xfrm>
          <a:prstGeom prst="rect">
            <a:avLst/>
          </a:prstGeom>
        </p:spPr>
      </p:pic>
      <p:pic>
        <p:nvPicPr>
          <p:cNvPr id="4" name="Picture 3"/>
          <p:cNvPicPr>
            <a:picLocks noChangeAspect="1"/>
          </p:cNvPicPr>
          <p:nvPr/>
        </p:nvPicPr>
        <p:blipFill>
          <a:blip r:embed="rId3"/>
          <a:stretch>
            <a:fillRect/>
          </a:stretch>
        </p:blipFill>
        <p:spPr>
          <a:xfrm>
            <a:off x="5246114" y="701598"/>
            <a:ext cx="1858795" cy="1065573"/>
          </a:xfrm>
          <a:prstGeom prst="rect">
            <a:avLst/>
          </a:prstGeom>
        </p:spPr>
      </p:pic>
    </p:spTree>
    <p:extLst>
      <p:ext uri="{BB962C8B-B14F-4D97-AF65-F5344CB8AC3E}">
        <p14:creationId xmlns:p14="http://schemas.microsoft.com/office/powerpoint/2010/main" val="10295135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70708" y="731520"/>
            <a:ext cx="9588137" cy="3970318"/>
          </a:xfrm>
          <a:prstGeom prst="rect">
            <a:avLst/>
          </a:prstGeom>
          <a:noFill/>
        </p:spPr>
        <p:txBody>
          <a:bodyPr wrap="square" rtlCol="0">
            <a:spAutoFit/>
          </a:bodyPr>
          <a:lstStyle/>
          <a:p>
            <a:r>
              <a:rPr lang="en-US" sz="3600" dirty="0" smtClean="0">
                <a:solidFill>
                  <a:schemeClr val="accent1">
                    <a:lumMod val="50000"/>
                  </a:schemeClr>
                </a:solidFill>
              </a:rPr>
              <a:t>Curriculum Intent:</a:t>
            </a:r>
          </a:p>
          <a:p>
            <a:endParaRPr lang="en-US" sz="3600" dirty="0" smtClean="0">
              <a:solidFill>
                <a:schemeClr val="accent1">
                  <a:lumMod val="50000"/>
                </a:schemeClr>
              </a:solidFill>
            </a:endParaRPr>
          </a:p>
          <a:p>
            <a:r>
              <a:rPr lang="en-US" sz="3600" dirty="0" smtClean="0">
                <a:solidFill>
                  <a:schemeClr val="accent1">
                    <a:lumMod val="50000"/>
                  </a:schemeClr>
                </a:solidFill>
              </a:rPr>
              <a:t>“Making a difference today for tomorrow”</a:t>
            </a:r>
          </a:p>
          <a:p>
            <a:endParaRPr lang="en-US" sz="3600" dirty="0">
              <a:solidFill>
                <a:schemeClr val="accent1">
                  <a:lumMod val="50000"/>
                </a:schemeClr>
              </a:solidFill>
            </a:endParaRPr>
          </a:p>
          <a:p>
            <a:r>
              <a:rPr lang="en-US" sz="3600" dirty="0" smtClean="0">
                <a:solidFill>
                  <a:schemeClr val="accent1">
                    <a:lumMod val="50000"/>
                  </a:schemeClr>
                </a:solidFill>
              </a:rPr>
              <a:t>Everything we do is to prepare our pupils for a life in modern Britain, a life in which they are able to have choice and control.</a:t>
            </a:r>
            <a:endParaRPr lang="en-GB" sz="3600" dirty="0">
              <a:solidFill>
                <a:schemeClr val="accent1">
                  <a:lumMod val="50000"/>
                </a:schemeClr>
              </a:solidFill>
            </a:endParaRPr>
          </a:p>
        </p:txBody>
      </p:sp>
    </p:spTree>
    <p:extLst>
      <p:ext uri="{BB962C8B-B14F-4D97-AF65-F5344CB8AC3E}">
        <p14:creationId xmlns:p14="http://schemas.microsoft.com/office/powerpoint/2010/main" val="186129967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otalTime>80</TotalTime>
  <Words>166</Words>
  <Application>Microsoft Office PowerPoint</Application>
  <PresentationFormat>Widescreen</PresentationFormat>
  <Paragraphs>41</Paragraphs>
  <Slides>5</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5</vt:i4>
      </vt:variant>
    </vt:vector>
  </HeadingPairs>
  <TitlesOfParts>
    <vt:vector size="14" baseType="lpstr">
      <vt:lpstr>Arial</vt:lpstr>
      <vt:lpstr>Bahnschrift SemiBold</vt:lpstr>
      <vt:lpstr>Calibri</vt:lpstr>
      <vt:lpstr>Calibri Light</vt:lpstr>
      <vt:lpstr>Century Gothic</vt:lpstr>
      <vt:lpstr>Times New Roman</vt:lpstr>
      <vt:lpstr>Wingdings 3</vt:lpstr>
      <vt:lpstr>Office Theme</vt:lpstr>
      <vt:lpstr>Slice</vt:lpstr>
      <vt:lpstr>Curriculum</vt:lpstr>
      <vt:lpstr>Academic: this covers all the more traditional school subjects including maths and English which are the main focus. All the other subjects are taught in relation to the pupils' own lives and the world around them.  Preparation for adulthood: this covers ‘pupil passports’ (all those experiences they have in school to help them to to lead a fulfilled adult life) as well as life and living skills and careers  Therapeutic: this covers the health and well-being areas such as physical and sensory therapies, emotional support, speech and language and our therapeutic approach to behaviour. </vt:lpstr>
      <vt:lpstr>Mountjoy Curriculum                                     (APT)</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Curriculum</dc:title>
  <dc:creator>g.howard</dc:creator>
  <cp:lastModifiedBy>g.howard</cp:lastModifiedBy>
  <cp:revision>6</cp:revision>
  <dcterms:created xsi:type="dcterms:W3CDTF">2022-11-14T08:44:04Z</dcterms:created>
  <dcterms:modified xsi:type="dcterms:W3CDTF">2022-11-14T10:23:02Z</dcterms:modified>
</cp:coreProperties>
</file>