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56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98B0-DE7B-4365-ABF4-68D7B4085484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4A79-C20C-4C29-9D9B-672CBF36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39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98B0-DE7B-4365-ABF4-68D7B4085484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4A79-C20C-4C29-9D9B-672CBF36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73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98B0-DE7B-4365-ABF4-68D7B4085484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4A79-C20C-4C29-9D9B-672CBF36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88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98B0-DE7B-4365-ABF4-68D7B4085484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4A79-C20C-4C29-9D9B-672CBF36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69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98B0-DE7B-4365-ABF4-68D7B4085484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4A79-C20C-4C29-9D9B-672CBF36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26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98B0-DE7B-4365-ABF4-68D7B4085484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4A79-C20C-4C29-9D9B-672CBF36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02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98B0-DE7B-4365-ABF4-68D7B4085484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4A79-C20C-4C29-9D9B-672CBF36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42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98B0-DE7B-4365-ABF4-68D7B4085484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4A79-C20C-4C29-9D9B-672CBF36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59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98B0-DE7B-4365-ABF4-68D7B4085484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4A79-C20C-4C29-9D9B-672CBF36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1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98B0-DE7B-4365-ABF4-68D7B4085484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4A79-C20C-4C29-9D9B-672CBF36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15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98B0-DE7B-4365-ABF4-68D7B4085484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4A79-C20C-4C29-9D9B-672CBF36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2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A98B0-DE7B-4365-ABF4-68D7B4085484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4A79-C20C-4C29-9D9B-672CBF36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65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0jFbFXYeqb0&amp;pbjreload=1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youtube.com/watch?time_continue=19&amp;v=iqmO1RlqorU&amp;feature=emb_logo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youtu.be/lFcSrYw-A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time_continue=14&amp;v=Dg0IjOzopYU&amp;feature=emb_logo" TargetMode="External"/><Relationship Id="rId5" Type="http://schemas.openxmlformats.org/officeDocument/2006/relationships/hyperlink" Target="https://www.youtube.com/watch?time_continue=27&amp;v=13E5azGDK1k&amp;feature=e" TargetMode="External"/><Relationship Id="rId4" Type="http://schemas.openxmlformats.org/officeDocument/2006/relationships/hyperlink" Target="https://youtu.be/qYAxV7SlauQ" TargetMode="Externa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9916" y="412979"/>
            <a:ext cx="4155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W</a:t>
            </a:r>
            <a:r>
              <a:rPr lang="en-US" sz="3600" b="1" dirty="0" smtClean="0"/>
              <a:t>hat is a </a:t>
            </a:r>
            <a:r>
              <a:rPr lang="en-US" sz="3600" b="1" dirty="0" err="1" smtClean="0"/>
              <a:t>zentangle</a:t>
            </a:r>
            <a:r>
              <a:rPr lang="en-US" sz="3600" dirty="0"/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127" y="1348459"/>
            <a:ext cx="5417853" cy="4063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924" y="1348459"/>
            <a:ext cx="5672472" cy="31393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ZEN means calm and TANGLE means a collection of overlapping patterns.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ZENTANGLE is the bringing together of the calm and the pattern.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‘Zentangle </a:t>
            </a:r>
            <a:r>
              <a:rPr lang="en-US" dirty="0"/>
              <a:t>patterns are unplanned, abstract, black-and-white art made up of beautiful patterns</a:t>
            </a:r>
            <a:r>
              <a:rPr lang="en-US" dirty="0" smtClean="0"/>
              <a:t>.’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process of creating a </a:t>
            </a:r>
            <a:r>
              <a:rPr lang="en-US" dirty="0" err="1" smtClean="0"/>
              <a:t>zentangle</a:t>
            </a:r>
            <a:r>
              <a:rPr lang="en-US" dirty="0" smtClean="0"/>
              <a:t> is considered a form of artistic meditation. </a:t>
            </a:r>
          </a:p>
        </p:txBody>
      </p:sp>
    </p:spTree>
    <p:extLst>
      <p:ext uri="{BB962C8B-B14F-4D97-AF65-F5344CB8AC3E}">
        <p14:creationId xmlns:p14="http://schemas.microsoft.com/office/powerpoint/2010/main" val="30851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503"/>
            <a:ext cx="10972800" cy="192749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Why Try Zentangle Patterns in the Classroom?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18761"/>
            <a:ext cx="6892348" cy="248117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32500" lnSpcReduction="20000"/>
          </a:bodyPr>
          <a:lstStyle/>
          <a:p>
            <a:r>
              <a:rPr lang="en-US" sz="7200" dirty="0" smtClean="0">
                <a:solidFill>
                  <a:srgbClr val="000000"/>
                </a:solidFill>
              </a:rPr>
              <a:t>Like meditation, the Zentangle Method is meant to feel freeing and healing. You don’t need special tools or technology because Zentangle patterns are quite simply putting pen to paper. </a:t>
            </a:r>
          </a:p>
          <a:p>
            <a:r>
              <a:rPr lang="en-US" sz="7200" dirty="0" smtClean="0">
                <a:solidFill>
                  <a:srgbClr val="000000"/>
                </a:solidFill>
              </a:rPr>
              <a:t>The Zentangle Method was invented by Rick Roberts and Maria Thomas. The two discovered that the act of drawing abstract patterns with a few basic rules was a meditative art form.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66865" y="3824189"/>
            <a:ext cx="7005876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Creating Zentangle patterns can help you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</a:t>
            </a:r>
            <a:r>
              <a:rPr lang="en-US" dirty="0" smtClean="0"/>
              <a:t>elax.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</a:t>
            </a:r>
            <a:r>
              <a:rPr lang="en-US" dirty="0" smtClean="0"/>
              <a:t>ith your behaviour and anger management.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nurture and develop your creative abilities.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</a:t>
            </a:r>
            <a:r>
              <a:rPr lang="en-US" dirty="0" smtClean="0"/>
              <a:t>mprove your eye/hand coordination.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</a:t>
            </a:r>
            <a:r>
              <a:rPr lang="en-US" dirty="0" smtClean="0"/>
              <a:t>ncrease your attention span and ability to concentrate.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</a:t>
            </a:r>
            <a:r>
              <a:rPr lang="en-US" dirty="0" smtClean="0"/>
              <a:t>ith your  problem-solving skills.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981" y="1341343"/>
            <a:ext cx="3144793" cy="2358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48" y="3824189"/>
            <a:ext cx="2912091" cy="273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hlinkClick r:id="rId2"/>
              </a:rPr>
              <a:t/>
            </a:r>
            <a:br>
              <a:rPr lang="en-GB" sz="2000" dirty="0" smtClean="0">
                <a:hlinkClick r:id="rId2"/>
              </a:rPr>
            </a:b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06" y="4977512"/>
            <a:ext cx="10042553" cy="1278747"/>
          </a:xfrm>
        </p:spPr>
        <p:txBody>
          <a:bodyPr/>
          <a:lstStyle/>
          <a:p>
            <a:r>
              <a:rPr lang="en-GB" dirty="0" smtClean="0"/>
              <a:t>Looking at warm and cool colours </a:t>
            </a:r>
          </a:p>
          <a:p>
            <a:r>
              <a:rPr lang="en-GB" dirty="0">
                <a:hlinkClick r:id="rId2"/>
              </a:rPr>
              <a:t>://www.youtube.com/watch?v=0jFbFXYeqb0&amp;pbjreload=101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4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" t="7237" b="10411"/>
          <a:stretch/>
        </p:blipFill>
        <p:spPr bwMode="auto">
          <a:xfrm rot="5400000">
            <a:off x="7833179" y="1189702"/>
            <a:ext cx="4893661" cy="30482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previe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t="6295" r="4922" b="9469"/>
          <a:stretch/>
        </p:blipFill>
        <p:spPr bwMode="auto">
          <a:xfrm rot="5400000">
            <a:off x="4485926" y="1006838"/>
            <a:ext cx="4904747" cy="3325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3583" y="561706"/>
            <a:ext cx="33338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Today you are going to remind yourselves about warm and cool colours.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are going to </a:t>
            </a:r>
            <a:r>
              <a:rPr lang="en-US" dirty="0" smtClean="0"/>
              <a:t>design a </a:t>
            </a:r>
            <a:r>
              <a:rPr lang="en-US" dirty="0" err="1" smtClean="0"/>
              <a:t>Zentangle</a:t>
            </a:r>
            <a:r>
              <a:rPr lang="en-US" dirty="0" smtClean="0"/>
              <a:t> </a:t>
            </a:r>
            <a:r>
              <a:rPr lang="en-US" dirty="0" smtClean="0"/>
              <a:t>page </a:t>
            </a:r>
            <a:r>
              <a:rPr lang="en-US" dirty="0" smtClean="0"/>
              <a:t>to divide your year 5 work from your year 6 work in your art folders.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addition to practising your colour mixing skills you are going to practise creating a variety of patterns.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78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788" y="3916818"/>
            <a:ext cx="3308352" cy="2481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21863" y="516693"/>
            <a:ext cx="3205367" cy="2404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36664" y="374221"/>
            <a:ext cx="2993769" cy="2245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p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6053" y="510697"/>
            <a:ext cx="3262601" cy="2446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96568" y="1896961"/>
            <a:ext cx="1183146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Draw out a large six on black paper with a light pencil</a:t>
            </a:r>
          </a:p>
          <a:p>
            <a:r>
              <a:rPr lang="en-GB" sz="1600" dirty="0" smtClean="0"/>
              <a:t>Fill the space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558525" y="2722631"/>
            <a:ext cx="196776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Draw 3 wiggly lines evenly spread out down the paper 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8863609" y="754747"/>
            <a:ext cx="1530209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Draw </a:t>
            </a:r>
            <a:r>
              <a:rPr lang="en-GB" sz="1600" dirty="0" smtClean="0"/>
              <a:t>4 </a:t>
            </a:r>
            <a:r>
              <a:rPr lang="en-GB" sz="1600" dirty="0"/>
              <a:t>wiggly lines evenly spread out </a:t>
            </a:r>
            <a:r>
              <a:rPr lang="en-GB" sz="1600" dirty="0" smtClean="0"/>
              <a:t>across </a:t>
            </a:r>
            <a:r>
              <a:rPr lang="en-GB" sz="1600" dirty="0"/>
              <a:t>the paper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9979" y="4032961"/>
            <a:ext cx="1086522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Fill each section on the 6 with a variety of patterns using WARM colours 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343371" y="4682908"/>
            <a:ext cx="2069715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Finally fill in the background sections with COOL colours</a:t>
            </a:r>
          </a:p>
          <a:p>
            <a:endParaRPr lang="en-GB" dirty="0"/>
          </a:p>
        </p:txBody>
      </p:sp>
      <p:pic>
        <p:nvPicPr>
          <p:cNvPr id="14" name="Picture 4" descr="Image preview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" t="7237" b="10411"/>
          <a:stretch/>
        </p:blipFill>
        <p:spPr bwMode="auto">
          <a:xfrm rot="5400000">
            <a:off x="4031184" y="4286204"/>
            <a:ext cx="2791395" cy="1738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9186967" y="2099997"/>
            <a:ext cx="22175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L.O.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practise mixing a large range of Warm and Cool colours.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use your imagination to create your own patterns for each section.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colour neatly and with care. 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3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230" y="1660358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https://youtu.be/lFcSrYw-ARY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0229" y="48388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www.youtube.com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watch?time_continue</a:t>
            </a:r>
            <a:r>
              <a:rPr lang="en-US" dirty="0">
                <a:hlinkClick r:id="rId3"/>
              </a:rPr>
              <a:t>=19&amp;v=iqmO1RlqorU&amp;feature=</a:t>
            </a:r>
            <a:r>
              <a:rPr lang="en-US" dirty="0" err="1">
                <a:hlinkClick r:id="rId3"/>
              </a:rPr>
              <a:t>emb_logo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0230" y="972960"/>
            <a:ext cx="310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4"/>
              </a:rPr>
              <a:t>https</a:t>
            </a:r>
            <a:r>
              <a:rPr lang="en-US" u="sng" dirty="0">
                <a:hlinkClick r:id="rId4"/>
              </a:rPr>
              <a:t>://youtu.be/qYAxV7SlauQ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0229" y="34718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https://www.youtube.com/watch?time_continue=27&amp;</a:t>
            </a:r>
            <a:r>
              <a:rPr lang="en-US" dirty="0" smtClean="0">
                <a:hlinkClick r:id="rId5"/>
              </a:rPr>
              <a:t>v=</a:t>
            </a:r>
            <a:r>
              <a:rPr lang="en-US" dirty="0">
                <a:hlinkClick r:id="rId5"/>
              </a:rPr>
              <a:t>13E5azGDK1k&amp;feature=e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0229" y="23066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err="1">
                <a:hlinkClick r:id="rId6"/>
              </a:rPr>
              <a:t>www.youtube.com</a:t>
            </a:r>
            <a:r>
              <a:rPr lang="en-US" dirty="0">
                <a:hlinkClick r:id="rId6"/>
              </a:rPr>
              <a:t>/</a:t>
            </a:r>
            <a:r>
              <a:rPr lang="en-US" dirty="0" err="1">
                <a:hlinkClick r:id="rId6"/>
              </a:rPr>
              <a:t>watch?time_continue</a:t>
            </a:r>
            <a:r>
              <a:rPr lang="en-US" dirty="0">
                <a:hlinkClick r:id="rId6"/>
              </a:rPr>
              <a:t>=14&amp;v=Dg0IjOzopYU&amp;feature=</a:t>
            </a:r>
            <a:r>
              <a:rPr lang="en-US" dirty="0" err="1">
                <a:hlinkClick r:id="rId6"/>
              </a:rPr>
              <a:t>emb_logo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7504" y="1125180"/>
            <a:ext cx="5734496" cy="5732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7462" y="150104"/>
            <a:ext cx="944252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Links to calming music to play in the background. </a:t>
            </a:r>
          </a:p>
          <a:p>
            <a:r>
              <a:rPr lang="en-US" dirty="0" smtClean="0"/>
              <a:t>Stuck for pattern ideas?  Use these sheets for inspiration.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457" y="1058922"/>
            <a:ext cx="5744972" cy="2412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650" y="3608449"/>
            <a:ext cx="6198855" cy="30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373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   Why Try Zentangle Patterns in the Classroom? 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Kate.Stewart - SCH.489</dc:creator>
  <cp:lastModifiedBy>Kate Stewart</cp:lastModifiedBy>
  <cp:revision>12</cp:revision>
  <dcterms:created xsi:type="dcterms:W3CDTF">2020-06-29T09:42:52Z</dcterms:created>
  <dcterms:modified xsi:type="dcterms:W3CDTF">2020-08-15T10:20:57Z</dcterms:modified>
</cp:coreProperties>
</file>