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3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8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3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3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7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3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4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2E0E-6B83-4E96-8ABD-8916586C1013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5F87-4BD0-4FBF-9345-24BA53EB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.uk/url?sa=i&amp;rct=j&amp;q=water+icing&amp;source=images&amp;cd=&amp;cad=rja&amp;docid=0lxnvmmgQ7We9M&amp;tbnid=IQDY6spn5afXKM:&amp;ved=0CAUQjRw&amp;url=http://www.rubyloves.com/crafts/recipes/make-water-icing!&amp;ei=jwAXUorEJ5OthQf86oDgAQ&amp;psig=AFQjCNHFGNoF-lWXKUU26qpRqhNzkOgbYA&amp;ust=1377325468841275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utter+icing&amp;source=images&amp;cd=&amp;cad=rja&amp;docid=as44sPpwswAaDM&amp;tbnid=5qsQZOYyk2yCkM:&amp;ved=0CAUQjRw&amp;url=http://cakecentral.com/t/722917/what-is-your-favorite-icing&amp;ei=6QEXUtD5EPL07AaZyIGQCQ&amp;psig=AFQjCNGOqSkt8loPTpbD7smXF56s6PoOig&amp;ust=13773258321502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google.co.uk/url?sa=i&amp;rct=j&amp;q=fondant+models&amp;source=images&amp;cd=&amp;cad=rja&amp;docid=txexVPB6kgFlOM&amp;tbnid=iCXLHuUreuLd8M:&amp;ved=0CAUQjRw&amp;url=http://cakecentral.com/g/i/1881040/two-tier-in-the-night-garden-fondant-covered-cake-with-fondant-models/u/732159/&amp;ei=rgYXUrzAKMaQhQfXuIGQCw&amp;psig=AFQjCNF0vsyjmUx7aMRg1C4Wa1QIVilpag&amp;ust=1377327073579623" TargetMode="External"/><Relationship Id="rId3" Type="http://schemas.openxmlformats.org/officeDocument/2006/relationships/hyperlink" Target="http://www.google.co.uk/url?sa=i&amp;rct=j&amp;q=buy+fondant+icing+tesco+coloured+pack&amp;source=images&amp;cd=&amp;cad=rja&amp;docid=aXN0XMGQguFfXM&amp;tbnid=WAB9HIQz3AZ8KM:&amp;ved=0CAUQjRw&amp;url=http://www.tesco.com/groceries/Product/Details/?id=256027300&amp;ei=AwMXUu-bH7Se7AajzIC4AQ&amp;psig=AFQjCNFg1a1y71nfOUbe5RrQnGdkd5NnEA&amp;ust=1377326200921371" TargetMode="External"/><Relationship Id="rId7" Type="http://schemas.openxmlformats.org/officeDocument/2006/relationships/hyperlink" Target="http://www.google.co.uk/url?sa=i&amp;rct=j&amp;q=fondant+iced+cakes&amp;source=images&amp;cd=&amp;cad=rja&amp;docid=9Bz_xOI3mLhwVM&amp;tbnid=X0KG9-YME6MtGM:&amp;ved=0CAUQjRw&amp;url=http://www.cafemom.com/journals/read/1522877/My_first_fondant_iced_cake&amp;ei=TQQXUtPcNsiThQf-vYHIBg&amp;psig=AFQjCNHb5xJEauMvCMTV3VVwxtIejh25ZQ&amp;ust=1377326518321795" TargetMode="External"/><Relationship Id="rId12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19.jpeg"/><Relationship Id="rId5" Type="http://schemas.openxmlformats.org/officeDocument/2006/relationships/hyperlink" Target="http://www.google.co.uk/url?sa=i&amp;rct=j&amp;q=fondant+icing&amp;source=images&amp;cd=&amp;cad=rja&amp;docid=DCKDx67PM4ATqM&amp;tbnid=MO-ywzPZTLz8SM:&amp;ved=0CAUQjRw&amp;url=http://bakelady.wordpress.com/tag/fondant-icing/&amp;ei=JgMXUpm1HZGe7AbQx4G4Cg&amp;psig=AFQjCNFQHhyhnHmANpLob0FkkG21Qu0zPA&amp;ust=1377326110357190" TargetMode="External"/><Relationship Id="rId15" Type="http://schemas.microsoft.com/office/2007/relationships/hdphoto" Target="../media/hdphoto5.wdp"/><Relationship Id="rId10" Type="http://schemas.openxmlformats.org/officeDocument/2006/relationships/hyperlink" Target="http://www.google.co.uk/url?sa=i&amp;rct=j&amp;q=simple+fondant+iced+cakes&amp;source=images&amp;cd=&amp;cad=rja&amp;docid=ot8NSWoSE7PXNM&amp;tbnid=SHh5GEd0ySC-NM:&amp;ved=0CAUQjRw&amp;url=http://www.instructables.com/id/Basic-Fondant-Cake/&amp;ei=KAUXUq6-FqqO7Qajw4GwAQ&amp;psig=AFQjCNFBa9xxLh-W4HtJpYH4wamJLSAEkg&amp;ust=1377326736841739" TargetMode="External"/><Relationship Id="rId4" Type="http://schemas.openxmlformats.org/officeDocument/2006/relationships/image" Target="../media/image16.jpeg"/><Relationship Id="rId9" Type="http://schemas.microsoft.com/office/2007/relationships/hdphoto" Target="../media/hdphoto3.wdp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sketching%20rendering%20cakes&amp;source=images&amp;cd=&amp;cad=rja&amp;docid=dK5RM61FZJftTM&amp;tbnid=WhXXXqJZUYp_mM:&amp;ved=0CAUQjRw&amp;url=http://www.sweetcreations.org/&amp;ei=SRndUZ2NFpSKhQfdroGADw&amp;psig=AFQjCNGy_MFCAIVb1W9NIGQFd0BhOKfoRg&amp;ust=1373530740360305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://www.google.co.uk/url?sa=i&amp;rct=j&amp;q=drawing+cakes&amp;source=images&amp;cd=&amp;cad=rja&amp;docid=1mP_TcUOYWuMSM&amp;tbnid=YWQ3IkSX1pnFSM:&amp;ved=0CAUQjRw&amp;url=http://www.123rf.com/photo_15356742_cartoon-cake-hand-drawing--vector.html&amp;ei=IhrdUdK-B8SO7Aaoo4DgBQ&amp;psig=AFQjCNEWPU7wO1sW5R_klLx7rIf6h9mO9Q&amp;ust=1373530992593964" TargetMode="External"/><Relationship Id="rId2" Type="http://schemas.openxmlformats.org/officeDocument/2006/relationships/hyperlink" Target="http://www.google.co.uk/url?sa=i&amp;rct=j&amp;q=sketching%20rendering%20cakes&amp;source=images&amp;cd=&amp;cad=rja&amp;docid=KMP3ZskIH2kIxM&amp;tbnid=S__oDtC_yLG6_M:&amp;ved=0CAUQjRw&amp;url=http://www.clipartof.com/portfolio/visekart/illustration/black-and-white-sketched-birthday-cakes-ice-cream-and-cupcakes-1088169.html&amp;ei=BBndUc6sIsS47Aa58oGQCA&amp;psig=AFQjCNGy_MFCAIVb1W9NIGQFd0BhOKfoRg&amp;ust=1373530740360305" TargetMode="Externa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sketching%20rendering%20cakes&amp;source=images&amp;cd=&amp;cad=rja&amp;docid=dK5RM61FZJftTM&amp;tbnid=WhXXXqJZUYp_mM:&amp;ved=0CAUQjRw&amp;url=http://www.sam-morrison.com/2006/05/bundt-cake-quick-sketch.html&amp;ei=ORndUfH-FeuB7QbDx4CwCw&amp;psig=AFQjCNGy_MFCAIVb1W9NIGQFd0BhOKfoRg&amp;ust=1373530740360305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5" Type="http://schemas.openxmlformats.org/officeDocument/2006/relationships/image" Target="../media/image28.jpeg"/><Relationship Id="rId10" Type="http://schemas.openxmlformats.org/officeDocument/2006/relationships/hyperlink" Target="http://www.google.co.uk/url?sa=i&amp;rct=j&amp;q=drawing+cakes&amp;source=images&amp;cd=&amp;cad=rja&amp;docid=1mP_TcUOYWuMSM&amp;tbnid=YWQ3IkSX1pnFSM:&amp;ved=0CAUQjRw&amp;url=http://sweetclipart.com/chocolate-birthday-cake-candles-192&amp;ei=_BndUeC0Asrm7Aa0p4GICg&amp;psig=AFQjCNEWPU7wO1sW5R_klLx7rIf6h9mO9Q&amp;ust=1373530992593964" TargetMode="External"/><Relationship Id="rId4" Type="http://schemas.openxmlformats.org/officeDocument/2006/relationships/hyperlink" Target="http://www.google.co.uk/url?sa=i&amp;rct=j&amp;q=sketching%20rendering%20cakes&amp;source=images&amp;cd=&amp;cad=rja&amp;docid=KMP3ZskIH2kIxM&amp;tbnid=S__oDtC_yLG6_M:&amp;ved=0CAUQjRw&amp;url=http://www.clipartof.com/portfolio/bestvector/illustration/black-and-white-retro-birthday-cake-and-candles-1156692.html&amp;ei=JhndUe_sDcWBhAef6oHICg&amp;psig=AFQjCNGy_MFCAIVb1W9NIGQFd0BhOKfoRg&amp;ust=1373530740360305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6" y="4195671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780" t="1495" r="13014"/>
          <a:stretch/>
        </p:blipFill>
        <p:spPr>
          <a:xfrm>
            <a:off x="6876256" y="1628800"/>
            <a:ext cx="1944216" cy="18108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48114" y="2177379"/>
            <a:ext cx="5637149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Creating a star themed  Christmas cake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7" y="1795533"/>
            <a:ext cx="1847850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4355" t="-3211" r="-246" b="33741"/>
          <a:stretch/>
        </p:blipFill>
        <p:spPr>
          <a:xfrm>
            <a:off x="6732297" y="4762702"/>
            <a:ext cx="2254068" cy="1962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677" y="103159"/>
            <a:ext cx="3125147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-1" t="9421" r="-1211"/>
          <a:stretch/>
        </p:blipFill>
        <p:spPr>
          <a:xfrm>
            <a:off x="4074051" y="4869160"/>
            <a:ext cx="2802205" cy="1941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69" y="103159"/>
            <a:ext cx="2030707" cy="2030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29145" t="36965" r="10897" b="1"/>
          <a:stretch/>
        </p:blipFill>
        <p:spPr>
          <a:xfrm>
            <a:off x="6156176" y="170689"/>
            <a:ext cx="2168964" cy="1368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6201" y="4867591"/>
            <a:ext cx="1847850" cy="19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 Decorating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0" indent="0">
              <a:buNone/>
            </a:pPr>
            <a:r>
              <a:rPr lang="en-GB" dirty="0" smtClean="0"/>
              <a:t>Choose from a range of icings to decorate your cake based on their properties and use.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may wish to practice piping and modelling.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Don’t forget jam to go in the middle and stick non fondant.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en-GB" sz="2400" dirty="0" smtClean="0"/>
              <a:t>Icing sugar is a fine powdered sugar used in cake decorating.</a:t>
            </a:r>
          </a:p>
          <a:p>
            <a:r>
              <a:rPr lang="en-GB" sz="2400" dirty="0" smtClean="0"/>
              <a:t>You can mix it with water or other liquids</a:t>
            </a:r>
          </a:p>
          <a:p>
            <a:r>
              <a:rPr lang="en-GB" sz="2400" dirty="0" smtClean="0"/>
              <a:t>It is very easy to make it too runny.</a:t>
            </a:r>
          </a:p>
          <a:p>
            <a:r>
              <a:rPr lang="en-GB" sz="2400" dirty="0" smtClean="0"/>
              <a:t>Start by adding a very small amount of water and mixing really well.</a:t>
            </a:r>
          </a:p>
          <a:p>
            <a:r>
              <a:rPr lang="en-GB" sz="2400" dirty="0" smtClean="0"/>
              <a:t>It can be coloured with bottled food colouring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16258"/>
          <a:stretch/>
        </p:blipFill>
        <p:spPr bwMode="auto">
          <a:xfrm>
            <a:off x="5580112" y="1556792"/>
            <a:ext cx="307427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3589" y="2365219"/>
            <a:ext cx="4738412" cy="316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rubyloves.com/ImageGen.ashx?width=267&amp;height=235&amp;image=/media/22066/15355323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84" y="1556792"/>
            <a:ext cx="343615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Butter Icing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Mix BUTTER not margarine and icing sugar until light and fluffy.</a:t>
            </a:r>
          </a:p>
          <a:p>
            <a:r>
              <a:rPr lang="en-GB" sz="2400" dirty="0" smtClean="0"/>
              <a:t>Use 2parts icing sugar to 1 part butter</a:t>
            </a:r>
          </a:p>
          <a:p>
            <a:r>
              <a:rPr lang="en-GB" sz="2400" dirty="0" smtClean="0"/>
              <a:t>E.g. 100g icing sugar 50g butter</a:t>
            </a:r>
          </a:p>
          <a:p>
            <a:r>
              <a:rPr lang="en-GB" sz="2400" dirty="0" smtClean="0"/>
              <a:t>It can curdle if you add water or bottled colouring so use very little.</a:t>
            </a:r>
          </a:p>
          <a:p>
            <a:r>
              <a:rPr lang="en-GB" sz="2400" dirty="0" smtClean="0"/>
              <a:t>Easy to pipe or spread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9333" y="1939458"/>
            <a:ext cx="5085811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astegoblet.files.wordpress.com/2007/09/cimg4056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64"/>
          <a:stretch/>
        </p:blipFill>
        <p:spPr bwMode="auto">
          <a:xfrm>
            <a:off x="4644006" y="1484785"/>
            <a:ext cx="4176465" cy="5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1143000"/>
          </a:xfrm>
        </p:spPr>
        <p:txBody>
          <a:bodyPr/>
          <a:lstStyle/>
          <a:p>
            <a:r>
              <a:rPr lang="en-GB" dirty="0" smtClean="0"/>
              <a:t>Fondant icing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6900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Buy it ready made. A standard component.</a:t>
            </a:r>
          </a:p>
          <a:p>
            <a:r>
              <a:rPr lang="en-GB" sz="2400" dirty="0" smtClean="0"/>
              <a:t>Needs kneading to soften before rolling out or modelling.</a:t>
            </a:r>
          </a:p>
          <a:p>
            <a:r>
              <a:rPr lang="en-GB" sz="2400" dirty="0" smtClean="0"/>
              <a:t>Picks up crumbs very easily so can look dirty or messy if you are not clean and tidy.</a:t>
            </a:r>
          </a:p>
          <a:p>
            <a:r>
              <a:rPr lang="en-GB" sz="2400" dirty="0" smtClean="0"/>
              <a:t>Buy in white or pre-coloured. Simple effective designs can be achieved.</a:t>
            </a:r>
          </a:p>
          <a:p>
            <a:r>
              <a:rPr lang="en-GB" sz="2400" dirty="0" smtClean="0"/>
              <a:t>Or very complicated ones!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657078" cy="534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g.tesco.com/Groceries/pi/738%5C5010301044738%5CIDShot_225x2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18" y="179201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akelady.files.wordpress.com/2010/10/dsc0248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19" y="1048286"/>
            <a:ext cx="40107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2.gstatic.com/images?q=tbn:ANd9GcS7jokJRwIV_mgojlBB4XzHoCUfow-fhua3lmINQrBk2NTYsYNRx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15" y="1012299"/>
            <a:ext cx="4032448" cy="3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1.gstatic.com/images?q=tbn:ANd9GcSeHFAgjZGO9vWWF26Vy0nWf4b4QYb8FUvEWBd7gM7mj2HjLilZo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17" y="3870647"/>
            <a:ext cx="3964049" cy="29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cdn.cakecentral.com/3/3e/900x900px-LL-3ed38563_gallery7321591291072082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18" y="1002366"/>
            <a:ext cx="4057845" cy="6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http://www.youtube.com/watch?v=A1GRzhLTO1k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Homework task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Using an A4 sheet of paper</a:t>
            </a:r>
          </a:p>
          <a:p>
            <a:pPr algn="l"/>
            <a:endParaRPr lang="en-GB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Sketch a minimum of 6 ideas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Use 3d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Shade / render the designs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Label designs with detail and possible alternatives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nsparent.clipartof.com/Clipart-Black-And-White-Sketched-Birthday-Cakes-Ice-Cream-And-Cupcakes-Royalty-Free-Vector-Illustration-102410881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-157020"/>
            <a:ext cx="3943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of.com/Clipart-Of-A-Black-And-White-Retro-Birthday-Cake-And-Candles-Royalty-Free-Vector-Clipart-102411566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93" y="-99393"/>
            <a:ext cx="1910968" cy="18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flickr.com/44/156031515_094ee12aa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22" y="5157777"/>
            <a:ext cx="1950086" cy="14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weetcreations.org/sugary-web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05" y="1714642"/>
            <a:ext cx="2961995" cy="26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weetclipart.com/multisite/sweetclipart/files/birthday_cake_candles_chocolat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19997"/>
            <a:ext cx="3135751" cy="29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s.123rf.com/400wm/400/400/kanate/kanate1209/kanate120900048/15356742-cartoon-cake-hand-drawing--vecto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157020"/>
            <a:ext cx="3023792" cy="30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13" y="352425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19997"/>
            <a:ext cx="2143118" cy="269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2063924" cy="214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2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Cake Decorating Techniques</vt:lpstr>
      <vt:lpstr>Icing</vt:lpstr>
      <vt:lpstr>Butter Icing</vt:lpstr>
      <vt:lpstr>Fondant icing</vt:lpstr>
      <vt:lpstr>PowerPoint Presentation</vt:lpstr>
      <vt:lpstr>Homework task</vt:lpstr>
      <vt:lpstr>PowerPoint Presentation</vt:lpstr>
    </vt:vector>
  </TitlesOfParts>
  <Company>Oakfield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task</dc:title>
  <dc:creator>logo samples</dc:creator>
  <cp:lastModifiedBy>Philipa Nightingale</cp:lastModifiedBy>
  <cp:revision>5</cp:revision>
  <dcterms:created xsi:type="dcterms:W3CDTF">2016-02-22T13:43:54Z</dcterms:created>
  <dcterms:modified xsi:type="dcterms:W3CDTF">2020-09-28T07:51:32Z</dcterms:modified>
</cp:coreProperties>
</file>