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6" r:id="rId4"/>
    <p:sldId id="257" r:id="rId5"/>
    <p:sldId id="264" r:id="rId6"/>
    <p:sldId id="265" r:id="rId7"/>
    <p:sldId id="259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2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4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5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B85A-141C-4E33-A0CA-CBBF3E5B275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2EE5-F8A9-461A-94D0-77540AB03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x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oder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552" y="4797152"/>
            <a:ext cx="6400800" cy="1415008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Objective: </a:t>
            </a:r>
            <a:r>
              <a:rPr lang="en-GB" dirty="0" smtClean="0">
                <a:solidFill>
                  <a:schemeClr val="bg1"/>
                </a:solidFill>
              </a:rPr>
              <a:t>To identify your favourite parts of Computing and reflect on everything you have </a:t>
            </a:r>
            <a:r>
              <a:rPr lang="en-GB" dirty="0" smtClean="0">
                <a:solidFill>
                  <a:schemeClr val="bg1"/>
                </a:solidFill>
              </a:rPr>
              <a:t>achieved.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Computing: Summer Term </a:t>
            </a:r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2020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2" y="1628800"/>
            <a:ext cx="4464496" cy="29523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Teach-ICT Student Login</a:t>
            </a: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Username: ba114jf</a:t>
            </a: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Password: gateway5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algn="ctr"/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2516" b="14690"/>
          <a:stretch/>
        </p:blipFill>
        <p:spPr bwMode="auto">
          <a:xfrm>
            <a:off x="5075381" y="1844824"/>
            <a:ext cx="2946400" cy="2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547" r="13686" b="13847"/>
          <a:stretch/>
        </p:blipFill>
        <p:spPr bwMode="auto">
          <a:xfrm>
            <a:off x="-22519" y="126653"/>
            <a:ext cx="2721785" cy="23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15415" r="6519" b="13898"/>
          <a:stretch/>
        </p:blipFill>
        <p:spPr bwMode="auto">
          <a:xfrm>
            <a:off x="83661" y="2451688"/>
            <a:ext cx="2615606" cy="200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14589" r="5074" b="12364"/>
          <a:stretch/>
        </p:blipFill>
        <p:spPr bwMode="auto">
          <a:xfrm>
            <a:off x="2841925" y="126653"/>
            <a:ext cx="2952494" cy="228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15852" r="8102" b="14016"/>
          <a:stretch/>
        </p:blipFill>
        <p:spPr bwMode="auto">
          <a:xfrm>
            <a:off x="6156175" y="190628"/>
            <a:ext cx="2749255" cy="21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039" r="6652" b="11965"/>
          <a:stretch/>
        </p:blipFill>
        <p:spPr bwMode="auto">
          <a:xfrm>
            <a:off x="2955376" y="2636912"/>
            <a:ext cx="2749208" cy="213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19119" r="5925" b="18092"/>
          <a:stretch/>
        </p:blipFill>
        <p:spPr bwMode="auto">
          <a:xfrm>
            <a:off x="5919451" y="2627567"/>
            <a:ext cx="3019794" cy="212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15688" r="4584" b="13491"/>
          <a:stretch/>
        </p:blipFill>
        <p:spPr bwMode="auto">
          <a:xfrm>
            <a:off x="301476" y="4653136"/>
            <a:ext cx="2747324" cy="204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18391" r="16575" b="14408"/>
          <a:stretch/>
        </p:blipFill>
        <p:spPr bwMode="auto">
          <a:xfrm>
            <a:off x="4788024" y="4744012"/>
            <a:ext cx="2973069" cy="215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Website Design using Online Applications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" b="3944"/>
          <a:stretch/>
        </p:blipFill>
        <p:spPr bwMode="auto">
          <a:xfrm>
            <a:off x="1331640" y="1628801"/>
            <a:ext cx="60221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5536" y="4293096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Create your own business using </a:t>
            </a:r>
            <a:r>
              <a:rPr lang="en-GB" sz="2000" b="1" dirty="0" smtClean="0">
                <a:solidFill>
                  <a:srgbClr val="002060"/>
                </a:solidFill>
                <a:hlinkClick r:id="rId3"/>
              </a:rPr>
              <a:t>www.wix.com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What can you do better than last year?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HTML &amp; CSS to build webpages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23793" r="24252" b="5712"/>
          <a:stretch/>
        </p:blipFill>
        <p:spPr bwMode="auto">
          <a:xfrm>
            <a:off x="3131840" y="1623744"/>
            <a:ext cx="4846324" cy="48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95536" y="4293096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Continue with the coding of your very own webpage, challenging yourself to make it look as professional as possible.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9939" r="78069" b="80748"/>
          <a:stretch/>
        </p:blipFill>
        <p:spPr bwMode="auto">
          <a:xfrm>
            <a:off x="396412" y="1951946"/>
            <a:ext cx="2511707" cy="9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Drawing with Python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r="10020" b="6259"/>
          <a:stretch/>
        </p:blipFill>
        <p:spPr bwMode="auto">
          <a:xfrm>
            <a:off x="2427613" y="1772816"/>
            <a:ext cx="6696744" cy="472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-508" y="4442977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Using Python, be more creative by using programming to develop visual computer programs.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9939" r="78069" b="80748"/>
          <a:stretch/>
        </p:blipFill>
        <p:spPr bwMode="auto">
          <a:xfrm>
            <a:off x="396412" y="2856867"/>
            <a:ext cx="2511707" cy="90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Creating your Own Game in Scratch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1"/>
          <a:stretch/>
        </p:blipFill>
        <p:spPr bwMode="auto">
          <a:xfrm>
            <a:off x="2915816" y="2060848"/>
            <a:ext cx="5639272" cy="40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-6614" y="4221088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Using Scratch, develop your game building imagination.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t="21322" r="25935" b="11655"/>
          <a:stretch/>
        </p:blipFill>
        <p:spPr bwMode="auto">
          <a:xfrm>
            <a:off x="395536" y="1700808"/>
            <a:ext cx="2368179" cy="23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Designing and improving your own Arcade games</a:t>
            </a:r>
            <a:endParaRPr lang="en-GB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" r="1791" b="3808"/>
          <a:stretch/>
        </p:blipFill>
        <p:spPr bwMode="auto">
          <a:xfrm>
            <a:off x="2375248" y="2204864"/>
            <a:ext cx="6768752" cy="478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5536" y="4293096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Review, plan and design your own arcade platform games.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  <a:hlinkClick r:id="rId3"/>
              </a:rPr>
              <a:t>www.sploder.com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1844824"/>
            <a:ext cx="5976664" cy="9774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#Challenge: Can you improve your game from last time? Can you take an initial idea from someone else to then develop further?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Sketchup</a:t>
            </a:r>
            <a:endParaRPr lang="en-GB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"/>
          <a:stretch/>
        </p:blipFill>
        <p:spPr bwMode="auto">
          <a:xfrm>
            <a:off x="2051720" y="1628800"/>
            <a:ext cx="667577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5536" y="4293096"/>
            <a:ext cx="3528392" cy="23762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Recreate a landmark of your choice by using Sketchup.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What can you do better now than you could last year?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688" y="188640"/>
            <a:ext cx="5976664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Web Quest</a:t>
            </a:r>
            <a:endParaRPr lang="en-GB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4173"/>
          <a:stretch/>
        </p:blipFill>
        <p:spPr bwMode="auto">
          <a:xfrm>
            <a:off x="2690758" y="1916832"/>
            <a:ext cx="6431360" cy="4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3486" y="1497500"/>
            <a:ext cx="2892330" cy="19478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Plan and price up a 4 week trip to take over the summer holiday.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3573016"/>
            <a:ext cx="2592288" cy="31683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Where would you go?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What would you do?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How much would it cost?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Landmarks?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Food &amp; Drink?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r="18121" b="4748"/>
          <a:stretch/>
        </p:blipFill>
        <p:spPr bwMode="auto">
          <a:xfrm>
            <a:off x="2339752" y="1819564"/>
            <a:ext cx="6180933" cy="455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87624" y="188640"/>
            <a:ext cx="6912768" cy="14401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#GCSE Computer Science Unit: What is a Computer System?</a:t>
            </a:r>
            <a:endParaRPr lang="en-GB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3" y="2204864"/>
            <a:ext cx="3063613" cy="37444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OCR 9-1 GCSE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Start studying a GCSE unit of what a computer system is.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Watch the videos, complete the activities and revise the theories.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76056" y="2276872"/>
            <a:ext cx="3444629" cy="122413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258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Oakfield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Reynolds</dc:creator>
  <cp:lastModifiedBy>Adam Reynolds</cp:lastModifiedBy>
  <cp:revision>14</cp:revision>
  <dcterms:created xsi:type="dcterms:W3CDTF">2017-07-03T08:38:07Z</dcterms:created>
  <dcterms:modified xsi:type="dcterms:W3CDTF">2020-05-21T12:36:05Z</dcterms:modified>
</cp:coreProperties>
</file>