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5145088" cy="9144000"/>
  <p:notesSz cx="6858000" cy="9144000"/>
  <p:embeddedFontLst>
    <p:embeddedFont>
      <p:font typeface="Montserrat" panose="00000500000000000000" pitchFamily="2" charset="0"/>
      <p:regular r:id="rId4"/>
      <p:bold r:id="rId5"/>
      <p:italic r:id="rId6"/>
      <p:boldItalic r:id="rId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747775"/>
          </p15:clr>
        </p15:guide>
        <p15:guide id="2" pos="162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2214" y="-1242"/>
      </p:cViewPr>
      <p:guideLst>
        <p:guide orient="horz" pos="2880"/>
        <p:guide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ableStyles" Target="tableStyles.xml"/><Relationship Id="rId5" Type="http://schemas.openxmlformats.org/officeDocument/2006/relationships/font" Target="fonts/font2.fntdata"/><Relationship Id="rId10" Type="http://schemas.openxmlformats.org/officeDocument/2006/relationships/theme" Target="theme/theme1.xml"/><Relationship Id="rId4" Type="http://schemas.openxmlformats.org/officeDocument/2006/relationships/font" Target="fonts/font1.fntdata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464751" y="685800"/>
            <a:ext cx="19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4751" y="685800"/>
            <a:ext cx="19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5367" y="1323689"/>
            <a:ext cx="4793700" cy="36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75362" y="5038444"/>
            <a:ext cx="4793700" cy="14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4766591" y="8290163"/>
            <a:ext cx="3087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75362" y="1966444"/>
            <a:ext cx="4793700" cy="34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175362" y="5603956"/>
            <a:ext cx="4793700" cy="23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4766591" y="8290163"/>
            <a:ext cx="3087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766591" y="8290163"/>
            <a:ext cx="3087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75362" y="3823733"/>
            <a:ext cx="4793700" cy="14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4766591" y="8290163"/>
            <a:ext cx="3087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75362" y="791156"/>
            <a:ext cx="47937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75362" y="2048844"/>
            <a:ext cx="4793700" cy="6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4766591" y="8290163"/>
            <a:ext cx="3087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75362" y="791156"/>
            <a:ext cx="47937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75362" y="2048844"/>
            <a:ext cx="2250300" cy="6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2718701" y="2048844"/>
            <a:ext cx="2250300" cy="6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4766591" y="8290163"/>
            <a:ext cx="3087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75362" y="791156"/>
            <a:ext cx="47937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4766591" y="8290163"/>
            <a:ext cx="3087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175362" y="987733"/>
            <a:ext cx="1579800" cy="134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75362" y="2470400"/>
            <a:ext cx="1579800" cy="56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4766591" y="8290163"/>
            <a:ext cx="3087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75814" y="800267"/>
            <a:ext cx="3582600" cy="72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4766591" y="8290163"/>
            <a:ext cx="3087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2572200" y="-222"/>
            <a:ext cx="2572200" cy="91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49370" y="2192311"/>
            <a:ext cx="2275800" cy="26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149370" y="4983244"/>
            <a:ext cx="2275800" cy="21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2778955" y="1287244"/>
            <a:ext cx="2158800" cy="656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4766591" y="8290163"/>
            <a:ext cx="3087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175362" y="7521022"/>
            <a:ext cx="3375000" cy="10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4766591" y="8290163"/>
            <a:ext cx="3087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5362" y="791156"/>
            <a:ext cx="4793700" cy="1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75362" y="2048844"/>
            <a:ext cx="4793700" cy="60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766591" y="8290163"/>
            <a:ext cx="3087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625" y="0"/>
            <a:ext cx="5185025" cy="921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6200" y="95250"/>
            <a:ext cx="1890900" cy="3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8372" y="7896547"/>
            <a:ext cx="521600" cy="60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91291" y="5595941"/>
            <a:ext cx="521600" cy="6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38825" y="3376625"/>
            <a:ext cx="521600" cy="605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5274" y="952500"/>
            <a:ext cx="69085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145900" y="114300"/>
            <a:ext cx="30003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KS3 Learning Journey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1" name="Google Shape;61;p13"/>
          <p:cNvGrpSpPr/>
          <p:nvPr/>
        </p:nvGrpSpPr>
        <p:grpSpPr>
          <a:xfrm>
            <a:off x="2703200" y="8321200"/>
            <a:ext cx="809700" cy="607800"/>
            <a:chOff x="2703200" y="8321200"/>
            <a:chExt cx="809700" cy="607800"/>
          </a:xfrm>
        </p:grpSpPr>
        <p:sp>
          <p:nvSpPr>
            <p:cNvPr id="62" name="Google Shape;62;p13"/>
            <p:cNvSpPr/>
            <p:nvPr/>
          </p:nvSpPr>
          <p:spPr>
            <a:xfrm>
              <a:off x="2703200" y="8568700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My Origin Story</a:t>
              </a:r>
              <a:endParaRPr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63" name="Google Shape;63;p13"/>
            <p:cNvCxnSpPr>
              <a:stCxn id="62" idx="0"/>
            </p:cNvCxnSpPr>
            <p:nvPr/>
          </p:nvCxnSpPr>
          <p:spPr>
            <a:xfrm rot="10800000">
              <a:off x="3103250" y="8321200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64" name="Google Shape;64;p13"/>
          <p:cNvGrpSpPr/>
          <p:nvPr/>
        </p:nvGrpSpPr>
        <p:grpSpPr>
          <a:xfrm rot="10800000">
            <a:off x="1994775" y="7646725"/>
            <a:ext cx="809700" cy="607800"/>
            <a:chOff x="3221475" y="8254525"/>
            <a:chExt cx="809700" cy="607800"/>
          </a:xfrm>
        </p:grpSpPr>
        <p:sp>
          <p:nvSpPr>
            <p:cNvPr id="65" name="Google Shape;65;p13"/>
            <p:cNvSpPr/>
            <p:nvPr/>
          </p:nvSpPr>
          <p:spPr>
            <a:xfrm>
              <a:off x="322147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6" name="Google Shape;66;p13"/>
            <p:cNvCxnSpPr>
              <a:stCxn id="65" idx="0"/>
            </p:cNvCxnSpPr>
            <p:nvPr/>
          </p:nvCxnSpPr>
          <p:spPr>
            <a:xfrm rot="10800000">
              <a:off x="3621525" y="825452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67" name="Google Shape;67;p13"/>
          <p:cNvGrpSpPr/>
          <p:nvPr/>
        </p:nvGrpSpPr>
        <p:grpSpPr>
          <a:xfrm>
            <a:off x="751950" y="8304975"/>
            <a:ext cx="809700" cy="600900"/>
            <a:chOff x="3380225" y="8261425"/>
            <a:chExt cx="809700" cy="600900"/>
          </a:xfrm>
        </p:grpSpPr>
        <p:sp>
          <p:nvSpPr>
            <p:cNvPr id="68" name="Google Shape;68;p13"/>
            <p:cNvSpPr/>
            <p:nvPr/>
          </p:nvSpPr>
          <p:spPr>
            <a:xfrm>
              <a:off x="338022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>
                  <a:latin typeface="Montserrat"/>
                  <a:ea typeface="Montserrat"/>
                  <a:cs typeface="Montserrat"/>
                  <a:sym typeface="Montserrat"/>
                </a:rPr>
                <a:t>Myths and Legends</a:t>
              </a:r>
              <a:endParaRPr sz="8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69" name="Google Shape;69;p13"/>
            <p:cNvCxnSpPr>
              <a:stCxn id="68" idx="0"/>
            </p:cNvCxnSpPr>
            <p:nvPr/>
          </p:nvCxnSpPr>
          <p:spPr>
            <a:xfrm rot="10800000">
              <a:off x="3780875" y="8261425"/>
              <a:ext cx="4200" cy="2406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70" name="Google Shape;70;p13"/>
          <p:cNvGrpSpPr/>
          <p:nvPr/>
        </p:nvGrpSpPr>
        <p:grpSpPr>
          <a:xfrm rot="10800000">
            <a:off x="466725" y="6492400"/>
            <a:ext cx="809700" cy="607800"/>
            <a:chOff x="3221475" y="8254525"/>
            <a:chExt cx="809700" cy="607800"/>
          </a:xfrm>
        </p:grpSpPr>
        <p:sp>
          <p:nvSpPr>
            <p:cNvPr id="71" name="Google Shape;71;p13"/>
            <p:cNvSpPr/>
            <p:nvPr/>
          </p:nvSpPr>
          <p:spPr>
            <a:xfrm>
              <a:off x="322147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2" name="Google Shape;72;p13"/>
            <p:cNvCxnSpPr>
              <a:stCxn id="71" idx="0"/>
            </p:cNvCxnSpPr>
            <p:nvPr/>
          </p:nvCxnSpPr>
          <p:spPr>
            <a:xfrm rot="10800000">
              <a:off x="3621525" y="825452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73" name="Google Shape;73;p13"/>
          <p:cNvGrpSpPr/>
          <p:nvPr/>
        </p:nvGrpSpPr>
        <p:grpSpPr>
          <a:xfrm rot="10800000">
            <a:off x="1530538" y="6439250"/>
            <a:ext cx="809700" cy="607800"/>
            <a:chOff x="3221475" y="8254525"/>
            <a:chExt cx="809700" cy="607800"/>
          </a:xfrm>
        </p:grpSpPr>
        <p:sp>
          <p:nvSpPr>
            <p:cNvPr id="74" name="Google Shape;74;p13"/>
            <p:cNvSpPr/>
            <p:nvPr/>
          </p:nvSpPr>
          <p:spPr>
            <a:xfrm>
              <a:off x="322147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" name="Google Shape;75;p13"/>
            <p:cNvCxnSpPr>
              <a:stCxn id="74" idx="0"/>
            </p:cNvCxnSpPr>
            <p:nvPr/>
          </p:nvCxnSpPr>
          <p:spPr>
            <a:xfrm rot="10800000">
              <a:off x="3621525" y="825452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76" name="Google Shape;76;p13"/>
          <p:cNvGrpSpPr/>
          <p:nvPr/>
        </p:nvGrpSpPr>
        <p:grpSpPr>
          <a:xfrm rot="10800000">
            <a:off x="3803425" y="5242150"/>
            <a:ext cx="809700" cy="607800"/>
            <a:chOff x="3221475" y="8254525"/>
            <a:chExt cx="809700" cy="607800"/>
          </a:xfrm>
        </p:grpSpPr>
        <p:sp>
          <p:nvSpPr>
            <p:cNvPr id="77" name="Google Shape;77;p13"/>
            <p:cNvSpPr/>
            <p:nvPr/>
          </p:nvSpPr>
          <p:spPr>
            <a:xfrm>
              <a:off x="322147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8" name="Google Shape;78;p13"/>
            <p:cNvCxnSpPr>
              <a:stCxn id="77" idx="0"/>
            </p:cNvCxnSpPr>
            <p:nvPr/>
          </p:nvCxnSpPr>
          <p:spPr>
            <a:xfrm rot="10800000">
              <a:off x="3621525" y="825452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79" name="Google Shape;79;p13"/>
          <p:cNvGrpSpPr/>
          <p:nvPr/>
        </p:nvGrpSpPr>
        <p:grpSpPr>
          <a:xfrm rot="10800000">
            <a:off x="1730150" y="5279013"/>
            <a:ext cx="809700" cy="607800"/>
            <a:chOff x="3221475" y="8254525"/>
            <a:chExt cx="809700" cy="607800"/>
          </a:xfrm>
        </p:grpSpPr>
        <p:sp>
          <p:nvSpPr>
            <p:cNvPr id="80" name="Google Shape;80;p13"/>
            <p:cNvSpPr/>
            <p:nvPr/>
          </p:nvSpPr>
          <p:spPr>
            <a:xfrm>
              <a:off x="322147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1" name="Google Shape;81;p13"/>
            <p:cNvCxnSpPr>
              <a:stCxn id="80" idx="0"/>
            </p:cNvCxnSpPr>
            <p:nvPr/>
          </p:nvCxnSpPr>
          <p:spPr>
            <a:xfrm rot="10800000">
              <a:off x="3621525" y="825452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82" name="Google Shape;82;p13"/>
          <p:cNvGrpSpPr/>
          <p:nvPr/>
        </p:nvGrpSpPr>
        <p:grpSpPr>
          <a:xfrm rot="10800000">
            <a:off x="677175" y="5233513"/>
            <a:ext cx="809700" cy="607800"/>
            <a:chOff x="3221475" y="8254525"/>
            <a:chExt cx="809700" cy="607800"/>
          </a:xfrm>
        </p:grpSpPr>
        <p:sp>
          <p:nvSpPr>
            <p:cNvPr id="83" name="Google Shape;83;p13"/>
            <p:cNvSpPr/>
            <p:nvPr/>
          </p:nvSpPr>
          <p:spPr>
            <a:xfrm>
              <a:off x="322147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4" name="Google Shape;84;p13"/>
            <p:cNvCxnSpPr>
              <a:stCxn id="83" idx="0"/>
            </p:cNvCxnSpPr>
            <p:nvPr/>
          </p:nvCxnSpPr>
          <p:spPr>
            <a:xfrm rot="10800000">
              <a:off x="3621525" y="825452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85" name="Google Shape;85;p13"/>
          <p:cNvGrpSpPr/>
          <p:nvPr/>
        </p:nvGrpSpPr>
        <p:grpSpPr>
          <a:xfrm rot="10800000">
            <a:off x="412225" y="4420488"/>
            <a:ext cx="809700" cy="607800"/>
            <a:chOff x="3221475" y="8254525"/>
            <a:chExt cx="809700" cy="607800"/>
          </a:xfrm>
        </p:grpSpPr>
        <p:sp>
          <p:nvSpPr>
            <p:cNvPr id="86" name="Google Shape;86;p13"/>
            <p:cNvSpPr/>
            <p:nvPr/>
          </p:nvSpPr>
          <p:spPr>
            <a:xfrm>
              <a:off x="322147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7" name="Google Shape;87;p13"/>
            <p:cNvCxnSpPr>
              <a:stCxn id="86" idx="0"/>
            </p:cNvCxnSpPr>
            <p:nvPr/>
          </p:nvCxnSpPr>
          <p:spPr>
            <a:xfrm rot="10800000">
              <a:off x="3621525" y="825452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88" name="Google Shape;88;p13"/>
          <p:cNvGrpSpPr/>
          <p:nvPr/>
        </p:nvGrpSpPr>
        <p:grpSpPr>
          <a:xfrm rot="10800000">
            <a:off x="1629738" y="4136863"/>
            <a:ext cx="809700" cy="607800"/>
            <a:chOff x="3221475" y="8254525"/>
            <a:chExt cx="809700" cy="607800"/>
          </a:xfrm>
        </p:grpSpPr>
        <p:sp>
          <p:nvSpPr>
            <p:cNvPr id="89" name="Google Shape;89;p13"/>
            <p:cNvSpPr/>
            <p:nvPr/>
          </p:nvSpPr>
          <p:spPr>
            <a:xfrm>
              <a:off x="322147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0" name="Google Shape;90;p13"/>
            <p:cNvCxnSpPr>
              <a:stCxn id="89" idx="0"/>
            </p:cNvCxnSpPr>
            <p:nvPr/>
          </p:nvCxnSpPr>
          <p:spPr>
            <a:xfrm rot="10800000">
              <a:off x="3621525" y="825452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1" name="Google Shape;91;p13"/>
          <p:cNvGrpSpPr/>
          <p:nvPr/>
        </p:nvGrpSpPr>
        <p:grpSpPr>
          <a:xfrm rot="10800000">
            <a:off x="2660425" y="4136863"/>
            <a:ext cx="809700" cy="607800"/>
            <a:chOff x="3221475" y="8254525"/>
            <a:chExt cx="809700" cy="607800"/>
          </a:xfrm>
        </p:grpSpPr>
        <p:sp>
          <p:nvSpPr>
            <p:cNvPr id="92" name="Google Shape;92;p13"/>
            <p:cNvSpPr/>
            <p:nvPr/>
          </p:nvSpPr>
          <p:spPr>
            <a:xfrm>
              <a:off x="322147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3" name="Google Shape;93;p13"/>
            <p:cNvCxnSpPr>
              <a:stCxn id="92" idx="0"/>
            </p:cNvCxnSpPr>
            <p:nvPr/>
          </p:nvCxnSpPr>
          <p:spPr>
            <a:xfrm rot="10800000">
              <a:off x="3621525" y="825452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4" name="Google Shape;94;p13"/>
          <p:cNvGrpSpPr/>
          <p:nvPr/>
        </p:nvGrpSpPr>
        <p:grpSpPr>
          <a:xfrm rot="10800000">
            <a:off x="3470125" y="2982675"/>
            <a:ext cx="809700" cy="607800"/>
            <a:chOff x="3221475" y="8254525"/>
            <a:chExt cx="809700" cy="607800"/>
          </a:xfrm>
        </p:grpSpPr>
        <p:sp>
          <p:nvSpPr>
            <p:cNvPr id="95" name="Google Shape;95;p13"/>
            <p:cNvSpPr/>
            <p:nvPr/>
          </p:nvSpPr>
          <p:spPr>
            <a:xfrm>
              <a:off x="322147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6" name="Google Shape;96;p13"/>
            <p:cNvCxnSpPr>
              <a:stCxn id="95" idx="0"/>
            </p:cNvCxnSpPr>
            <p:nvPr/>
          </p:nvCxnSpPr>
          <p:spPr>
            <a:xfrm rot="10800000">
              <a:off x="3621525" y="825452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7" name="Google Shape;97;p13"/>
          <p:cNvGrpSpPr/>
          <p:nvPr/>
        </p:nvGrpSpPr>
        <p:grpSpPr>
          <a:xfrm rot="10800000">
            <a:off x="1241200" y="3030925"/>
            <a:ext cx="809700" cy="607800"/>
            <a:chOff x="3221475" y="8254525"/>
            <a:chExt cx="809700" cy="607800"/>
          </a:xfrm>
        </p:grpSpPr>
        <p:sp>
          <p:nvSpPr>
            <p:cNvPr id="98" name="Google Shape;98;p13"/>
            <p:cNvSpPr/>
            <p:nvPr/>
          </p:nvSpPr>
          <p:spPr>
            <a:xfrm>
              <a:off x="322147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9" name="Google Shape;99;p13"/>
            <p:cNvCxnSpPr>
              <a:stCxn id="98" idx="0"/>
            </p:cNvCxnSpPr>
            <p:nvPr/>
          </p:nvCxnSpPr>
          <p:spPr>
            <a:xfrm rot="10800000">
              <a:off x="3621525" y="825452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0" name="Google Shape;100;p13"/>
          <p:cNvGrpSpPr/>
          <p:nvPr/>
        </p:nvGrpSpPr>
        <p:grpSpPr>
          <a:xfrm rot="10800000">
            <a:off x="371475" y="2143650"/>
            <a:ext cx="809700" cy="607800"/>
            <a:chOff x="3221475" y="8254525"/>
            <a:chExt cx="809700" cy="607800"/>
          </a:xfrm>
        </p:grpSpPr>
        <p:sp>
          <p:nvSpPr>
            <p:cNvPr id="101" name="Google Shape;101;p13"/>
            <p:cNvSpPr/>
            <p:nvPr/>
          </p:nvSpPr>
          <p:spPr>
            <a:xfrm>
              <a:off x="322147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2" name="Google Shape;102;p13"/>
            <p:cNvCxnSpPr>
              <a:stCxn id="101" idx="0"/>
            </p:cNvCxnSpPr>
            <p:nvPr/>
          </p:nvCxnSpPr>
          <p:spPr>
            <a:xfrm rot="10800000">
              <a:off x="3621525" y="825452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3" name="Google Shape;103;p13"/>
          <p:cNvGrpSpPr/>
          <p:nvPr/>
        </p:nvGrpSpPr>
        <p:grpSpPr>
          <a:xfrm rot="10800000">
            <a:off x="1762500" y="1828975"/>
            <a:ext cx="809700" cy="607800"/>
            <a:chOff x="2816625" y="8254525"/>
            <a:chExt cx="809700" cy="607800"/>
          </a:xfrm>
        </p:grpSpPr>
        <p:sp>
          <p:nvSpPr>
            <p:cNvPr id="104" name="Google Shape;104;p13"/>
            <p:cNvSpPr/>
            <p:nvPr/>
          </p:nvSpPr>
          <p:spPr>
            <a:xfrm>
              <a:off x="281662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5" name="Google Shape;105;p13"/>
            <p:cNvCxnSpPr>
              <a:stCxn id="104" idx="0"/>
            </p:cNvCxnSpPr>
            <p:nvPr/>
          </p:nvCxnSpPr>
          <p:spPr>
            <a:xfrm rot="10800000">
              <a:off x="3216675" y="825452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6" name="Google Shape;106;p13"/>
          <p:cNvGrpSpPr/>
          <p:nvPr/>
        </p:nvGrpSpPr>
        <p:grpSpPr>
          <a:xfrm rot="10800000">
            <a:off x="3228675" y="1942775"/>
            <a:ext cx="809700" cy="607800"/>
            <a:chOff x="3221475" y="8254525"/>
            <a:chExt cx="809700" cy="607800"/>
          </a:xfrm>
        </p:grpSpPr>
        <p:sp>
          <p:nvSpPr>
            <p:cNvPr id="107" name="Google Shape;107;p13"/>
            <p:cNvSpPr/>
            <p:nvPr/>
          </p:nvSpPr>
          <p:spPr>
            <a:xfrm>
              <a:off x="322147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8" name="Google Shape;108;p13"/>
            <p:cNvCxnSpPr>
              <a:stCxn id="107" idx="0"/>
            </p:cNvCxnSpPr>
            <p:nvPr/>
          </p:nvCxnSpPr>
          <p:spPr>
            <a:xfrm rot="10800000">
              <a:off x="3621525" y="825452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9" name="Google Shape;109;p13"/>
          <p:cNvGrpSpPr/>
          <p:nvPr/>
        </p:nvGrpSpPr>
        <p:grpSpPr>
          <a:xfrm rot="10800000">
            <a:off x="4218175" y="952500"/>
            <a:ext cx="809700" cy="607800"/>
            <a:chOff x="3221475" y="8254525"/>
            <a:chExt cx="809700" cy="607800"/>
          </a:xfrm>
        </p:grpSpPr>
        <p:sp>
          <p:nvSpPr>
            <p:cNvPr id="110" name="Google Shape;110;p13"/>
            <p:cNvSpPr/>
            <p:nvPr/>
          </p:nvSpPr>
          <p:spPr>
            <a:xfrm>
              <a:off x="322147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1" name="Google Shape;111;p13"/>
            <p:cNvCxnSpPr>
              <a:stCxn id="110" idx="0"/>
            </p:cNvCxnSpPr>
            <p:nvPr/>
          </p:nvCxnSpPr>
          <p:spPr>
            <a:xfrm rot="10800000">
              <a:off x="3621525" y="825452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12" name="Google Shape;112;p13"/>
          <p:cNvGrpSpPr/>
          <p:nvPr/>
        </p:nvGrpSpPr>
        <p:grpSpPr>
          <a:xfrm rot="10800000">
            <a:off x="2050900" y="674275"/>
            <a:ext cx="809700" cy="607800"/>
            <a:chOff x="3221475" y="8254525"/>
            <a:chExt cx="809700" cy="607800"/>
          </a:xfrm>
        </p:grpSpPr>
        <p:sp>
          <p:nvSpPr>
            <p:cNvPr id="113" name="Google Shape;113;p13"/>
            <p:cNvSpPr/>
            <p:nvPr/>
          </p:nvSpPr>
          <p:spPr>
            <a:xfrm>
              <a:off x="3221475" y="850202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4" name="Google Shape;114;p13"/>
            <p:cNvCxnSpPr>
              <a:stCxn id="113" idx="0"/>
            </p:cNvCxnSpPr>
            <p:nvPr/>
          </p:nvCxnSpPr>
          <p:spPr>
            <a:xfrm rot="10800000">
              <a:off x="3621525" y="825452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pic>
        <p:nvPicPr>
          <p:cNvPr id="115" name="Google Shape;11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70124" y="7969077"/>
            <a:ext cx="495622" cy="53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1466" y="7436100"/>
            <a:ext cx="495625" cy="532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95675" y="5632200"/>
            <a:ext cx="495625" cy="53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279825" y="3582950"/>
            <a:ext cx="473750" cy="50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3"/>
          <p:cNvSpPr txBox="1"/>
          <p:nvPr/>
        </p:nvSpPr>
        <p:spPr>
          <a:xfrm>
            <a:off x="2007075" y="7599475"/>
            <a:ext cx="785100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Roots of English</a:t>
            </a:r>
            <a:endParaRPr sz="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13"/>
          <p:cNvSpPr txBox="1"/>
          <p:nvPr/>
        </p:nvSpPr>
        <p:spPr>
          <a:xfrm>
            <a:off x="501650" y="6527800"/>
            <a:ext cx="7395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21" name="Google Shape;121;p13"/>
          <p:cNvSpPr txBox="1"/>
          <p:nvPr/>
        </p:nvSpPr>
        <p:spPr>
          <a:xfrm>
            <a:off x="512775" y="6444763"/>
            <a:ext cx="717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Year 7 Novel: October, October</a:t>
            </a:r>
            <a:endParaRPr sz="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2" name="Google Shape;122;p13"/>
          <p:cNvGrpSpPr/>
          <p:nvPr/>
        </p:nvGrpSpPr>
        <p:grpSpPr>
          <a:xfrm rot="10800000">
            <a:off x="3472525" y="6562163"/>
            <a:ext cx="809700" cy="607800"/>
            <a:chOff x="3219075" y="8130775"/>
            <a:chExt cx="809700" cy="607800"/>
          </a:xfrm>
        </p:grpSpPr>
        <p:sp>
          <p:nvSpPr>
            <p:cNvPr id="123" name="Google Shape;123;p13"/>
            <p:cNvSpPr/>
            <p:nvPr/>
          </p:nvSpPr>
          <p:spPr>
            <a:xfrm>
              <a:off x="3219075" y="8378275"/>
              <a:ext cx="809700" cy="360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4" name="Google Shape;124;p13"/>
            <p:cNvCxnSpPr>
              <a:stCxn id="123" idx="0"/>
            </p:cNvCxnSpPr>
            <p:nvPr/>
          </p:nvCxnSpPr>
          <p:spPr>
            <a:xfrm rot="10800000">
              <a:off x="3619125" y="8130775"/>
              <a:ext cx="4800" cy="247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125" name="Google Shape;125;p13"/>
          <p:cNvSpPr txBox="1"/>
          <p:nvPr/>
        </p:nvSpPr>
        <p:spPr>
          <a:xfrm>
            <a:off x="1565638" y="6400588"/>
            <a:ext cx="7395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Nature Poetry</a:t>
            </a:r>
            <a:endParaRPr sz="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13"/>
          <p:cNvSpPr txBox="1"/>
          <p:nvPr/>
        </p:nvSpPr>
        <p:spPr>
          <a:xfrm>
            <a:off x="3505225" y="6513550"/>
            <a:ext cx="7395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Your Planet Needs You!</a:t>
            </a:r>
            <a:endParaRPr sz="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13"/>
          <p:cNvSpPr txBox="1"/>
          <p:nvPr/>
        </p:nvSpPr>
        <p:spPr>
          <a:xfrm>
            <a:off x="3822700" y="5257800"/>
            <a:ext cx="785100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Midsummer Night’s Dream</a:t>
            </a:r>
            <a:endParaRPr sz="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3"/>
          <p:cNvSpPr txBox="1"/>
          <p:nvPr/>
        </p:nvSpPr>
        <p:spPr>
          <a:xfrm>
            <a:off x="1776200" y="5242825"/>
            <a:ext cx="717600" cy="2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Year 8 Novel:</a:t>
            </a:r>
            <a:endParaRPr sz="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Great Expectations</a:t>
            </a:r>
            <a:endParaRPr sz="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3"/>
          <p:cNvSpPr txBox="1"/>
          <p:nvPr/>
        </p:nvSpPr>
        <p:spPr>
          <a:xfrm>
            <a:off x="689475" y="5178713"/>
            <a:ext cx="7851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Crime and Non-Fiction Writing</a:t>
            </a:r>
            <a:endParaRPr sz="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3"/>
          <p:cNvSpPr txBox="1"/>
          <p:nvPr/>
        </p:nvSpPr>
        <p:spPr>
          <a:xfrm>
            <a:off x="1664850" y="4124975"/>
            <a:ext cx="7395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Exploring The Gothic</a:t>
            </a:r>
            <a:endParaRPr sz="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3"/>
          <p:cNvSpPr txBox="1"/>
          <p:nvPr/>
        </p:nvSpPr>
        <p:spPr>
          <a:xfrm>
            <a:off x="424525" y="4361088"/>
            <a:ext cx="785100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Poetry of the First World War</a:t>
            </a:r>
            <a:endParaRPr sz="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3"/>
          <p:cNvSpPr txBox="1"/>
          <p:nvPr/>
        </p:nvSpPr>
        <p:spPr>
          <a:xfrm>
            <a:off x="2684225" y="4078175"/>
            <a:ext cx="7395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Year 8 Drama:</a:t>
            </a:r>
            <a:endParaRPr sz="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Coram Boy</a:t>
            </a:r>
            <a:endParaRPr sz="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13"/>
          <p:cNvSpPr txBox="1"/>
          <p:nvPr/>
        </p:nvSpPr>
        <p:spPr>
          <a:xfrm>
            <a:off x="3505225" y="2982675"/>
            <a:ext cx="7395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Futuristic Fiction</a:t>
            </a:r>
            <a:endParaRPr sz="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13"/>
          <p:cNvSpPr txBox="1"/>
          <p:nvPr/>
        </p:nvSpPr>
        <p:spPr>
          <a:xfrm>
            <a:off x="1276300" y="2968038"/>
            <a:ext cx="7395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Year 9 Novel: Lord of the Flies</a:t>
            </a:r>
            <a:endParaRPr sz="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13"/>
          <p:cNvSpPr txBox="1"/>
          <p:nvPr/>
        </p:nvSpPr>
        <p:spPr>
          <a:xfrm>
            <a:off x="406575" y="2143650"/>
            <a:ext cx="7395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Art of Rhetoric</a:t>
            </a:r>
            <a:endParaRPr sz="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13"/>
          <p:cNvSpPr txBox="1"/>
          <p:nvPr/>
        </p:nvSpPr>
        <p:spPr>
          <a:xfrm>
            <a:off x="1808550" y="1800400"/>
            <a:ext cx="717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Year 9 Drama: Small Island</a:t>
            </a:r>
            <a:endParaRPr sz="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13"/>
          <p:cNvSpPr txBox="1"/>
          <p:nvPr/>
        </p:nvSpPr>
        <p:spPr>
          <a:xfrm>
            <a:off x="3228675" y="1866575"/>
            <a:ext cx="8097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Who Am I?</a:t>
            </a:r>
            <a:endParaRPr sz="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Identity Poetry</a:t>
            </a:r>
            <a:endParaRPr sz="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13"/>
          <p:cNvSpPr txBox="1"/>
          <p:nvPr/>
        </p:nvSpPr>
        <p:spPr>
          <a:xfrm>
            <a:off x="4264225" y="912475"/>
            <a:ext cx="717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Romeo and Juliet</a:t>
            </a:r>
            <a:endParaRPr sz="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13"/>
          <p:cNvSpPr txBox="1"/>
          <p:nvPr/>
        </p:nvSpPr>
        <p:spPr>
          <a:xfrm>
            <a:off x="2096950" y="661275"/>
            <a:ext cx="717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Preparing for GCSE</a:t>
            </a:r>
            <a:endParaRPr sz="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0" name="Google Shape;140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639237">
            <a:off x="203062" y="6391043"/>
            <a:ext cx="349780" cy="54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653000">
            <a:off x="2587410" y="5150164"/>
            <a:ext cx="310277" cy="45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843898">
            <a:off x="4667500" y="5179800"/>
            <a:ext cx="314922" cy="48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505214" y="4088460"/>
            <a:ext cx="338335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67103" y="2988204"/>
            <a:ext cx="338325" cy="596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84653">
            <a:off x="2699531" y="1708168"/>
            <a:ext cx="404386" cy="596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14200">
            <a:off x="3810978" y="687753"/>
            <a:ext cx="391102" cy="60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88</Words>
  <Application>Microsoft Office PowerPoint</Application>
  <PresentationFormat>Custom</PresentationFormat>
  <Paragraphs>23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Montserrat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Roynon</dc:creator>
  <cp:lastModifiedBy>Mary Roynon</cp:lastModifiedBy>
  <cp:revision>1</cp:revision>
  <dcterms:modified xsi:type="dcterms:W3CDTF">2024-05-26T13:58:28Z</dcterms:modified>
</cp:coreProperties>
</file>