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F47C23-EE60-455D-A90C-665FC368EB78}"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295366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47C23-EE60-455D-A90C-665FC368EB78}"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201170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47C23-EE60-455D-A90C-665FC368EB78}"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337096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F47C23-EE60-455D-A90C-665FC368EB78}"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22660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F47C23-EE60-455D-A90C-665FC368EB78}"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371350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F47C23-EE60-455D-A90C-665FC368EB78}"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175659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F47C23-EE60-455D-A90C-665FC368EB78}"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66678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F47C23-EE60-455D-A90C-665FC368EB78}"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270116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47C23-EE60-455D-A90C-665FC368EB78}"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13925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47C23-EE60-455D-A90C-665FC368EB78}"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154007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47C23-EE60-455D-A90C-665FC368EB78}"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6BE772-54DC-46F4-9BBB-E36FAA8CD183}" type="slidenum">
              <a:rPr lang="en-GB" smtClean="0"/>
              <a:t>‹#›</a:t>
            </a:fld>
            <a:endParaRPr lang="en-GB"/>
          </a:p>
        </p:txBody>
      </p:sp>
    </p:spTree>
    <p:extLst>
      <p:ext uri="{BB962C8B-B14F-4D97-AF65-F5344CB8AC3E}">
        <p14:creationId xmlns:p14="http://schemas.microsoft.com/office/powerpoint/2010/main" val="192325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7C23-EE60-455D-A90C-665FC368EB78}" type="datetimeFigureOut">
              <a:rPr lang="en-GB" smtClean="0"/>
              <a:t>02/04/2020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E772-54DC-46F4-9BBB-E36FAA8CD183}" type="slidenum">
              <a:rPr lang="en-GB" smtClean="0"/>
              <a:t>‹#›</a:t>
            </a:fld>
            <a:endParaRPr lang="en-GB"/>
          </a:p>
        </p:txBody>
      </p:sp>
    </p:spTree>
    <p:extLst>
      <p:ext uri="{BB962C8B-B14F-4D97-AF65-F5344CB8AC3E}">
        <p14:creationId xmlns:p14="http://schemas.microsoft.com/office/powerpoint/2010/main" val="3346630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_medium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890" y="299022"/>
            <a:ext cx="2988310" cy="2019046"/>
          </a:xfrm>
          <a:prstGeom prst="rect">
            <a:avLst/>
          </a:prstGeom>
          <a:noFill/>
          <a:ln>
            <a:noFill/>
          </a:ln>
        </p:spPr>
      </p:pic>
      <p:sp>
        <p:nvSpPr>
          <p:cNvPr id="3" name="Rounded Rectangle 2"/>
          <p:cNvSpPr/>
          <p:nvPr/>
        </p:nvSpPr>
        <p:spPr>
          <a:xfrm>
            <a:off x="444500" y="2318067"/>
            <a:ext cx="11557000" cy="2139633"/>
          </a:xfrm>
          <a:prstGeom prst="roundRect">
            <a:avLst/>
          </a:prstGeom>
          <a:solidFill>
            <a:srgbClr val="7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At Oakfield Academy we encourage the pupils to explore their learning and scholarship of subjects outside of the classroom. Why not do this by watching films, reading books that build knowledge around topics and concepts?</a:t>
            </a:r>
          </a:p>
          <a:p>
            <a:pPr algn="ctr"/>
            <a:r>
              <a:rPr lang="en-GB" sz="2000" dirty="0" smtClean="0"/>
              <a:t>Please find included current movies available via streaming services that might enable your child to develop their understanding of the subjects that interest them or to engage them in discussion.</a:t>
            </a:r>
            <a:endParaRPr lang="en-GB" sz="2000" dirty="0"/>
          </a:p>
        </p:txBody>
      </p:sp>
    </p:spTree>
    <p:extLst>
      <p:ext uri="{BB962C8B-B14F-4D97-AF65-F5344CB8AC3E}">
        <p14:creationId xmlns:p14="http://schemas.microsoft.com/office/powerpoint/2010/main" val="50779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etflix logo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117" y="-212091"/>
            <a:ext cx="3641725" cy="20666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3616" t="66239" r="41737" b="20201"/>
          <a:stretch/>
        </p:blipFill>
        <p:spPr>
          <a:xfrm>
            <a:off x="52844" y="1642498"/>
            <a:ext cx="7808446" cy="1550100"/>
          </a:xfrm>
          <a:prstGeom prst="rect">
            <a:avLst/>
          </a:prstGeom>
        </p:spPr>
      </p:pic>
      <p:pic>
        <p:nvPicPr>
          <p:cNvPr id="3" name="Picture 2"/>
          <p:cNvPicPr>
            <a:picLocks noChangeAspect="1"/>
          </p:cNvPicPr>
          <p:nvPr/>
        </p:nvPicPr>
        <p:blipFill rotWithShape="1">
          <a:blip r:embed="rId4"/>
          <a:srcRect l="40312" t="56362" r="41473" b="29576"/>
          <a:stretch/>
        </p:blipFill>
        <p:spPr>
          <a:xfrm>
            <a:off x="8220740" y="3192598"/>
            <a:ext cx="2588996" cy="1599085"/>
          </a:xfrm>
          <a:prstGeom prst="rect">
            <a:avLst/>
          </a:prstGeom>
        </p:spPr>
      </p:pic>
      <p:pic>
        <p:nvPicPr>
          <p:cNvPr id="4" name="Picture 3"/>
          <p:cNvPicPr>
            <a:picLocks noChangeAspect="1"/>
          </p:cNvPicPr>
          <p:nvPr/>
        </p:nvPicPr>
        <p:blipFill rotWithShape="1">
          <a:blip r:embed="rId5"/>
          <a:srcRect l="3915" t="26054" r="77925" b="60162"/>
          <a:stretch/>
        </p:blipFill>
        <p:spPr>
          <a:xfrm>
            <a:off x="2903088" y="3176516"/>
            <a:ext cx="2529349" cy="1535832"/>
          </a:xfrm>
          <a:prstGeom prst="rect">
            <a:avLst/>
          </a:prstGeom>
        </p:spPr>
      </p:pic>
      <p:pic>
        <p:nvPicPr>
          <p:cNvPr id="5" name="Picture 4"/>
          <p:cNvPicPr>
            <a:picLocks noChangeAspect="1"/>
          </p:cNvPicPr>
          <p:nvPr/>
        </p:nvPicPr>
        <p:blipFill rotWithShape="1">
          <a:blip r:embed="rId6"/>
          <a:srcRect l="58235" t="71323" r="23412" b="13897"/>
          <a:stretch/>
        </p:blipFill>
        <p:spPr>
          <a:xfrm>
            <a:off x="5520303" y="3185082"/>
            <a:ext cx="2612571" cy="1683100"/>
          </a:xfrm>
          <a:prstGeom prst="rect">
            <a:avLst/>
          </a:prstGeom>
        </p:spPr>
      </p:pic>
      <p:pic>
        <p:nvPicPr>
          <p:cNvPr id="6" name="Picture 5"/>
          <p:cNvPicPr>
            <a:picLocks noChangeAspect="1"/>
          </p:cNvPicPr>
          <p:nvPr/>
        </p:nvPicPr>
        <p:blipFill rotWithShape="1">
          <a:blip r:embed="rId7"/>
          <a:srcRect l="3620" t="26563" r="78032" b="60212"/>
          <a:stretch/>
        </p:blipFill>
        <p:spPr>
          <a:xfrm>
            <a:off x="7938620" y="1625301"/>
            <a:ext cx="2690082" cy="1551215"/>
          </a:xfrm>
          <a:prstGeom prst="rect">
            <a:avLst/>
          </a:prstGeom>
        </p:spPr>
      </p:pic>
      <p:pic>
        <p:nvPicPr>
          <p:cNvPr id="7" name="Picture 6"/>
          <p:cNvPicPr>
            <a:picLocks noChangeAspect="1"/>
          </p:cNvPicPr>
          <p:nvPr/>
        </p:nvPicPr>
        <p:blipFill rotWithShape="1">
          <a:blip r:embed="rId8"/>
          <a:srcRect l="22232" t="29576" r="59821" b="56027"/>
          <a:stretch/>
        </p:blipFill>
        <p:spPr>
          <a:xfrm>
            <a:off x="52844" y="3121063"/>
            <a:ext cx="2710544" cy="1739602"/>
          </a:xfrm>
          <a:prstGeom prst="rect">
            <a:avLst/>
          </a:prstGeom>
        </p:spPr>
      </p:pic>
      <p:pic>
        <p:nvPicPr>
          <p:cNvPr id="2050" name="Picture 2" descr="Image result for horrible histories the movi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578" t="4097" r="12422" b="2384"/>
          <a:stretch/>
        </p:blipFill>
        <p:spPr bwMode="auto">
          <a:xfrm>
            <a:off x="2662569" y="4860665"/>
            <a:ext cx="2649770" cy="18585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mazon prime logo"/>
          <p:cNvPicPr>
            <a:picLocks noChangeAspect="1" noChangeArrowheads="1"/>
          </p:cNvPicPr>
          <p:nvPr/>
        </p:nvPicPr>
        <p:blipFill rotWithShape="1">
          <a:blip r:embed="rId10">
            <a:extLst>
              <a:ext uri="{28A0092B-C50C-407E-A947-70E740481C1C}">
                <a14:useLocalDpi xmlns:a14="http://schemas.microsoft.com/office/drawing/2010/main" val="0"/>
              </a:ext>
            </a:extLst>
          </a:blip>
          <a:srcRect t="29697" b="21190"/>
          <a:stretch/>
        </p:blipFill>
        <p:spPr bwMode="auto">
          <a:xfrm>
            <a:off x="7213362" y="122748"/>
            <a:ext cx="2667237" cy="13099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Imitation G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7818" y="4835812"/>
            <a:ext cx="1435544" cy="190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4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69</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Reynolds</dc:creator>
  <cp:lastModifiedBy>Adam Reynolds</cp:lastModifiedBy>
  <cp:revision>6</cp:revision>
  <dcterms:created xsi:type="dcterms:W3CDTF">2020-03-16T10:49:22Z</dcterms:created>
  <dcterms:modified xsi:type="dcterms:W3CDTF">2020-04-02T10:00:12Z</dcterms:modified>
</cp:coreProperties>
</file>