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66688-EBE0-B2BA-630A-3EF0593CE020}" v="5" dt="2022-12-07T11:30:43.560"/>
    <p1510:client id="{828F1181-545A-DF56-25C6-1A15C35F4B53}" v="6369" dt="2022-11-13T17:12:37.816"/>
    <p1510:client id="{8F457C3A-F869-71CE-04C5-B6881E41DE84}" v="83" dt="2022-12-07T15:29:40.081"/>
    <p1510:client id="{B9ABAF19-B64A-4CB8-C5D8-9DBFCC5B027A}" v="1971" dt="2022-12-07T10:38:02.121"/>
    <p1510:client id="{DE40D62A-364C-DE69-86D0-3606FF48C5A3}" v="81" dt="2022-08-29T15:25:02.818"/>
    <p1510:client id="{E76ADF15-22CA-C3E7-2DA2-C5B90C5DF388}" v="169" dt="2022-12-07T13:44:58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Charlesworth" userId="S::tcharlesworth@oakfieldacademy.co.uk::24620c24-ecd2-4e1a-86ad-d3e6ab687317" providerId="AD" clId="Web-{E76ADF15-22CA-C3E7-2DA2-C5B90C5DF388}"/>
    <pc:docChg chg="modSld">
      <pc:chgData name="Todd Charlesworth" userId="S::tcharlesworth@oakfieldacademy.co.uk::24620c24-ecd2-4e1a-86ad-d3e6ab687317" providerId="AD" clId="Web-{E76ADF15-22CA-C3E7-2DA2-C5B90C5DF388}" dt="2022-12-07T13:44:58.990" v="132"/>
      <pc:docMkLst>
        <pc:docMk/>
      </pc:docMkLst>
      <pc:sldChg chg="addSp delSp modSp">
        <pc:chgData name="Todd Charlesworth" userId="S::tcharlesworth@oakfieldacademy.co.uk::24620c24-ecd2-4e1a-86ad-d3e6ab687317" providerId="AD" clId="Web-{E76ADF15-22CA-C3E7-2DA2-C5B90C5DF388}" dt="2022-12-07T13:44:58.990" v="132"/>
        <pc:sldMkLst>
          <pc:docMk/>
          <pc:sldMk cId="3812992877" sldId="256"/>
        </pc:sldMkLst>
        <pc:spChg chg="mod">
          <ac:chgData name="Todd Charlesworth" userId="S::tcharlesworth@oakfieldacademy.co.uk::24620c24-ecd2-4e1a-86ad-d3e6ab687317" providerId="AD" clId="Web-{E76ADF15-22CA-C3E7-2DA2-C5B90C5DF388}" dt="2022-12-07T13:43:23.127" v="107" actId="1076"/>
          <ac:spMkLst>
            <pc:docMk/>
            <pc:sldMk cId="3812992877" sldId="256"/>
            <ac:spMk id="11" creationId="{9B495E2D-97AA-AB9A-64F2-D0BC2C600523}"/>
          </ac:spMkLst>
        </pc:spChg>
        <pc:spChg chg="mod">
          <ac:chgData name="Todd Charlesworth" userId="S::tcharlesworth@oakfieldacademy.co.uk::24620c24-ecd2-4e1a-86ad-d3e6ab687317" providerId="AD" clId="Web-{E76ADF15-22CA-C3E7-2DA2-C5B90C5DF388}" dt="2022-12-07T13:43:25.314" v="108" actId="1076"/>
          <ac:spMkLst>
            <pc:docMk/>
            <pc:sldMk cId="3812992877" sldId="256"/>
            <ac:spMk id="13" creationId="{58CCDAB6-4C0B-4B4A-84DF-B2762E5A59E4}"/>
          </ac:spMkLst>
        </pc:spChg>
        <pc:spChg chg="mod">
          <ac:chgData name="Todd Charlesworth" userId="S::tcharlesworth@oakfieldacademy.co.uk::24620c24-ecd2-4e1a-86ad-d3e6ab687317" providerId="AD" clId="Web-{E76ADF15-22CA-C3E7-2DA2-C5B90C5DF388}" dt="2022-12-07T13:44:06.675" v="122" actId="14100"/>
          <ac:spMkLst>
            <pc:docMk/>
            <pc:sldMk cId="3812992877" sldId="256"/>
            <ac:spMk id="52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E76ADF15-22CA-C3E7-2DA2-C5B90C5DF388}" dt="2022-12-07T13:44:24.395" v="130" actId="1076"/>
          <ac:spMkLst>
            <pc:docMk/>
            <pc:sldMk cId="3812992877" sldId="256"/>
            <ac:spMk id="57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E76ADF15-22CA-C3E7-2DA2-C5B90C5DF388}" dt="2022-12-07T13:44:10.410" v="124" actId="14100"/>
          <ac:spMkLst>
            <pc:docMk/>
            <pc:sldMk cId="3812992877" sldId="256"/>
            <ac:spMk id="58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E76ADF15-22CA-C3E7-2DA2-C5B90C5DF388}" dt="2022-12-07T13:44:22.770" v="129" actId="1076"/>
          <ac:spMkLst>
            <pc:docMk/>
            <pc:sldMk cId="3812992877" sldId="256"/>
            <ac:spMk id="61" creationId="{00000000-0000-0000-0000-000000000000}"/>
          </ac:spMkLst>
        </pc:spChg>
        <pc:picChg chg="add del mod">
          <ac:chgData name="Todd Charlesworth" userId="S::tcharlesworth@oakfieldacademy.co.uk::24620c24-ecd2-4e1a-86ad-d3e6ab687317" providerId="AD" clId="Web-{E76ADF15-22CA-C3E7-2DA2-C5B90C5DF388}" dt="2022-12-07T13:21:33.099" v="99"/>
          <ac:picMkLst>
            <pc:docMk/>
            <pc:sldMk cId="3812992877" sldId="256"/>
            <ac:picMk id="16" creationId="{1E74B310-E878-0354-F12D-59218B9D572C}"/>
          </ac:picMkLst>
        </pc:picChg>
        <pc:picChg chg="add del mod">
          <ac:chgData name="Todd Charlesworth" userId="S::tcharlesworth@oakfieldacademy.co.uk::24620c24-ecd2-4e1a-86ad-d3e6ab687317" providerId="AD" clId="Web-{E76ADF15-22CA-C3E7-2DA2-C5B90C5DF388}" dt="2022-12-07T13:21:47.130" v="102"/>
          <ac:picMkLst>
            <pc:docMk/>
            <pc:sldMk cId="3812992877" sldId="256"/>
            <ac:picMk id="18" creationId="{F57EF3B7-7779-099A-98B1-7AEA8E9CD67B}"/>
          </ac:picMkLst>
        </pc:picChg>
        <pc:picChg chg="add del mod">
          <ac:chgData name="Todd Charlesworth" userId="S::tcharlesworth@oakfieldacademy.co.uk::24620c24-ecd2-4e1a-86ad-d3e6ab687317" providerId="AD" clId="Web-{E76ADF15-22CA-C3E7-2DA2-C5B90C5DF388}" dt="2022-12-07T13:44:58.990" v="132"/>
          <ac:picMkLst>
            <pc:docMk/>
            <pc:sldMk cId="3812992877" sldId="256"/>
            <ac:picMk id="20" creationId="{4F062724-67D7-73B4-413D-C4869129B404}"/>
          </ac:picMkLst>
        </pc:picChg>
        <pc:picChg chg="add del mod">
          <ac:chgData name="Todd Charlesworth" userId="S::tcharlesworth@oakfieldacademy.co.uk::24620c24-ecd2-4e1a-86ad-d3e6ab687317" providerId="AD" clId="Web-{E76ADF15-22CA-C3E7-2DA2-C5B90C5DF388}" dt="2022-12-07T13:44:57.958" v="131"/>
          <ac:picMkLst>
            <pc:docMk/>
            <pc:sldMk cId="3812992877" sldId="256"/>
            <ac:picMk id="22" creationId="{2B5881A0-A148-3CC1-B0FF-415D01D6E5A4}"/>
          </ac:picMkLst>
        </pc:picChg>
      </pc:sldChg>
      <pc:sldChg chg="addSp modSp">
        <pc:chgData name="Todd Charlesworth" userId="S::tcharlesworth@oakfieldacademy.co.uk::24620c24-ecd2-4e1a-86ad-d3e6ab687317" providerId="AD" clId="Web-{E76ADF15-22CA-C3E7-2DA2-C5B90C5DF388}" dt="2022-12-07T11:52:16.451" v="2" actId="1076"/>
        <pc:sldMkLst>
          <pc:docMk/>
          <pc:sldMk cId="4057184235" sldId="257"/>
        </pc:sldMkLst>
        <pc:picChg chg="add mod">
          <ac:chgData name="Todd Charlesworth" userId="S::tcharlesworth@oakfieldacademy.co.uk::24620c24-ecd2-4e1a-86ad-d3e6ab687317" providerId="AD" clId="Web-{E76ADF15-22CA-C3E7-2DA2-C5B90C5DF388}" dt="2022-12-07T11:52:16.451" v="2" actId="1076"/>
          <ac:picMkLst>
            <pc:docMk/>
            <pc:sldMk cId="4057184235" sldId="257"/>
            <ac:picMk id="7" creationId="{53D8D120-53C2-C459-1D0A-3FDDEAD6AED6}"/>
          </ac:picMkLst>
        </pc:picChg>
      </pc:sldChg>
      <pc:sldChg chg="addSp modSp">
        <pc:chgData name="Todd Charlesworth" userId="S::tcharlesworth@oakfieldacademy.co.uk::24620c24-ecd2-4e1a-86ad-d3e6ab687317" providerId="AD" clId="Web-{E76ADF15-22CA-C3E7-2DA2-C5B90C5DF388}" dt="2022-12-07T11:54:33.895" v="17" actId="1076"/>
        <pc:sldMkLst>
          <pc:docMk/>
          <pc:sldMk cId="2124262417" sldId="259"/>
        </pc:sldMkLst>
        <pc:graphicFrameChg chg="mod modGraphic">
          <ac:chgData name="Todd Charlesworth" userId="S::tcharlesworth@oakfieldacademy.co.uk::24620c24-ecd2-4e1a-86ad-d3e6ab687317" providerId="AD" clId="Web-{E76ADF15-22CA-C3E7-2DA2-C5B90C5DF388}" dt="2022-12-07T11:54:26.535" v="14"/>
          <ac:graphicFrameMkLst>
            <pc:docMk/>
            <pc:sldMk cId="2124262417" sldId="259"/>
            <ac:graphicFrameMk id="5" creationId="{00000000-0000-0000-0000-000000000000}"/>
          </ac:graphicFrameMkLst>
        </pc:graphicFrameChg>
        <pc:picChg chg="add mod">
          <ac:chgData name="Todd Charlesworth" userId="S::tcharlesworth@oakfieldacademy.co.uk::24620c24-ecd2-4e1a-86ad-d3e6ab687317" providerId="AD" clId="Web-{E76ADF15-22CA-C3E7-2DA2-C5B90C5DF388}" dt="2022-12-07T11:53:09.750" v="6" actId="1076"/>
          <ac:picMkLst>
            <pc:docMk/>
            <pc:sldMk cId="2124262417" sldId="259"/>
            <ac:picMk id="3" creationId="{F184A969-547A-0C05-9747-CDBB10A3BC32}"/>
          </ac:picMkLst>
        </pc:picChg>
        <pc:picChg chg="add mod">
          <ac:chgData name="Todd Charlesworth" userId="S::tcharlesworth@oakfieldacademy.co.uk::24620c24-ecd2-4e1a-86ad-d3e6ab687317" providerId="AD" clId="Web-{E76ADF15-22CA-C3E7-2DA2-C5B90C5DF388}" dt="2022-12-07T11:53:29.314" v="10" actId="1076"/>
          <ac:picMkLst>
            <pc:docMk/>
            <pc:sldMk cId="2124262417" sldId="259"/>
            <ac:picMk id="4" creationId="{6C7D240F-B26E-D524-0D04-50E054E9F075}"/>
          </ac:picMkLst>
        </pc:picChg>
        <pc:picChg chg="add mod">
          <ac:chgData name="Todd Charlesworth" userId="S::tcharlesworth@oakfieldacademy.co.uk::24620c24-ecd2-4e1a-86ad-d3e6ab687317" providerId="AD" clId="Web-{E76ADF15-22CA-C3E7-2DA2-C5B90C5DF388}" dt="2022-12-07T11:54:33.895" v="17" actId="1076"/>
          <ac:picMkLst>
            <pc:docMk/>
            <pc:sldMk cId="2124262417" sldId="259"/>
            <ac:picMk id="7" creationId="{1B3A2066-61F1-5094-11A5-EE4FC0C208F8}"/>
          </ac:picMkLst>
        </pc:picChg>
      </pc:sldChg>
      <pc:sldChg chg="addSp modSp">
        <pc:chgData name="Todd Charlesworth" userId="S::tcharlesworth@oakfieldacademy.co.uk::24620c24-ecd2-4e1a-86ad-d3e6ab687317" providerId="AD" clId="Web-{E76ADF15-22CA-C3E7-2DA2-C5B90C5DF388}" dt="2022-12-07T12:00:05.471" v="33"/>
        <pc:sldMkLst>
          <pc:docMk/>
          <pc:sldMk cId="2838530567" sldId="260"/>
        </pc:sldMkLst>
        <pc:graphicFrameChg chg="mod modGraphic">
          <ac:chgData name="Todd Charlesworth" userId="S::tcharlesworth@oakfieldacademy.co.uk::24620c24-ecd2-4e1a-86ad-d3e6ab687317" providerId="AD" clId="Web-{E76ADF15-22CA-C3E7-2DA2-C5B90C5DF388}" dt="2022-12-07T12:00:05.471" v="33"/>
          <ac:graphicFrameMkLst>
            <pc:docMk/>
            <pc:sldMk cId="2838530567" sldId="260"/>
            <ac:graphicFrameMk id="5" creationId="{00000000-0000-0000-0000-000000000000}"/>
          </ac:graphicFrameMkLst>
        </pc:graphicFrameChg>
        <pc:picChg chg="add mod">
          <ac:chgData name="Todd Charlesworth" userId="S::tcharlesworth@oakfieldacademy.co.uk::24620c24-ecd2-4e1a-86ad-d3e6ab687317" providerId="AD" clId="Web-{E76ADF15-22CA-C3E7-2DA2-C5B90C5DF388}" dt="2022-12-07T11:56:11.711" v="26" actId="1076"/>
          <ac:picMkLst>
            <pc:docMk/>
            <pc:sldMk cId="2838530567" sldId="260"/>
            <ac:picMk id="3" creationId="{74D5714D-488F-2C97-E765-94072898DA15}"/>
          </ac:picMkLst>
        </pc:picChg>
        <pc:picChg chg="add mod">
          <ac:chgData name="Todd Charlesworth" userId="S::tcharlesworth@oakfieldacademy.co.uk::24620c24-ecd2-4e1a-86ad-d3e6ab687317" providerId="AD" clId="Web-{E76ADF15-22CA-C3E7-2DA2-C5B90C5DF388}" dt="2022-12-07T12:00:02.252" v="31" actId="1076"/>
          <ac:picMkLst>
            <pc:docMk/>
            <pc:sldMk cId="2838530567" sldId="260"/>
            <ac:picMk id="4" creationId="{291FD340-68B0-3B2B-71FA-1244F5D72C13}"/>
          </ac:picMkLst>
        </pc:picChg>
      </pc:sldChg>
      <pc:sldChg chg="addSp modSp">
        <pc:chgData name="Todd Charlesworth" userId="S::tcharlesworth@oakfieldacademy.co.uk::24620c24-ecd2-4e1a-86ad-d3e6ab687317" providerId="AD" clId="Web-{E76ADF15-22CA-C3E7-2DA2-C5B90C5DF388}" dt="2022-12-07T12:11:44.765" v="64" actId="1076"/>
        <pc:sldMkLst>
          <pc:docMk/>
          <pc:sldMk cId="3772224581" sldId="261"/>
        </pc:sldMkLst>
        <pc:graphicFrameChg chg="mod modGraphic">
          <ac:chgData name="Todd Charlesworth" userId="S::tcharlesworth@oakfieldacademy.co.uk::24620c24-ecd2-4e1a-86ad-d3e6ab687317" providerId="AD" clId="Web-{E76ADF15-22CA-C3E7-2DA2-C5B90C5DF388}" dt="2022-12-07T12:11:39.499" v="62"/>
          <ac:graphicFrameMkLst>
            <pc:docMk/>
            <pc:sldMk cId="3772224581" sldId="261"/>
            <ac:graphicFrameMk id="5" creationId="{00000000-0000-0000-0000-000000000000}"/>
          </ac:graphicFrameMkLst>
        </pc:graphicFrameChg>
        <pc:picChg chg="add mod">
          <ac:chgData name="Todd Charlesworth" userId="S::tcharlesworth@oakfieldacademy.co.uk::24620c24-ecd2-4e1a-86ad-d3e6ab687317" providerId="AD" clId="Web-{E76ADF15-22CA-C3E7-2DA2-C5B90C5DF388}" dt="2022-12-07T12:00:59.457" v="36" actId="1076"/>
          <ac:picMkLst>
            <pc:docMk/>
            <pc:sldMk cId="3772224581" sldId="261"/>
            <ac:picMk id="3" creationId="{BD155FFC-715F-336E-2209-056A68451292}"/>
          </ac:picMkLst>
        </pc:picChg>
        <pc:picChg chg="add mod">
          <ac:chgData name="Todd Charlesworth" userId="S::tcharlesworth@oakfieldacademy.co.uk::24620c24-ecd2-4e1a-86ad-d3e6ab687317" providerId="AD" clId="Web-{E76ADF15-22CA-C3E7-2DA2-C5B90C5DF388}" dt="2022-12-07T12:04:02.121" v="60" actId="1076"/>
          <ac:picMkLst>
            <pc:docMk/>
            <pc:sldMk cId="3772224581" sldId="261"/>
            <ac:picMk id="4" creationId="{B23FBF0C-584C-68CD-F3B9-2CFEBF601489}"/>
          </ac:picMkLst>
        </pc:picChg>
        <pc:picChg chg="add mod">
          <ac:chgData name="Todd Charlesworth" userId="S::tcharlesworth@oakfieldacademy.co.uk::24620c24-ecd2-4e1a-86ad-d3e6ab687317" providerId="AD" clId="Web-{E76ADF15-22CA-C3E7-2DA2-C5B90C5DF388}" dt="2022-12-07T12:11:44.765" v="64" actId="1076"/>
          <ac:picMkLst>
            <pc:docMk/>
            <pc:sldMk cId="3772224581" sldId="261"/>
            <ac:picMk id="7" creationId="{2F554EB8-7C0F-2159-8830-9A940FBB67B6}"/>
          </ac:picMkLst>
        </pc:picChg>
      </pc:sldChg>
      <pc:sldChg chg="addSp modSp">
        <pc:chgData name="Todd Charlesworth" userId="S::tcharlesworth@oakfieldacademy.co.uk::24620c24-ecd2-4e1a-86ad-d3e6ab687317" providerId="AD" clId="Web-{E76ADF15-22CA-C3E7-2DA2-C5B90C5DF388}" dt="2022-12-07T12:21:44.492" v="89" actId="1076"/>
        <pc:sldMkLst>
          <pc:docMk/>
          <pc:sldMk cId="436458630" sldId="262"/>
        </pc:sldMkLst>
        <pc:graphicFrameChg chg="mod modGraphic">
          <ac:chgData name="Todd Charlesworth" userId="S::tcharlesworth@oakfieldacademy.co.uk::24620c24-ecd2-4e1a-86ad-d3e6ab687317" providerId="AD" clId="Web-{E76ADF15-22CA-C3E7-2DA2-C5B90C5DF388}" dt="2022-12-07T12:11:59.640" v="70"/>
          <ac:graphicFrameMkLst>
            <pc:docMk/>
            <pc:sldMk cId="436458630" sldId="262"/>
            <ac:graphicFrameMk id="5" creationId="{00000000-0000-0000-0000-000000000000}"/>
          </ac:graphicFrameMkLst>
        </pc:graphicFrameChg>
        <pc:picChg chg="mod">
          <ac:chgData name="Todd Charlesworth" userId="S::tcharlesworth@oakfieldacademy.co.uk::24620c24-ecd2-4e1a-86ad-d3e6ab687317" providerId="AD" clId="Web-{E76ADF15-22CA-C3E7-2DA2-C5B90C5DF388}" dt="2022-12-07T12:12:02.172" v="71" actId="1076"/>
          <ac:picMkLst>
            <pc:docMk/>
            <pc:sldMk cId="436458630" sldId="262"/>
            <ac:picMk id="3" creationId="{AE0616F2-911B-B7B8-BEBE-CC736D08AE42}"/>
          </ac:picMkLst>
        </pc:picChg>
        <pc:picChg chg="add mod">
          <ac:chgData name="Todd Charlesworth" userId="S::tcharlesworth@oakfieldacademy.co.uk::24620c24-ecd2-4e1a-86ad-d3e6ab687317" providerId="AD" clId="Web-{E76ADF15-22CA-C3E7-2DA2-C5B90C5DF388}" dt="2022-12-07T12:19:18.611" v="84" actId="1076"/>
          <ac:picMkLst>
            <pc:docMk/>
            <pc:sldMk cId="436458630" sldId="262"/>
            <ac:picMk id="7" creationId="{8FB30BC1-A99C-A148-227B-E0A973193186}"/>
          </ac:picMkLst>
        </pc:picChg>
        <pc:picChg chg="add mod">
          <ac:chgData name="Todd Charlesworth" userId="S::tcharlesworth@oakfieldacademy.co.uk::24620c24-ecd2-4e1a-86ad-d3e6ab687317" providerId="AD" clId="Web-{E76ADF15-22CA-C3E7-2DA2-C5B90C5DF388}" dt="2022-12-07T12:21:44.492" v="89" actId="1076"/>
          <ac:picMkLst>
            <pc:docMk/>
            <pc:sldMk cId="436458630" sldId="262"/>
            <ac:picMk id="8" creationId="{A1AF2BFB-91A0-FFF3-B0DF-D6BA11F7086F}"/>
          </ac:picMkLst>
        </pc:picChg>
      </pc:sldChg>
      <pc:sldChg chg="addSp modSp">
        <pc:chgData name="Todd Charlesworth" userId="S::tcharlesworth@oakfieldacademy.co.uk::24620c24-ecd2-4e1a-86ad-d3e6ab687317" providerId="AD" clId="Web-{E76ADF15-22CA-C3E7-2DA2-C5B90C5DF388}" dt="2022-12-07T12:22:08.181" v="91" actId="1076"/>
        <pc:sldMkLst>
          <pc:docMk/>
          <pc:sldMk cId="2912044882" sldId="263"/>
        </pc:sldMkLst>
        <pc:graphicFrameChg chg="mod modGraphic">
          <ac:chgData name="Todd Charlesworth" userId="S::tcharlesworth@oakfieldacademy.co.uk::24620c24-ecd2-4e1a-86ad-d3e6ab687317" providerId="AD" clId="Web-{E76ADF15-22CA-C3E7-2DA2-C5B90C5DF388}" dt="2022-12-07T12:12:24.047" v="79"/>
          <ac:graphicFrameMkLst>
            <pc:docMk/>
            <pc:sldMk cId="2912044882" sldId="263"/>
            <ac:graphicFrameMk id="5" creationId="{00000000-0000-0000-0000-000000000000}"/>
          </ac:graphicFrameMkLst>
        </pc:graphicFrameChg>
        <pc:picChg chg="add mod">
          <ac:chgData name="Todd Charlesworth" userId="S::tcharlesworth@oakfieldacademy.co.uk::24620c24-ecd2-4e1a-86ad-d3e6ab687317" providerId="AD" clId="Web-{E76ADF15-22CA-C3E7-2DA2-C5B90C5DF388}" dt="2022-12-07T12:12:52.314" v="81" actId="1076"/>
          <ac:picMkLst>
            <pc:docMk/>
            <pc:sldMk cId="2912044882" sldId="263"/>
            <ac:picMk id="4" creationId="{3ED1C4A1-555A-A9A7-3605-36ABD33E1EE6}"/>
          </ac:picMkLst>
        </pc:picChg>
        <pc:picChg chg="add mod">
          <ac:chgData name="Todd Charlesworth" userId="S::tcharlesworth@oakfieldacademy.co.uk::24620c24-ecd2-4e1a-86ad-d3e6ab687317" providerId="AD" clId="Web-{E76ADF15-22CA-C3E7-2DA2-C5B90C5DF388}" dt="2022-12-07T12:22:08.181" v="91" actId="1076"/>
          <ac:picMkLst>
            <pc:docMk/>
            <pc:sldMk cId="2912044882" sldId="263"/>
            <ac:picMk id="8" creationId="{63E0ABC5-CF34-BEF5-B0ED-A7FC4D55A6AA}"/>
          </ac:picMkLst>
        </pc:picChg>
      </pc:sldChg>
      <pc:sldChg chg="addSp modSp">
        <pc:chgData name="Todd Charlesworth" userId="S::tcharlesworth@oakfieldacademy.co.uk::24620c24-ecd2-4e1a-86ad-d3e6ab687317" providerId="AD" clId="Web-{E76ADF15-22CA-C3E7-2DA2-C5B90C5DF388}" dt="2022-12-07T12:22:38.119" v="95" actId="1076"/>
        <pc:sldMkLst>
          <pc:docMk/>
          <pc:sldMk cId="2223646164" sldId="264"/>
        </pc:sldMkLst>
        <pc:graphicFrameChg chg="mod modGraphic">
          <ac:chgData name="Todd Charlesworth" userId="S::tcharlesworth@oakfieldacademy.co.uk::24620c24-ecd2-4e1a-86ad-d3e6ab687317" providerId="AD" clId="Web-{E76ADF15-22CA-C3E7-2DA2-C5B90C5DF388}" dt="2022-12-07T12:22:12.118" v="93"/>
          <ac:graphicFrameMkLst>
            <pc:docMk/>
            <pc:sldMk cId="2223646164" sldId="264"/>
            <ac:graphicFrameMk id="5" creationId="{00000000-0000-0000-0000-000000000000}"/>
          </ac:graphicFrameMkLst>
        </pc:graphicFrameChg>
        <pc:picChg chg="add mod">
          <ac:chgData name="Todd Charlesworth" userId="S::tcharlesworth@oakfieldacademy.co.uk::24620c24-ecd2-4e1a-86ad-d3e6ab687317" providerId="AD" clId="Web-{E76ADF15-22CA-C3E7-2DA2-C5B90C5DF388}" dt="2022-12-07T12:22:38.119" v="95" actId="1076"/>
          <ac:picMkLst>
            <pc:docMk/>
            <pc:sldMk cId="2223646164" sldId="264"/>
            <ac:picMk id="4" creationId="{CBC0A890-A52B-244B-5717-D412B39166FA}"/>
          </ac:picMkLst>
        </pc:picChg>
      </pc:sldChg>
    </pc:docChg>
  </pc:docChgLst>
  <pc:docChgLst>
    <pc:chgData name="Todd Charlesworth" userId="S::tcharlesworth@oakfieldacademy.co.uk::24620c24-ecd2-4e1a-86ad-d3e6ab687317" providerId="AD" clId="Web-{8F457C3A-F869-71CE-04C5-B6881E41DE84}"/>
    <pc:docChg chg="modSld">
      <pc:chgData name="Todd Charlesworth" userId="S::tcharlesworth@oakfieldacademy.co.uk::24620c24-ecd2-4e1a-86ad-d3e6ab687317" providerId="AD" clId="Web-{8F457C3A-F869-71CE-04C5-B6881E41DE84}" dt="2022-12-07T15:29:40.081" v="81" actId="1076"/>
      <pc:docMkLst>
        <pc:docMk/>
      </pc:docMkLst>
      <pc:sldChg chg="addSp modSp">
        <pc:chgData name="Todd Charlesworth" userId="S::tcharlesworth@oakfieldacademy.co.uk::24620c24-ecd2-4e1a-86ad-d3e6ab687317" providerId="AD" clId="Web-{8F457C3A-F869-71CE-04C5-B6881E41DE84}" dt="2022-12-07T15:29:40.081" v="81" actId="1076"/>
        <pc:sldMkLst>
          <pc:docMk/>
          <pc:sldMk cId="3812992877" sldId="256"/>
        </pc:sldMkLst>
        <pc:spChg chg="mod">
          <ac:chgData name="Todd Charlesworth" userId="S::tcharlesworth@oakfieldacademy.co.uk::24620c24-ecd2-4e1a-86ad-d3e6ab687317" providerId="AD" clId="Web-{8F457C3A-F869-71CE-04C5-B6881E41DE84}" dt="2022-12-07T15:25:26.181" v="21" actId="1076"/>
          <ac:spMkLst>
            <pc:docMk/>
            <pc:sldMk cId="3812992877" sldId="256"/>
            <ac:spMk id="2" creationId="{5A5D9712-7299-B504-D947-7975C9EABB8A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5:05.024" v="11" actId="1076"/>
          <ac:spMkLst>
            <pc:docMk/>
            <pc:sldMk cId="3812992877" sldId="256"/>
            <ac:spMk id="3" creationId="{AD1D3668-090E-66BB-0277-3D26A29D1C1B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5:10.336" v="14" actId="1076"/>
          <ac:spMkLst>
            <pc:docMk/>
            <pc:sldMk cId="3812992877" sldId="256"/>
            <ac:spMk id="5" creationId="{EBB4EEFF-A85F-F689-0652-0570EC0CDF64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5:11.352" v="15" actId="1076"/>
          <ac:spMkLst>
            <pc:docMk/>
            <pc:sldMk cId="3812992877" sldId="256"/>
            <ac:spMk id="6" creationId="{D935BCEF-FAF5-FC3E-C349-FC021044FF07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5:13.524" v="16" actId="1076"/>
          <ac:spMkLst>
            <pc:docMk/>
            <pc:sldMk cId="3812992877" sldId="256"/>
            <ac:spMk id="7" creationId="{7EF4B858-50D4-195B-4C7C-86F233DAFCA6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6:08.714" v="33" actId="1076"/>
          <ac:spMkLst>
            <pc:docMk/>
            <pc:sldMk cId="3812992877" sldId="256"/>
            <ac:spMk id="8" creationId="{2480AF67-EDA6-C1A3-6A87-461A28899EFD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6:31.152" v="41" actId="1076"/>
          <ac:spMkLst>
            <pc:docMk/>
            <pc:sldMk cId="3812992877" sldId="256"/>
            <ac:spMk id="9" creationId="{56357849-58E7-2C14-6080-71288557EE0C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5:06.274" v="12" actId="1076"/>
          <ac:spMkLst>
            <pc:docMk/>
            <pc:sldMk cId="3812992877" sldId="256"/>
            <ac:spMk id="10" creationId="{9EFE0EEB-9E99-0C2B-5B8D-964DECD2D464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4:55.273" v="6" actId="1076"/>
          <ac:spMkLst>
            <pc:docMk/>
            <pc:sldMk cId="3812992877" sldId="256"/>
            <ac:spMk id="15" creationId="{2064AFB1-DB62-A325-3B68-44E9AD77C6D9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6:21.964" v="37" actId="1076"/>
          <ac:spMkLst>
            <pc:docMk/>
            <pc:sldMk cId="3812992877" sldId="256"/>
            <ac:spMk id="34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6:31.996" v="42" actId="1076"/>
          <ac:spMkLst>
            <pc:docMk/>
            <pc:sldMk cId="3812992877" sldId="256"/>
            <ac:spMk id="35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6:28.980" v="40" actId="1076"/>
          <ac:spMkLst>
            <pc:docMk/>
            <pc:sldMk cId="3812992877" sldId="256"/>
            <ac:spMk id="42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6:25.089" v="39" actId="1076"/>
          <ac:spMkLst>
            <pc:docMk/>
            <pc:sldMk cId="3812992877" sldId="256"/>
            <ac:spMk id="47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6:34.199" v="43" actId="1076"/>
          <ac:spMkLst>
            <pc:docMk/>
            <pc:sldMk cId="3812992877" sldId="256"/>
            <ac:spMk id="52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6:38.668" v="45" actId="1076"/>
          <ac:spMkLst>
            <pc:docMk/>
            <pc:sldMk cId="3812992877" sldId="256"/>
            <ac:spMk id="57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6:37.027" v="44" actId="1076"/>
          <ac:spMkLst>
            <pc:docMk/>
            <pc:sldMk cId="3812992877" sldId="256"/>
            <ac:spMk id="58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F457C3A-F869-71CE-04C5-B6881E41DE84}" dt="2022-12-07T15:26:40.902" v="46" actId="1076"/>
          <ac:spMkLst>
            <pc:docMk/>
            <pc:sldMk cId="3812992877" sldId="256"/>
            <ac:spMk id="61" creationId="{00000000-0000-0000-0000-000000000000}"/>
          </ac:spMkLst>
        </pc:spChg>
        <pc:grpChg chg="add mod">
          <ac:chgData name="Todd Charlesworth" userId="S::tcharlesworth@oakfieldacademy.co.uk::24620c24-ecd2-4e1a-86ad-d3e6ab687317" providerId="AD" clId="Web-{8F457C3A-F869-71CE-04C5-B6881E41DE84}" dt="2022-12-07T15:25:48.760" v="28" actId="1076"/>
          <ac:grpSpMkLst>
            <pc:docMk/>
            <pc:sldMk cId="3812992877" sldId="256"/>
            <ac:grpSpMk id="33" creationId="{BE005087-1582-D106-90DB-465EEDB2188B}"/>
          </ac:grpSpMkLst>
        </pc:grpChg>
        <pc:picChg chg="add mod">
          <ac:chgData name="Todd Charlesworth" userId="S::tcharlesworth@oakfieldacademy.co.uk::24620c24-ecd2-4e1a-86ad-d3e6ab687317" providerId="AD" clId="Web-{8F457C3A-F869-71CE-04C5-B6881E41DE84}" dt="2022-12-07T15:24:45.632" v="2" actId="1076"/>
          <ac:picMkLst>
            <pc:docMk/>
            <pc:sldMk cId="3812992877" sldId="256"/>
            <ac:picMk id="16" creationId="{842E3489-8DAA-C4D1-9EEB-C8BD0DD0236D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4:53.555" v="5" actId="1076"/>
          <ac:picMkLst>
            <pc:docMk/>
            <pc:sldMk cId="3812992877" sldId="256"/>
            <ac:picMk id="18" creationId="{071C8C13-88FF-CD5A-B12E-18EB7EE01046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5:22.993" v="20" actId="1076"/>
          <ac:picMkLst>
            <pc:docMk/>
            <pc:sldMk cId="3812992877" sldId="256"/>
            <ac:picMk id="20" creationId="{65E0C757-3F91-3E52-A82D-EBD7E850BBE1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5:39.338" v="25" actId="1076"/>
          <ac:picMkLst>
            <pc:docMk/>
            <pc:sldMk cId="3812992877" sldId="256"/>
            <ac:picMk id="22" creationId="{DB91F7FD-4223-2A00-F3C5-59350A83E5A3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5:51.197" v="29" actId="1076"/>
          <ac:picMkLst>
            <pc:docMk/>
            <pc:sldMk cId="3812992877" sldId="256"/>
            <ac:picMk id="25" creationId="{5909839E-FFC8-D5E3-B66D-D8B3506ED0D9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6:04.557" v="32" actId="1076"/>
          <ac:picMkLst>
            <pc:docMk/>
            <pc:sldMk cId="3812992877" sldId="256"/>
            <ac:picMk id="43" creationId="{E6967157-193F-1AB6-DF70-6530CEE3507E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6:19.277" v="36" actId="1076"/>
          <ac:picMkLst>
            <pc:docMk/>
            <pc:sldMk cId="3812992877" sldId="256"/>
            <ac:picMk id="45" creationId="{B155BEA4-450A-0839-259C-DA8A893D7789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6:53.762" v="48" actId="1076"/>
          <ac:picMkLst>
            <pc:docMk/>
            <pc:sldMk cId="3812992877" sldId="256"/>
            <ac:picMk id="48" creationId="{38B3B33E-57B8-B852-C355-3F8E925F5751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7:03.419" v="51" actId="1076"/>
          <ac:picMkLst>
            <pc:docMk/>
            <pc:sldMk cId="3812992877" sldId="256"/>
            <ac:picMk id="50" creationId="{60A89E30-234D-F957-0FBF-2D676D98150D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7:13.966" v="54" actId="1076"/>
          <ac:picMkLst>
            <pc:docMk/>
            <pc:sldMk cId="3812992877" sldId="256"/>
            <ac:picMk id="53" creationId="{78BDA740-B6C4-4005-BF6A-FC5820880E1D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7:27.185" v="57" actId="1076"/>
          <ac:picMkLst>
            <pc:docMk/>
            <pc:sldMk cId="3812992877" sldId="256"/>
            <ac:picMk id="55" creationId="{FDD8E89E-DC6B-2F63-F726-F31EB4A3AF70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7:39.030" v="59" actId="1076"/>
          <ac:picMkLst>
            <pc:docMk/>
            <pc:sldMk cId="3812992877" sldId="256"/>
            <ac:picMk id="59" creationId="{D9B747FE-B045-BE29-75A4-8625398E8013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7:52.936" v="61" actId="1076"/>
          <ac:picMkLst>
            <pc:docMk/>
            <pc:sldMk cId="3812992877" sldId="256"/>
            <ac:picMk id="62" creationId="{7E503A3C-0BC7-242F-CA0B-E3A83291EA38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8:15.109" v="65" actId="1076"/>
          <ac:picMkLst>
            <pc:docMk/>
            <pc:sldMk cId="3812992877" sldId="256"/>
            <ac:picMk id="64" creationId="{69F6231A-3C46-A89F-BABC-C66F915ADCF5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8:34.282" v="67" actId="1076"/>
          <ac:picMkLst>
            <pc:docMk/>
            <pc:sldMk cId="3812992877" sldId="256"/>
            <ac:picMk id="66" creationId="{1992E1A0-E67E-4EAA-C249-DF9378710BBD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8:42.844" v="69" actId="1076"/>
          <ac:picMkLst>
            <pc:docMk/>
            <pc:sldMk cId="3812992877" sldId="256"/>
            <ac:picMk id="68" creationId="{2B3D0136-5B3F-6D89-92C2-89E76E915046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8:50.860" v="72" actId="1076"/>
          <ac:picMkLst>
            <pc:docMk/>
            <pc:sldMk cId="3812992877" sldId="256"/>
            <ac:picMk id="70" creationId="{9B8602B2-3E9B-9CE3-C995-43B3F78B95F9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9:16.799" v="75" actId="1076"/>
          <ac:picMkLst>
            <pc:docMk/>
            <pc:sldMk cId="3812992877" sldId="256"/>
            <ac:picMk id="72" creationId="{0FC8BF61-2CCB-6BF3-1910-A81094F84879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9:26.971" v="78" actId="1076"/>
          <ac:picMkLst>
            <pc:docMk/>
            <pc:sldMk cId="3812992877" sldId="256"/>
            <ac:picMk id="74" creationId="{6D1D306F-E8A6-81A9-2F43-15E702375491}"/>
          </ac:picMkLst>
        </pc:picChg>
        <pc:picChg chg="add mod">
          <ac:chgData name="Todd Charlesworth" userId="S::tcharlesworth@oakfieldacademy.co.uk::24620c24-ecd2-4e1a-86ad-d3e6ab687317" providerId="AD" clId="Web-{8F457C3A-F869-71CE-04C5-B6881E41DE84}" dt="2022-12-07T15:29:40.081" v="81" actId="1076"/>
          <ac:picMkLst>
            <pc:docMk/>
            <pc:sldMk cId="3812992877" sldId="256"/>
            <ac:picMk id="76" creationId="{B00E8D54-14B9-BAA9-A63B-A8D8D6E6F994}"/>
          </ac:picMkLst>
        </pc:picChg>
      </pc:sldChg>
    </pc:docChg>
  </pc:docChgLst>
  <pc:docChgLst>
    <pc:chgData name="Todd Charlesworth" userId="S::tcharlesworth@oakfieldacademy.co.uk::24620c24-ecd2-4e1a-86ad-d3e6ab687317" providerId="AD" clId="Web-{B9ABAF19-B64A-4CB8-C5D8-9DBFCC5B027A}"/>
    <pc:docChg chg="modSld">
      <pc:chgData name="Todd Charlesworth" userId="S::tcharlesworth@oakfieldacademy.co.uk::24620c24-ecd2-4e1a-86ad-d3e6ab687317" providerId="AD" clId="Web-{B9ABAF19-B64A-4CB8-C5D8-9DBFCC5B027A}" dt="2022-12-07T10:38:01.090" v="1917"/>
      <pc:docMkLst>
        <pc:docMk/>
      </pc:docMkLst>
      <pc:sldChg chg="addSp modSp">
        <pc:chgData name="Todd Charlesworth" userId="S::tcharlesworth@oakfieldacademy.co.uk::24620c24-ecd2-4e1a-86ad-d3e6ab687317" providerId="AD" clId="Web-{B9ABAF19-B64A-4CB8-C5D8-9DBFCC5B027A}" dt="2022-12-07T10:24:36.019" v="1781" actId="1076"/>
        <pc:sldMkLst>
          <pc:docMk/>
          <pc:sldMk cId="1515862616" sldId="258"/>
        </pc:sldMkLst>
        <pc:grpChg chg="add mod">
          <ac:chgData name="Todd Charlesworth" userId="S::tcharlesworth@oakfieldacademy.co.uk::24620c24-ecd2-4e1a-86ad-d3e6ab687317" providerId="AD" clId="Web-{B9ABAF19-B64A-4CB8-C5D8-9DBFCC5B027A}" dt="2022-12-07T10:20:45.262" v="1774" actId="1076"/>
          <ac:grpSpMkLst>
            <pc:docMk/>
            <pc:sldMk cId="1515862616" sldId="258"/>
            <ac:grpSpMk id="4" creationId="{A14238BE-9DC4-047E-E3B9-E5EF9DCC68BD}"/>
          </ac:grpSpMkLst>
        </pc:grpChg>
        <pc:picChg chg="add mod">
          <ac:chgData name="Todd Charlesworth" userId="S::tcharlesworth@oakfieldacademy.co.uk::24620c24-ecd2-4e1a-86ad-d3e6ab687317" providerId="AD" clId="Web-{B9ABAF19-B64A-4CB8-C5D8-9DBFCC5B027A}" dt="2022-12-07T10:18:24.101" v="1772" actId="1076"/>
          <ac:picMkLst>
            <pc:docMk/>
            <pc:sldMk cId="1515862616" sldId="258"/>
            <ac:picMk id="3" creationId="{838E0AB7-8A35-2237-D083-F7AF19D9AFBE}"/>
          </ac:picMkLst>
        </pc:picChg>
        <pc:picChg chg="add">
          <ac:chgData name="Todd Charlesworth" userId="S::tcharlesworth@oakfieldacademy.co.uk::24620c24-ecd2-4e1a-86ad-d3e6ab687317" providerId="AD" clId="Web-{B9ABAF19-B64A-4CB8-C5D8-9DBFCC5B027A}" dt="2022-12-07T10:20:38.277" v="1773"/>
          <ac:picMkLst>
            <pc:docMk/>
            <pc:sldMk cId="1515862616" sldId="258"/>
            <ac:picMk id="7" creationId="{E9134369-B55B-C0B7-3A21-8E5B670C0006}"/>
          </ac:picMkLst>
        </pc:picChg>
        <pc:picChg chg="add">
          <ac:chgData name="Todd Charlesworth" userId="S::tcharlesworth@oakfieldacademy.co.uk::24620c24-ecd2-4e1a-86ad-d3e6ab687317" providerId="AD" clId="Web-{B9ABAF19-B64A-4CB8-C5D8-9DBFCC5B027A}" dt="2022-12-07T10:20:38.277" v="1773"/>
          <ac:picMkLst>
            <pc:docMk/>
            <pc:sldMk cId="1515862616" sldId="258"/>
            <ac:picMk id="8" creationId="{B0C206B6-0F9A-F57B-D21E-BE2A1AE681EA}"/>
          </ac:picMkLst>
        </pc:picChg>
        <pc:picChg chg="add mod">
          <ac:chgData name="Todd Charlesworth" userId="S::tcharlesworth@oakfieldacademy.co.uk::24620c24-ecd2-4e1a-86ad-d3e6ab687317" providerId="AD" clId="Web-{B9ABAF19-B64A-4CB8-C5D8-9DBFCC5B027A}" dt="2022-12-07T10:24:36.019" v="1781" actId="1076"/>
          <ac:picMkLst>
            <pc:docMk/>
            <pc:sldMk cId="1515862616" sldId="258"/>
            <ac:picMk id="9" creationId="{45212220-81A0-6825-7FD0-D6A1DC98FB93}"/>
          </ac:picMkLst>
        </pc:picChg>
      </pc:sldChg>
      <pc:sldChg chg="modSp">
        <pc:chgData name="Todd Charlesworth" userId="S::tcharlesworth@oakfieldacademy.co.uk::24620c24-ecd2-4e1a-86ad-d3e6ab687317" providerId="AD" clId="Web-{B9ABAF19-B64A-4CB8-C5D8-9DBFCC5B027A}" dt="2022-12-07T09:11:39.826" v="89"/>
        <pc:sldMkLst>
          <pc:docMk/>
          <pc:sldMk cId="2838530567" sldId="260"/>
        </pc:sldMkLst>
        <pc:graphicFrameChg chg="mod modGraphic">
          <ac:chgData name="Todd Charlesworth" userId="S::tcharlesworth@oakfieldacademy.co.uk::24620c24-ecd2-4e1a-86ad-d3e6ab687317" providerId="AD" clId="Web-{B9ABAF19-B64A-4CB8-C5D8-9DBFCC5B027A}" dt="2022-12-07T09:11:39.826" v="89"/>
          <ac:graphicFrameMkLst>
            <pc:docMk/>
            <pc:sldMk cId="2838530567" sldId="260"/>
            <ac:graphicFrameMk id="5" creationId="{00000000-0000-0000-0000-000000000000}"/>
          </ac:graphicFrameMkLst>
        </pc:graphicFrameChg>
      </pc:sldChg>
      <pc:sldChg chg="modSp">
        <pc:chgData name="Todd Charlesworth" userId="S::tcharlesworth@oakfieldacademy.co.uk::24620c24-ecd2-4e1a-86ad-d3e6ab687317" providerId="AD" clId="Web-{B9ABAF19-B64A-4CB8-C5D8-9DBFCC5B027A}" dt="2022-12-07T10:21:13.185" v="1776"/>
        <pc:sldMkLst>
          <pc:docMk/>
          <pc:sldMk cId="3772224581" sldId="261"/>
        </pc:sldMkLst>
        <pc:graphicFrameChg chg="mod modGraphic">
          <ac:chgData name="Todd Charlesworth" userId="S::tcharlesworth@oakfieldacademy.co.uk::24620c24-ecd2-4e1a-86ad-d3e6ab687317" providerId="AD" clId="Web-{B9ABAF19-B64A-4CB8-C5D8-9DBFCC5B027A}" dt="2022-12-07T10:21:13.185" v="1776"/>
          <ac:graphicFrameMkLst>
            <pc:docMk/>
            <pc:sldMk cId="3772224581" sldId="261"/>
            <ac:graphicFrameMk id="5" creationId="{00000000-0000-0000-0000-000000000000}"/>
          </ac:graphicFrameMkLst>
        </pc:graphicFrameChg>
      </pc:sldChg>
      <pc:sldChg chg="addSp modSp">
        <pc:chgData name="Todd Charlesworth" userId="S::tcharlesworth@oakfieldacademy.co.uk::24620c24-ecd2-4e1a-86ad-d3e6ab687317" providerId="AD" clId="Web-{B9ABAF19-B64A-4CB8-C5D8-9DBFCC5B027A}" dt="2022-12-07T10:26:27.725" v="1911"/>
        <pc:sldMkLst>
          <pc:docMk/>
          <pc:sldMk cId="436458630" sldId="262"/>
        </pc:sldMkLst>
        <pc:graphicFrameChg chg="mod modGraphic">
          <ac:chgData name="Todd Charlesworth" userId="S::tcharlesworth@oakfieldacademy.co.uk::24620c24-ecd2-4e1a-86ad-d3e6ab687317" providerId="AD" clId="Web-{B9ABAF19-B64A-4CB8-C5D8-9DBFCC5B027A}" dt="2022-12-07T10:26:27.725" v="1911"/>
          <ac:graphicFrameMkLst>
            <pc:docMk/>
            <pc:sldMk cId="436458630" sldId="262"/>
            <ac:graphicFrameMk id="5" creationId="{00000000-0000-0000-0000-000000000000}"/>
          </ac:graphicFrameMkLst>
        </pc:graphicFrameChg>
        <pc:picChg chg="add mod">
          <ac:chgData name="Todd Charlesworth" userId="S::tcharlesworth@oakfieldacademy.co.uk::24620c24-ecd2-4e1a-86ad-d3e6ab687317" providerId="AD" clId="Web-{B9ABAF19-B64A-4CB8-C5D8-9DBFCC5B027A}" dt="2022-12-07T10:24:54.519" v="1787" actId="1076"/>
          <ac:picMkLst>
            <pc:docMk/>
            <pc:sldMk cId="436458630" sldId="262"/>
            <ac:picMk id="3" creationId="{AE0616F2-911B-B7B8-BEBE-CC736D08AE42}"/>
          </ac:picMkLst>
        </pc:picChg>
      </pc:sldChg>
      <pc:sldChg chg="modSp">
        <pc:chgData name="Todd Charlesworth" userId="S::tcharlesworth@oakfieldacademy.co.uk::24620c24-ecd2-4e1a-86ad-d3e6ab687317" providerId="AD" clId="Web-{B9ABAF19-B64A-4CB8-C5D8-9DBFCC5B027A}" dt="2022-12-07T10:21:24.826" v="1779"/>
        <pc:sldMkLst>
          <pc:docMk/>
          <pc:sldMk cId="2912044882" sldId="263"/>
        </pc:sldMkLst>
        <pc:graphicFrameChg chg="mod modGraphic">
          <ac:chgData name="Todd Charlesworth" userId="S::tcharlesworth@oakfieldacademy.co.uk::24620c24-ecd2-4e1a-86ad-d3e6ab687317" providerId="AD" clId="Web-{B9ABAF19-B64A-4CB8-C5D8-9DBFCC5B027A}" dt="2022-12-07T10:21:24.826" v="1779"/>
          <ac:graphicFrameMkLst>
            <pc:docMk/>
            <pc:sldMk cId="2912044882" sldId="263"/>
            <ac:graphicFrameMk id="5" creationId="{00000000-0000-0000-0000-000000000000}"/>
          </ac:graphicFrameMkLst>
        </pc:graphicFrameChg>
      </pc:sldChg>
      <pc:sldChg chg="addSp modSp">
        <pc:chgData name="Todd Charlesworth" userId="S::tcharlesworth@oakfieldacademy.co.uk::24620c24-ecd2-4e1a-86ad-d3e6ab687317" providerId="AD" clId="Web-{B9ABAF19-B64A-4CB8-C5D8-9DBFCC5B027A}" dt="2022-12-07T10:38:01.090" v="1917"/>
        <pc:sldMkLst>
          <pc:docMk/>
          <pc:sldMk cId="2223646164" sldId="264"/>
        </pc:sldMkLst>
        <pc:graphicFrameChg chg="mod modGraphic">
          <ac:chgData name="Todd Charlesworth" userId="S::tcharlesworth@oakfieldacademy.co.uk::24620c24-ecd2-4e1a-86ad-d3e6ab687317" providerId="AD" clId="Web-{B9ABAF19-B64A-4CB8-C5D8-9DBFCC5B027A}" dt="2022-12-07T10:38:01.090" v="1917"/>
          <ac:graphicFrameMkLst>
            <pc:docMk/>
            <pc:sldMk cId="2223646164" sldId="264"/>
            <ac:graphicFrameMk id="5" creationId="{00000000-0000-0000-0000-000000000000}"/>
          </ac:graphicFrameMkLst>
        </pc:graphicFrameChg>
        <pc:picChg chg="add mod">
          <ac:chgData name="Todd Charlesworth" userId="S::tcharlesworth@oakfieldacademy.co.uk::24620c24-ecd2-4e1a-86ad-d3e6ab687317" providerId="AD" clId="Web-{B9ABAF19-B64A-4CB8-C5D8-9DBFCC5B027A}" dt="2022-12-07T10:37:55.949" v="1915" actId="1076"/>
          <ac:picMkLst>
            <pc:docMk/>
            <pc:sldMk cId="2223646164" sldId="264"/>
            <ac:picMk id="3" creationId="{5189AAFB-791E-20AC-1165-19B20BB6542D}"/>
          </ac:picMkLst>
        </pc:picChg>
      </pc:sldChg>
    </pc:docChg>
  </pc:docChgLst>
  <pc:docChgLst>
    <pc:chgData name="Todd Charlesworth" userId="S::tcharlesworth@oakfieldacademy.co.uk::24620c24-ecd2-4e1a-86ad-d3e6ab687317" providerId="AD" clId="Web-{DE40D62A-364C-DE69-86D0-3606FF48C5A3}"/>
    <pc:docChg chg="addSld delSld modSld">
      <pc:chgData name="Todd Charlesworth" userId="S::tcharlesworth@oakfieldacademy.co.uk::24620c24-ecd2-4e1a-86ad-d3e6ab687317" providerId="AD" clId="Web-{DE40D62A-364C-DE69-86D0-3606FF48C5A3}" dt="2022-08-29T15:25:02.818" v="78"/>
      <pc:docMkLst>
        <pc:docMk/>
      </pc:docMkLst>
      <pc:sldChg chg="addSp delSp modSp">
        <pc:chgData name="Todd Charlesworth" userId="S::tcharlesworth@oakfieldacademy.co.uk::24620c24-ecd2-4e1a-86ad-d3e6ab687317" providerId="AD" clId="Web-{DE40D62A-364C-DE69-86D0-3606FF48C5A3}" dt="2022-08-29T15:25:02.818" v="78"/>
        <pc:sldMkLst>
          <pc:docMk/>
          <pc:sldMk cId="3812992877" sldId="256"/>
        </pc:sldMkLst>
        <pc:spChg chg="del">
          <ac:chgData name="Todd Charlesworth" userId="S::tcharlesworth@oakfieldacademy.co.uk::24620c24-ecd2-4e1a-86ad-d3e6ab687317" providerId="AD" clId="Web-{DE40D62A-364C-DE69-86D0-3606FF48C5A3}" dt="2022-08-29T15:08:53.004" v="8"/>
          <ac:spMkLst>
            <pc:docMk/>
            <pc:sldMk cId="3812992877" sldId="256"/>
            <ac:spMk id="2" creationId="{00000000-0000-0000-0000-000000000000}"/>
          </ac:spMkLst>
        </pc:spChg>
        <pc:spChg chg="add del mod">
          <ac:chgData name="Todd Charlesworth" userId="S::tcharlesworth@oakfieldacademy.co.uk::24620c24-ecd2-4e1a-86ad-d3e6ab687317" providerId="AD" clId="Web-{DE40D62A-364C-DE69-86D0-3606FF48C5A3}" dt="2022-08-29T15:24:55.240" v="72"/>
          <ac:spMkLst>
            <pc:docMk/>
            <pc:sldMk cId="3812992877" sldId="256"/>
            <ac:spMk id="3" creationId="{F9E3C836-B1B6-EB4D-6903-A375061BB97C}"/>
          </ac:spMkLst>
        </pc:spChg>
        <pc:spChg chg="add mod">
          <ac:chgData name="Todd Charlesworth" userId="S::tcharlesworth@oakfieldacademy.co.uk::24620c24-ecd2-4e1a-86ad-d3e6ab687317" providerId="AD" clId="Web-{DE40D62A-364C-DE69-86D0-3606FF48C5A3}" dt="2022-08-29T15:21:39.452" v="63" actId="1076"/>
          <ac:spMkLst>
            <pc:docMk/>
            <pc:sldMk cId="3812992877" sldId="256"/>
            <ac:spMk id="4" creationId="{D737D130-04A8-6EAF-E20E-E902D97955FA}"/>
          </ac:spMkLst>
        </pc:spChg>
        <pc:spChg chg="add del mod">
          <ac:chgData name="Todd Charlesworth" userId="S::tcharlesworth@oakfieldacademy.co.uk::24620c24-ecd2-4e1a-86ad-d3e6ab687317" providerId="AD" clId="Web-{DE40D62A-364C-DE69-86D0-3606FF48C5A3}" dt="2022-08-29T15:24:56.115" v="73"/>
          <ac:spMkLst>
            <pc:docMk/>
            <pc:sldMk cId="3812992877" sldId="256"/>
            <ac:spMk id="5" creationId="{766E2F24-A638-742A-29AC-805F9D861231}"/>
          </ac:spMkLst>
        </pc:spChg>
        <pc:spChg chg="add mod">
          <ac:chgData name="Todd Charlesworth" userId="S::tcharlesworth@oakfieldacademy.co.uk::24620c24-ecd2-4e1a-86ad-d3e6ab687317" providerId="AD" clId="Web-{DE40D62A-364C-DE69-86D0-3606FF48C5A3}" dt="2022-08-29T15:21:44.640" v="65" actId="1076"/>
          <ac:spMkLst>
            <pc:docMk/>
            <pc:sldMk cId="3812992877" sldId="256"/>
            <ac:spMk id="6" creationId="{D935BCEF-FAF5-FC3E-C349-FC021044FF07}"/>
          </ac:spMkLst>
        </pc:spChg>
        <pc:spChg chg="add del mod">
          <ac:chgData name="Todd Charlesworth" userId="S::tcharlesworth@oakfieldacademy.co.uk::24620c24-ecd2-4e1a-86ad-d3e6ab687317" providerId="AD" clId="Web-{DE40D62A-364C-DE69-86D0-3606FF48C5A3}" dt="2022-08-29T15:24:58.162" v="74"/>
          <ac:spMkLst>
            <pc:docMk/>
            <pc:sldMk cId="3812992877" sldId="256"/>
            <ac:spMk id="7" creationId="{57978724-91E5-FF97-F137-F2262C3D55F4}"/>
          </ac:spMkLst>
        </pc:spChg>
        <pc:spChg chg="add mod">
          <ac:chgData name="Todd Charlesworth" userId="S::tcharlesworth@oakfieldacademy.co.uk::24620c24-ecd2-4e1a-86ad-d3e6ab687317" providerId="AD" clId="Web-{DE40D62A-364C-DE69-86D0-3606FF48C5A3}" dt="2022-08-29T15:21:57.984" v="71" actId="1076"/>
          <ac:spMkLst>
            <pc:docMk/>
            <pc:sldMk cId="3812992877" sldId="256"/>
            <ac:spMk id="8" creationId="{2480AF67-EDA6-C1A3-6A87-461A28899EFD}"/>
          </ac:spMkLst>
        </pc:spChg>
        <pc:spChg chg="add del mod">
          <ac:chgData name="Todd Charlesworth" userId="S::tcharlesworth@oakfieldacademy.co.uk::24620c24-ecd2-4e1a-86ad-d3e6ab687317" providerId="AD" clId="Web-{DE40D62A-364C-DE69-86D0-3606FF48C5A3}" dt="2022-08-29T15:25:00.100" v="75"/>
          <ac:spMkLst>
            <pc:docMk/>
            <pc:sldMk cId="3812992877" sldId="256"/>
            <ac:spMk id="9" creationId="{952385E6-A69D-FED3-8281-19C5F520836C}"/>
          </ac:spMkLst>
        </pc:spChg>
        <pc:spChg chg="add mod">
          <ac:chgData name="Todd Charlesworth" userId="S::tcharlesworth@oakfieldacademy.co.uk::24620c24-ecd2-4e1a-86ad-d3e6ab687317" providerId="AD" clId="Web-{DE40D62A-364C-DE69-86D0-3606FF48C5A3}" dt="2022-08-29T15:21:56.640" v="70" actId="1076"/>
          <ac:spMkLst>
            <pc:docMk/>
            <pc:sldMk cId="3812992877" sldId="256"/>
            <ac:spMk id="10" creationId="{9EFE0EEB-9E99-0C2B-5B8D-964DECD2D464}"/>
          </ac:spMkLst>
        </pc:spChg>
        <pc:spChg chg="add mod">
          <ac:chgData name="Todd Charlesworth" userId="S::tcharlesworth@oakfieldacademy.co.uk::24620c24-ecd2-4e1a-86ad-d3e6ab687317" providerId="AD" clId="Web-{DE40D62A-364C-DE69-86D0-3606FF48C5A3}" dt="2022-08-29T15:10:24.492" v="47" actId="1076"/>
          <ac:spMkLst>
            <pc:docMk/>
            <pc:sldMk cId="3812992877" sldId="256"/>
            <ac:spMk id="11" creationId="{9B495E2D-97AA-AB9A-64F2-D0BC2C600523}"/>
          </ac:spMkLst>
        </pc:spChg>
        <pc:spChg chg="add del mod">
          <ac:chgData name="Todd Charlesworth" userId="S::tcharlesworth@oakfieldacademy.co.uk::24620c24-ecd2-4e1a-86ad-d3e6ab687317" providerId="AD" clId="Web-{DE40D62A-364C-DE69-86D0-3606FF48C5A3}" dt="2022-08-29T15:25:02.818" v="78"/>
          <ac:spMkLst>
            <pc:docMk/>
            <pc:sldMk cId="3812992877" sldId="256"/>
            <ac:spMk id="12" creationId="{FAD39E3C-55F0-6660-A362-72956649F3AA}"/>
          </ac:spMkLst>
        </pc:spChg>
        <pc:spChg chg="add mod">
          <ac:chgData name="Todd Charlesworth" userId="S::tcharlesworth@oakfieldacademy.co.uk::24620c24-ecd2-4e1a-86ad-d3e6ab687317" providerId="AD" clId="Web-{DE40D62A-364C-DE69-86D0-3606FF48C5A3}" dt="2022-08-29T15:10:31.633" v="49" actId="1076"/>
          <ac:spMkLst>
            <pc:docMk/>
            <pc:sldMk cId="3812992877" sldId="256"/>
            <ac:spMk id="13" creationId="{58CCDAB6-4C0B-4B4A-84DF-B2762E5A59E4}"/>
          </ac:spMkLst>
        </pc:spChg>
        <pc:spChg chg="add del mod">
          <ac:chgData name="Todd Charlesworth" userId="S::tcharlesworth@oakfieldacademy.co.uk::24620c24-ecd2-4e1a-86ad-d3e6ab687317" providerId="AD" clId="Web-{DE40D62A-364C-DE69-86D0-3606FF48C5A3}" dt="2022-08-29T15:25:01.709" v="77"/>
          <ac:spMkLst>
            <pc:docMk/>
            <pc:sldMk cId="3812992877" sldId="256"/>
            <ac:spMk id="14" creationId="{38CCC951-B940-58A0-8792-F09A47DED650}"/>
          </ac:spMkLst>
        </pc:spChg>
        <pc:spChg chg="add mod">
          <ac:chgData name="Todd Charlesworth" userId="S::tcharlesworth@oakfieldacademy.co.uk::24620c24-ecd2-4e1a-86ad-d3e6ab687317" providerId="AD" clId="Web-{DE40D62A-364C-DE69-86D0-3606FF48C5A3}" dt="2022-08-29T15:10:39.039" v="51" actId="1076"/>
          <ac:spMkLst>
            <pc:docMk/>
            <pc:sldMk cId="3812992877" sldId="256"/>
            <ac:spMk id="15" creationId="{2064AFB1-DB62-A325-3B68-44E9AD77C6D9}"/>
          </ac:spMkLst>
        </pc:spChg>
        <pc:spChg chg="del">
          <ac:chgData name="Todd Charlesworth" userId="S::tcharlesworth@oakfieldacademy.co.uk::24620c24-ecd2-4e1a-86ad-d3e6ab687317" providerId="AD" clId="Web-{DE40D62A-364C-DE69-86D0-3606FF48C5A3}" dt="2022-08-29T15:08:53.786" v="9"/>
          <ac:spMkLst>
            <pc:docMk/>
            <pc:sldMk cId="3812992877" sldId="256"/>
            <ac:spMk id="16" creationId="{00000000-0000-0000-0000-000000000000}"/>
          </ac:spMkLst>
        </pc:spChg>
        <pc:spChg chg="add del mod">
          <ac:chgData name="Todd Charlesworth" userId="S::tcharlesworth@oakfieldacademy.co.uk::24620c24-ecd2-4e1a-86ad-d3e6ab687317" providerId="AD" clId="Web-{DE40D62A-364C-DE69-86D0-3606FF48C5A3}" dt="2022-08-29T15:25:01.006" v="76"/>
          <ac:spMkLst>
            <pc:docMk/>
            <pc:sldMk cId="3812992877" sldId="256"/>
            <ac:spMk id="17" creationId="{13BCA0B0-E585-6053-ADEC-CEE31EDB31B7}"/>
          </ac:spMkLst>
        </pc:spChg>
        <pc:spChg chg="del">
          <ac:chgData name="Todd Charlesworth" userId="S::tcharlesworth@oakfieldacademy.co.uk::24620c24-ecd2-4e1a-86ad-d3e6ab687317" providerId="AD" clId="Web-{DE40D62A-364C-DE69-86D0-3606FF48C5A3}" dt="2022-08-29T15:08:54.504" v="10"/>
          <ac:spMkLst>
            <pc:docMk/>
            <pc:sldMk cId="3812992877" sldId="256"/>
            <ac:spMk id="20" creationId="{00000000-0000-0000-0000-000000000000}"/>
          </ac:spMkLst>
        </pc:spChg>
        <pc:spChg chg="del">
          <ac:chgData name="Todd Charlesworth" userId="S::tcharlesworth@oakfieldacademy.co.uk::24620c24-ecd2-4e1a-86ad-d3e6ab687317" providerId="AD" clId="Web-{DE40D62A-364C-DE69-86D0-3606FF48C5A3}" dt="2022-08-29T15:08:55.817" v="11"/>
          <ac:spMkLst>
            <pc:docMk/>
            <pc:sldMk cId="3812992877" sldId="256"/>
            <ac:spMk id="23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DE40D62A-364C-DE69-86D0-3606FF48C5A3}" dt="2022-08-29T15:10:20.695" v="46" actId="1076"/>
          <ac:spMkLst>
            <pc:docMk/>
            <pc:sldMk cId="3812992877" sldId="256"/>
            <ac:spMk id="24" creationId="{00000000-0000-0000-0000-000000000000}"/>
          </ac:spMkLst>
        </pc:spChg>
        <pc:spChg chg="del">
          <ac:chgData name="Todd Charlesworth" userId="S::tcharlesworth@oakfieldacademy.co.uk::24620c24-ecd2-4e1a-86ad-d3e6ab687317" providerId="AD" clId="Web-{DE40D62A-364C-DE69-86D0-3606FF48C5A3}" dt="2022-08-29T15:08:37.707" v="1"/>
          <ac:spMkLst>
            <pc:docMk/>
            <pc:sldMk cId="3812992877" sldId="256"/>
            <ac:spMk id="25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DE40D62A-364C-DE69-86D0-3606FF48C5A3}" dt="2022-08-29T15:08:43.020" v="4" actId="20577"/>
          <ac:spMkLst>
            <pc:docMk/>
            <pc:sldMk cId="3812992877" sldId="256"/>
            <ac:spMk id="26" creationId="{00000000-0000-0000-0000-000000000000}"/>
          </ac:spMkLst>
        </pc:spChg>
        <pc:spChg chg="del mod">
          <ac:chgData name="Todd Charlesworth" userId="S::tcharlesworth@oakfieldacademy.co.uk::24620c24-ecd2-4e1a-86ad-d3e6ab687317" providerId="AD" clId="Web-{DE40D62A-364C-DE69-86D0-3606FF48C5A3}" dt="2022-08-29T15:08:38.863" v="2"/>
          <ac:spMkLst>
            <pc:docMk/>
            <pc:sldMk cId="3812992877" sldId="256"/>
            <ac:spMk id="27" creationId="{00000000-0000-0000-0000-000000000000}"/>
          </ac:spMkLst>
        </pc:spChg>
        <pc:spChg chg="del">
          <ac:chgData name="Todd Charlesworth" userId="S::tcharlesworth@oakfieldacademy.co.uk::24620c24-ecd2-4e1a-86ad-d3e6ab687317" providerId="AD" clId="Web-{DE40D62A-364C-DE69-86D0-3606FF48C5A3}" dt="2022-08-29T15:08:57.739" v="13"/>
          <ac:spMkLst>
            <pc:docMk/>
            <pc:sldMk cId="3812992877" sldId="256"/>
            <ac:spMk id="29" creationId="{00000000-0000-0000-0000-000000000000}"/>
          </ac:spMkLst>
        </pc:spChg>
        <pc:spChg chg="del">
          <ac:chgData name="Todd Charlesworth" userId="S::tcharlesworth@oakfieldacademy.co.uk::24620c24-ecd2-4e1a-86ad-d3e6ab687317" providerId="AD" clId="Web-{DE40D62A-364C-DE69-86D0-3606FF48C5A3}" dt="2022-08-29T15:08:56.442" v="12"/>
          <ac:spMkLst>
            <pc:docMk/>
            <pc:sldMk cId="3812992877" sldId="256"/>
            <ac:spMk id="30" creationId="{00000000-0000-0000-0000-000000000000}"/>
          </ac:spMkLst>
        </pc:spChg>
        <pc:spChg chg="del">
          <ac:chgData name="Todd Charlesworth" userId="S::tcharlesworth@oakfieldacademy.co.uk::24620c24-ecd2-4e1a-86ad-d3e6ab687317" providerId="AD" clId="Web-{DE40D62A-364C-DE69-86D0-3606FF48C5A3}" dt="2022-08-29T15:08:58.301" v="14"/>
          <ac:spMkLst>
            <pc:docMk/>
            <pc:sldMk cId="3812992877" sldId="256"/>
            <ac:spMk id="41" creationId="{00000000-0000-0000-0000-000000000000}"/>
          </ac:spMkLst>
        </pc:spChg>
      </pc:sldChg>
      <pc:sldChg chg="add del">
        <pc:chgData name="Todd Charlesworth" userId="S::tcharlesworth@oakfieldacademy.co.uk::24620c24-ecd2-4e1a-86ad-d3e6ab687317" providerId="AD" clId="Web-{DE40D62A-364C-DE69-86D0-3606FF48C5A3}" dt="2022-08-29T15:09:27.396" v="28"/>
        <pc:sldMkLst>
          <pc:docMk/>
          <pc:sldMk cId="3351853645" sldId="266"/>
        </pc:sldMkLst>
      </pc:sldChg>
    </pc:docChg>
  </pc:docChgLst>
  <pc:docChgLst>
    <pc:chgData name="Todd Charlesworth" userId="S::tcharlesworth@oakfieldacademy.co.uk::24620c24-ecd2-4e1a-86ad-d3e6ab687317" providerId="AD" clId="Web-{3C166688-EBE0-B2BA-630A-3EF0593CE020}"/>
    <pc:docChg chg="modSld">
      <pc:chgData name="Todd Charlesworth" userId="S::tcharlesworth@oakfieldacademy.co.uk::24620c24-ecd2-4e1a-86ad-d3e6ab687317" providerId="AD" clId="Web-{3C166688-EBE0-B2BA-630A-3EF0593CE020}" dt="2022-12-07T11:30:43.560" v="4" actId="1076"/>
      <pc:docMkLst>
        <pc:docMk/>
      </pc:docMkLst>
      <pc:sldChg chg="addSp modSp">
        <pc:chgData name="Todd Charlesworth" userId="S::tcharlesworth@oakfieldacademy.co.uk::24620c24-ecd2-4e1a-86ad-d3e6ab687317" providerId="AD" clId="Web-{3C166688-EBE0-B2BA-630A-3EF0593CE020}" dt="2022-12-07T11:30:43.560" v="4" actId="1076"/>
        <pc:sldMkLst>
          <pc:docMk/>
          <pc:sldMk cId="4057184235" sldId="257"/>
        </pc:sldMkLst>
        <pc:picChg chg="add mod">
          <ac:chgData name="Todd Charlesworth" userId="S::tcharlesworth@oakfieldacademy.co.uk::24620c24-ecd2-4e1a-86ad-d3e6ab687317" providerId="AD" clId="Web-{3C166688-EBE0-B2BA-630A-3EF0593CE020}" dt="2022-12-07T11:30:19.981" v="2" actId="1076"/>
          <ac:picMkLst>
            <pc:docMk/>
            <pc:sldMk cId="4057184235" sldId="257"/>
            <ac:picMk id="3" creationId="{CE7ADF4F-3C9A-CCD4-F194-364BEAF26795}"/>
          </ac:picMkLst>
        </pc:picChg>
        <pc:picChg chg="add mod">
          <ac:chgData name="Todd Charlesworth" userId="S::tcharlesworth@oakfieldacademy.co.uk::24620c24-ecd2-4e1a-86ad-d3e6ab687317" providerId="AD" clId="Web-{3C166688-EBE0-B2BA-630A-3EF0593CE020}" dt="2022-12-07T11:30:43.560" v="4" actId="1076"/>
          <ac:picMkLst>
            <pc:docMk/>
            <pc:sldMk cId="4057184235" sldId="257"/>
            <ac:picMk id="4" creationId="{B3F4BBF1-619F-E592-3A3C-77A311EF7785}"/>
          </ac:picMkLst>
        </pc:picChg>
      </pc:sldChg>
    </pc:docChg>
  </pc:docChgLst>
  <pc:docChgLst>
    <pc:chgData name="Todd Charlesworth" userId="S::tcharlesworth@oakfieldacademy.co.uk::24620c24-ecd2-4e1a-86ad-d3e6ab687317" providerId="AD" clId="Web-{828F1181-545A-DF56-25C6-1A15C35F4B53}"/>
    <pc:docChg chg="modSld">
      <pc:chgData name="Todd Charlesworth" userId="S::tcharlesworth@oakfieldacademy.co.uk::24620c24-ecd2-4e1a-86ad-d3e6ab687317" providerId="AD" clId="Web-{828F1181-545A-DF56-25C6-1A15C35F4B53}" dt="2022-11-13T17:12:23.362" v="6244"/>
      <pc:docMkLst>
        <pc:docMk/>
      </pc:docMkLst>
      <pc:sldChg chg="addSp delSp modSp">
        <pc:chgData name="Todd Charlesworth" userId="S::tcharlesworth@oakfieldacademy.co.uk::24620c24-ecd2-4e1a-86ad-d3e6ab687317" providerId="AD" clId="Web-{828F1181-545A-DF56-25C6-1A15C35F4B53}" dt="2022-11-13T16:55:32.331" v="3641" actId="20577"/>
        <pc:sldMkLst>
          <pc:docMk/>
          <pc:sldMk cId="3812992877" sldId="256"/>
        </pc:sldMkLst>
        <pc:spChg chg="add mod">
          <ac:chgData name="Todd Charlesworth" userId="S::tcharlesworth@oakfieldacademy.co.uk::24620c24-ecd2-4e1a-86ad-d3e6ab687317" providerId="AD" clId="Web-{828F1181-545A-DF56-25C6-1A15C35F4B53}" dt="2022-11-13T15:47:23.558" v="25" actId="20577"/>
          <ac:spMkLst>
            <pc:docMk/>
            <pc:sldMk cId="3812992877" sldId="256"/>
            <ac:spMk id="2" creationId="{5A5D9712-7299-B504-D947-7975C9EABB8A}"/>
          </ac:spMkLst>
        </pc:spChg>
        <pc:spChg chg="add mod">
          <ac:chgData name="Todd Charlesworth" userId="S::tcharlesworth@oakfieldacademy.co.uk::24620c24-ecd2-4e1a-86ad-d3e6ab687317" providerId="AD" clId="Web-{828F1181-545A-DF56-25C6-1A15C35F4B53}" dt="2022-11-13T15:47:52.997" v="47" actId="20577"/>
          <ac:spMkLst>
            <pc:docMk/>
            <pc:sldMk cId="3812992877" sldId="256"/>
            <ac:spMk id="3" creationId="{AD1D3668-090E-66BB-0277-3D26A29D1C1B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50:05.631" v="85" actId="20577"/>
          <ac:spMkLst>
            <pc:docMk/>
            <pc:sldMk cId="3812992877" sldId="256"/>
            <ac:spMk id="4" creationId="{D737D130-04A8-6EAF-E20E-E902D97955FA}"/>
          </ac:spMkLst>
        </pc:spChg>
        <pc:spChg chg="add mod">
          <ac:chgData name="Todd Charlesworth" userId="S::tcharlesworth@oakfieldacademy.co.uk::24620c24-ecd2-4e1a-86ad-d3e6ab687317" providerId="AD" clId="Web-{828F1181-545A-DF56-25C6-1A15C35F4B53}" dt="2022-11-13T15:48:55.595" v="63" actId="20577"/>
          <ac:spMkLst>
            <pc:docMk/>
            <pc:sldMk cId="3812992877" sldId="256"/>
            <ac:spMk id="5" creationId="{EBB4EEFF-A85F-F689-0652-0570EC0CDF64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49:36.910" v="70" actId="1076"/>
          <ac:spMkLst>
            <pc:docMk/>
            <pc:sldMk cId="3812992877" sldId="256"/>
            <ac:spMk id="6" creationId="{D935BCEF-FAF5-FC3E-C349-FC021044FF07}"/>
          </ac:spMkLst>
        </pc:spChg>
        <pc:spChg chg="add mod">
          <ac:chgData name="Todd Charlesworth" userId="S::tcharlesworth@oakfieldacademy.co.uk::24620c24-ecd2-4e1a-86ad-d3e6ab687317" providerId="AD" clId="Web-{828F1181-545A-DF56-25C6-1A15C35F4B53}" dt="2022-11-13T15:49:55.537" v="80" actId="20577"/>
          <ac:spMkLst>
            <pc:docMk/>
            <pc:sldMk cId="3812992877" sldId="256"/>
            <ac:spMk id="7" creationId="{7EF4B858-50D4-195B-4C7C-86F233DAFCA6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6:55:32.331" v="3641" actId="20577"/>
          <ac:spMkLst>
            <pc:docMk/>
            <pc:sldMk cId="3812992877" sldId="256"/>
            <ac:spMk id="8" creationId="{2480AF67-EDA6-C1A3-6A87-461A28899EFD}"/>
          </ac:spMkLst>
        </pc:spChg>
        <pc:spChg chg="add mod">
          <ac:chgData name="Todd Charlesworth" userId="S::tcharlesworth@oakfieldacademy.co.uk::24620c24-ecd2-4e1a-86ad-d3e6ab687317" providerId="AD" clId="Web-{828F1181-545A-DF56-25C6-1A15C35F4B53}" dt="2022-11-13T15:54:39.711" v="151" actId="20577"/>
          <ac:spMkLst>
            <pc:docMk/>
            <pc:sldMk cId="3812992877" sldId="256"/>
            <ac:spMk id="9" creationId="{56357849-58E7-2C14-6080-71288557EE0C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47:41.402" v="37" actId="20577"/>
          <ac:spMkLst>
            <pc:docMk/>
            <pc:sldMk cId="3812992877" sldId="256"/>
            <ac:spMk id="10" creationId="{9EFE0EEB-9E99-0C2B-5B8D-964DECD2D464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46:39.195" v="4" actId="20577"/>
          <ac:spMkLst>
            <pc:docMk/>
            <pc:sldMk cId="3812992877" sldId="256"/>
            <ac:spMk id="11" creationId="{9B495E2D-97AA-AB9A-64F2-D0BC2C600523}"/>
          </ac:spMkLst>
        </pc:spChg>
        <pc:spChg chg="add mod">
          <ac:chgData name="Todd Charlesworth" userId="S::tcharlesworth@oakfieldacademy.co.uk::24620c24-ecd2-4e1a-86ad-d3e6ab687317" providerId="AD" clId="Web-{828F1181-545A-DF56-25C6-1A15C35F4B53}" dt="2022-11-13T15:55:25.260" v="170" actId="20577"/>
          <ac:spMkLst>
            <pc:docMk/>
            <pc:sldMk cId="3812992877" sldId="256"/>
            <ac:spMk id="12" creationId="{47CC4B29-60DD-7EF3-94F7-F851F438401A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6:01:32.003" v="249" actId="20577"/>
          <ac:spMkLst>
            <pc:docMk/>
            <pc:sldMk cId="3812992877" sldId="256"/>
            <ac:spMk id="13" creationId="{58CCDAB6-4C0B-4B4A-84DF-B2762E5A59E4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46:59.415" v="14" actId="1076"/>
          <ac:spMkLst>
            <pc:docMk/>
            <pc:sldMk cId="3812992877" sldId="256"/>
            <ac:spMk id="15" creationId="{2064AFB1-DB62-A325-3B68-44E9AD77C6D9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53:37.347" v="123" actId="20577"/>
          <ac:spMkLst>
            <pc:docMk/>
            <pc:sldMk cId="3812992877" sldId="256"/>
            <ac:spMk id="34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54:14.537" v="138" actId="20577"/>
          <ac:spMkLst>
            <pc:docMk/>
            <pc:sldMk cId="3812992877" sldId="256"/>
            <ac:spMk id="35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51:17.276" v="97" actId="20577"/>
          <ac:spMkLst>
            <pc:docMk/>
            <pc:sldMk cId="3812992877" sldId="256"/>
            <ac:spMk id="42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53:12.799" v="111" actId="20577"/>
          <ac:spMkLst>
            <pc:docMk/>
            <pc:sldMk cId="3812992877" sldId="256"/>
            <ac:spMk id="47" creationId="{00000000-0000-0000-0000-000000000000}"/>
          </ac:spMkLst>
        </pc:spChg>
        <pc:spChg chg="del">
          <ac:chgData name="Todd Charlesworth" userId="S::tcharlesworth@oakfieldacademy.co.uk::24620c24-ecd2-4e1a-86ad-d3e6ab687317" providerId="AD" clId="Web-{828F1181-545A-DF56-25C6-1A15C35F4B53}" dt="2022-11-13T15:50:59.056" v="89"/>
          <ac:spMkLst>
            <pc:docMk/>
            <pc:sldMk cId="3812992877" sldId="256"/>
            <ac:spMk id="50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55:37.589" v="174" actId="20577"/>
          <ac:spMkLst>
            <pc:docMk/>
            <pc:sldMk cId="3812992877" sldId="256"/>
            <ac:spMk id="52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56:12.216" v="181" actId="20577"/>
          <ac:spMkLst>
            <pc:docMk/>
            <pc:sldMk cId="3812992877" sldId="256"/>
            <ac:spMk id="57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56:50" v="193" actId="20577"/>
          <ac:spMkLst>
            <pc:docMk/>
            <pc:sldMk cId="3812992877" sldId="256"/>
            <ac:spMk id="58" creationId="{00000000-0000-0000-0000-000000000000}"/>
          </ac:spMkLst>
        </pc:spChg>
        <pc:spChg chg="mod">
          <ac:chgData name="Todd Charlesworth" userId="S::tcharlesworth@oakfieldacademy.co.uk::24620c24-ecd2-4e1a-86ad-d3e6ab687317" providerId="AD" clId="Web-{828F1181-545A-DF56-25C6-1A15C35F4B53}" dt="2022-11-13T15:54:59.743" v="164" actId="20577"/>
          <ac:spMkLst>
            <pc:docMk/>
            <pc:sldMk cId="3812992877" sldId="256"/>
            <ac:spMk id="61" creationId="{00000000-0000-0000-0000-000000000000}"/>
          </ac:spMkLst>
        </pc:spChg>
      </pc:sldChg>
      <pc:sldChg chg="modSp">
        <pc:chgData name="Todd Charlesworth" userId="S::tcharlesworth@oakfieldacademy.co.uk::24620c24-ecd2-4e1a-86ad-d3e6ab687317" providerId="AD" clId="Web-{828F1181-545A-DF56-25C6-1A15C35F4B53}" dt="2022-11-13T16:44:12.851" v="1910"/>
        <pc:sldMkLst>
          <pc:docMk/>
          <pc:sldMk cId="4057184235" sldId="257"/>
        </pc:sldMkLst>
        <pc:spChg chg="mod">
          <ac:chgData name="Todd Charlesworth" userId="S::tcharlesworth@oakfieldacademy.co.uk::24620c24-ecd2-4e1a-86ad-d3e6ab687317" providerId="AD" clId="Web-{828F1181-545A-DF56-25C6-1A15C35F4B53}" dt="2022-11-13T15:57:38.519" v="196" actId="20577"/>
          <ac:spMkLst>
            <pc:docMk/>
            <pc:sldMk cId="4057184235" sldId="257"/>
            <ac:spMk id="2" creationId="{00000000-0000-0000-0000-000000000000}"/>
          </ac:spMkLst>
        </pc:spChg>
        <pc:graphicFrameChg chg="mod modGraphic">
          <ac:chgData name="Todd Charlesworth" userId="S::tcharlesworth@oakfieldacademy.co.uk::24620c24-ecd2-4e1a-86ad-d3e6ab687317" providerId="AD" clId="Web-{828F1181-545A-DF56-25C6-1A15C35F4B53}" dt="2022-11-13T16:44:12.851" v="1910"/>
          <ac:graphicFrameMkLst>
            <pc:docMk/>
            <pc:sldMk cId="4057184235" sldId="257"/>
            <ac:graphicFrameMk id="5" creationId="{00000000-0000-0000-0000-000000000000}"/>
          </ac:graphicFrameMkLst>
        </pc:graphicFrameChg>
      </pc:sldChg>
      <pc:sldChg chg="modSp">
        <pc:chgData name="Todd Charlesworth" userId="S::tcharlesworth@oakfieldacademy.co.uk::24620c24-ecd2-4e1a-86ad-d3e6ab687317" providerId="AD" clId="Web-{828F1181-545A-DF56-25C6-1A15C35F4B53}" dt="2022-11-13T16:54:44.421" v="3579"/>
        <pc:sldMkLst>
          <pc:docMk/>
          <pc:sldMk cId="1515862616" sldId="258"/>
        </pc:sldMkLst>
        <pc:spChg chg="mod">
          <ac:chgData name="Todd Charlesworth" userId="S::tcharlesworth@oakfieldacademy.co.uk::24620c24-ecd2-4e1a-86ad-d3e6ab687317" providerId="AD" clId="Web-{828F1181-545A-DF56-25C6-1A15C35F4B53}" dt="2022-11-13T15:57:43.894" v="198" actId="20577"/>
          <ac:spMkLst>
            <pc:docMk/>
            <pc:sldMk cId="1515862616" sldId="258"/>
            <ac:spMk id="2" creationId="{00000000-0000-0000-0000-000000000000}"/>
          </ac:spMkLst>
        </pc:spChg>
        <pc:graphicFrameChg chg="mod modGraphic">
          <ac:chgData name="Todd Charlesworth" userId="S::tcharlesworth@oakfieldacademy.co.uk::24620c24-ecd2-4e1a-86ad-d3e6ab687317" providerId="AD" clId="Web-{828F1181-545A-DF56-25C6-1A15C35F4B53}" dt="2022-11-13T16:54:44.421" v="3579"/>
          <ac:graphicFrameMkLst>
            <pc:docMk/>
            <pc:sldMk cId="1515862616" sldId="258"/>
            <ac:graphicFrameMk id="5" creationId="{00000000-0000-0000-0000-000000000000}"/>
          </ac:graphicFrameMkLst>
        </pc:graphicFrameChg>
      </pc:sldChg>
      <pc:sldChg chg="modSp">
        <pc:chgData name="Todd Charlesworth" userId="S::tcharlesworth@oakfieldacademy.co.uk::24620c24-ecd2-4e1a-86ad-d3e6ab687317" providerId="AD" clId="Web-{828F1181-545A-DF56-25C6-1A15C35F4B53}" dt="2022-11-13T17:05:44.025" v="5227"/>
        <pc:sldMkLst>
          <pc:docMk/>
          <pc:sldMk cId="2124262417" sldId="259"/>
        </pc:sldMkLst>
        <pc:spChg chg="mod">
          <ac:chgData name="Todd Charlesworth" userId="S::tcharlesworth@oakfieldacademy.co.uk::24620c24-ecd2-4e1a-86ad-d3e6ab687317" providerId="AD" clId="Web-{828F1181-545A-DF56-25C6-1A15C35F4B53}" dt="2022-11-13T15:57:47.519" v="200" actId="20577"/>
          <ac:spMkLst>
            <pc:docMk/>
            <pc:sldMk cId="2124262417" sldId="259"/>
            <ac:spMk id="2" creationId="{00000000-0000-0000-0000-000000000000}"/>
          </ac:spMkLst>
        </pc:spChg>
        <pc:graphicFrameChg chg="mod modGraphic">
          <ac:chgData name="Todd Charlesworth" userId="S::tcharlesworth@oakfieldacademy.co.uk::24620c24-ecd2-4e1a-86ad-d3e6ab687317" providerId="AD" clId="Web-{828F1181-545A-DF56-25C6-1A15C35F4B53}" dt="2022-11-13T17:05:44.025" v="5227"/>
          <ac:graphicFrameMkLst>
            <pc:docMk/>
            <pc:sldMk cId="2124262417" sldId="259"/>
            <ac:graphicFrameMk id="5" creationId="{00000000-0000-0000-0000-000000000000}"/>
          </ac:graphicFrameMkLst>
        </pc:graphicFrameChg>
      </pc:sldChg>
      <pc:sldChg chg="modSp">
        <pc:chgData name="Todd Charlesworth" userId="S::tcharlesworth@oakfieldacademy.co.uk::24620c24-ecd2-4e1a-86ad-d3e6ab687317" providerId="AD" clId="Web-{828F1181-545A-DF56-25C6-1A15C35F4B53}" dt="2022-11-13T17:12:23.362" v="6244"/>
        <pc:sldMkLst>
          <pc:docMk/>
          <pc:sldMk cId="2838530567" sldId="260"/>
        </pc:sldMkLst>
        <pc:spChg chg="mod">
          <ac:chgData name="Todd Charlesworth" userId="S::tcharlesworth@oakfieldacademy.co.uk::24620c24-ecd2-4e1a-86ad-d3e6ab687317" providerId="AD" clId="Web-{828F1181-545A-DF56-25C6-1A15C35F4B53}" dt="2022-11-13T15:57:33.753" v="195" actId="20577"/>
          <ac:spMkLst>
            <pc:docMk/>
            <pc:sldMk cId="2838530567" sldId="260"/>
            <ac:spMk id="2" creationId="{00000000-0000-0000-0000-000000000000}"/>
          </ac:spMkLst>
        </pc:spChg>
        <pc:graphicFrameChg chg="mod modGraphic">
          <ac:chgData name="Todd Charlesworth" userId="S::tcharlesworth@oakfieldacademy.co.uk::24620c24-ecd2-4e1a-86ad-d3e6ab687317" providerId="AD" clId="Web-{828F1181-545A-DF56-25C6-1A15C35F4B53}" dt="2022-11-13T17:12:23.362" v="6244"/>
          <ac:graphicFrameMkLst>
            <pc:docMk/>
            <pc:sldMk cId="2838530567" sldId="260"/>
            <ac:graphicFrameMk id="5" creationId="{00000000-0000-0000-0000-000000000000}"/>
          </ac:graphicFrameMkLst>
        </pc:graphicFrameChg>
      </pc:sldChg>
      <pc:sldChg chg="modSp">
        <pc:chgData name="Todd Charlesworth" userId="S::tcharlesworth@oakfieldacademy.co.uk::24620c24-ecd2-4e1a-86ad-d3e6ab687317" providerId="AD" clId="Web-{828F1181-545A-DF56-25C6-1A15C35F4B53}" dt="2022-11-13T16:15:54.854" v="558"/>
        <pc:sldMkLst>
          <pc:docMk/>
          <pc:sldMk cId="3772224581" sldId="261"/>
        </pc:sldMkLst>
        <pc:spChg chg="mod">
          <ac:chgData name="Todd Charlesworth" userId="S::tcharlesworth@oakfieldacademy.co.uk::24620c24-ecd2-4e1a-86ad-d3e6ab687317" providerId="AD" clId="Web-{828F1181-545A-DF56-25C6-1A15C35F4B53}" dt="2022-11-13T15:57:54.129" v="202" actId="20577"/>
          <ac:spMkLst>
            <pc:docMk/>
            <pc:sldMk cId="3772224581" sldId="261"/>
            <ac:spMk id="2" creationId="{00000000-0000-0000-0000-000000000000}"/>
          </ac:spMkLst>
        </pc:spChg>
        <pc:graphicFrameChg chg="mod modGraphic">
          <ac:chgData name="Todd Charlesworth" userId="S::tcharlesworth@oakfieldacademy.co.uk::24620c24-ecd2-4e1a-86ad-d3e6ab687317" providerId="AD" clId="Web-{828F1181-545A-DF56-25C6-1A15C35F4B53}" dt="2022-11-13T16:15:54.854" v="558"/>
          <ac:graphicFrameMkLst>
            <pc:docMk/>
            <pc:sldMk cId="3772224581" sldId="261"/>
            <ac:graphicFrameMk id="5" creationId="{00000000-0000-0000-0000-000000000000}"/>
          </ac:graphicFrameMkLst>
        </pc:graphicFrameChg>
      </pc:sldChg>
      <pc:sldChg chg="modSp">
        <pc:chgData name="Todd Charlesworth" userId="S::tcharlesworth@oakfieldacademy.co.uk::24620c24-ecd2-4e1a-86ad-d3e6ab687317" providerId="AD" clId="Web-{828F1181-545A-DF56-25C6-1A15C35F4B53}" dt="2022-11-13T16:16:44.576" v="632"/>
        <pc:sldMkLst>
          <pc:docMk/>
          <pc:sldMk cId="436458630" sldId="262"/>
        </pc:sldMkLst>
        <pc:spChg chg="mod">
          <ac:chgData name="Todd Charlesworth" userId="S::tcharlesworth@oakfieldacademy.co.uk::24620c24-ecd2-4e1a-86ad-d3e6ab687317" providerId="AD" clId="Web-{828F1181-545A-DF56-25C6-1A15C35F4B53}" dt="2022-11-13T15:57:57.457" v="203" actId="20577"/>
          <ac:spMkLst>
            <pc:docMk/>
            <pc:sldMk cId="436458630" sldId="262"/>
            <ac:spMk id="2" creationId="{00000000-0000-0000-0000-000000000000}"/>
          </ac:spMkLst>
        </pc:spChg>
        <pc:graphicFrameChg chg="mod modGraphic">
          <ac:chgData name="Todd Charlesworth" userId="S::tcharlesworth@oakfieldacademy.co.uk::24620c24-ecd2-4e1a-86ad-d3e6ab687317" providerId="AD" clId="Web-{828F1181-545A-DF56-25C6-1A15C35F4B53}" dt="2022-11-13T16:16:44.576" v="632"/>
          <ac:graphicFrameMkLst>
            <pc:docMk/>
            <pc:sldMk cId="436458630" sldId="262"/>
            <ac:graphicFrameMk id="5" creationId="{00000000-0000-0000-0000-000000000000}"/>
          </ac:graphicFrameMkLst>
        </pc:graphicFrameChg>
      </pc:sldChg>
      <pc:sldChg chg="modSp">
        <pc:chgData name="Todd Charlesworth" userId="S::tcharlesworth@oakfieldacademy.co.uk::24620c24-ecd2-4e1a-86ad-d3e6ab687317" providerId="AD" clId="Web-{828F1181-545A-DF56-25C6-1A15C35F4B53}" dt="2022-11-13T16:17:49.502" v="672"/>
        <pc:sldMkLst>
          <pc:docMk/>
          <pc:sldMk cId="2912044882" sldId="263"/>
        </pc:sldMkLst>
        <pc:spChg chg="mod">
          <ac:chgData name="Todd Charlesworth" userId="S::tcharlesworth@oakfieldacademy.co.uk::24620c24-ecd2-4e1a-86ad-d3e6ab687317" providerId="AD" clId="Web-{828F1181-545A-DF56-25C6-1A15C35F4B53}" dt="2022-11-13T15:58:03.505" v="205" actId="20577"/>
          <ac:spMkLst>
            <pc:docMk/>
            <pc:sldMk cId="2912044882" sldId="263"/>
            <ac:spMk id="2" creationId="{00000000-0000-0000-0000-000000000000}"/>
          </ac:spMkLst>
        </pc:spChg>
        <pc:graphicFrameChg chg="mod modGraphic">
          <ac:chgData name="Todd Charlesworth" userId="S::tcharlesworth@oakfieldacademy.co.uk::24620c24-ecd2-4e1a-86ad-d3e6ab687317" providerId="AD" clId="Web-{828F1181-545A-DF56-25C6-1A15C35F4B53}" dt="2022-11-13T16:17:49.502" v="672"/>
          <ac:graphicFrameMkLst>
            <pc:docMk/>
            <pc:sldMk cId="2912044882" sldId="263"/>
            <ac:graphicFrameMk id="5" creationId="{00000000-0000-0000-0000-000000000000}"/>
          </ac:graphicFrameMkLst>
        </pc:graphicFrameChg>
      </pc:sldChg>
      <pc:sldChg chg="modSp">
        <pc:chgData name="Todd Charlesworth" userId="S::tcharlesworth@oakfieldacademy.co.uk::24620c24-ecd2-4e1a-86ad-d3e6ab687317" providerId="AD" clId="Web-{828F1181-545A-DF56-25C6-1A15C35F4B53}" dt="2022-11-13T16:18:18.660" v="724"/>
        <pc:sldMkLst>
          <pc:docMk/>
          <pc:sldMk cId="2223646164" sldId="264"/>
        </pc:sldMkLst>
        <pc:spChg chg="mod">
          <ac:chgData name="Todd Charlesworth" userId="S::tcharlesworth@oakfieldacademy.co.uk::24620c24-ecd2-4e1a-86ad-d3e6ab687317" providerId="AD" clId="Web-{828F1181-545A-DF56-25C6-1A15C35F4B53}" dt="2022-11-13T15:58:06.895" v="207" actId="20577"/>
          <ac:spMkLst>
            <pc:docMk/>
            <pc:sldMk cId="2223646164" sldId="264"/>
            <ac:spMk id="2" creationId="{00000000-0000-0000-0000-000000000000}"/>
          </ac:spMkLst>
        </pc:spChg>
        <pc:graphicFrameChg chg="mod modGraphic">
          <ac:chgData name="Todd Charlesworth" userId="S::tcharlesworth@oakfieldacademy.co.uk::24620c24-ecd2-4e1a-86ad-d3e6ab687317" providerId="AD" clId="Web-{828F1181-545A-DF56-25C6-1A15C35F4B53}" dt="2022-11-13T16:18:18.660" v="724"/>
          <ac:graphicFrameMkLst>
            <pc:docMk/>
            <pc:sldMk cId="2223646164" sldId="264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5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7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1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61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8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7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3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3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2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B2AFF-DE03-4CE2-8618-765407884B9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8A93-4585-4F10-B343-E054914A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946202" y="5845629"/>
            <a:ext cx="9373456" cy="718457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Block Arc 31"/>
          <p:cNvSpPr/>
          <p:nvPr/>
        </p:nvSpPr>
        <p:spPr>
          <a:xfrm rot="5400000">
            <a:off x="9046459" y="4016396"/>
            <a:ext cx="2514600" cy="2580779"/>
          </a:xfrm>
          <a:prstGeom prst="blockArc">
            <a:avLst>
              <a:gd name="adj1" fmla="val 10729850"/>
              <a:gd name="adj2" fmla="val 59702"/>
              <a:gd name="adj3" fmla="val 28418"/>
            </a:avLst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Block Arc 35"/>
          <p:cNvSpPr/>
          <p:nvPr/>
        </p:nvSpPr>
        <p:spPr>
          <a:xfrm rot="16200000">
            <a:off x="-14533" y="2260257"/>
            <a:ext cx="2514600" cy="2485530"/>
          </a:xfrm>
          <a:prstGeom prst="blockArc">
            <a:avLst>
              <a:gd name="adj1" fmla="val 10210003"/>
              <a:gd name="adj2" fmla="val 59702"/>
              <a:gd name="adj3" fmla="val 28418"/>
            </a:avLst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200" y="4049485"/>
            <a:ext cx="9101684" cy="718457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1219200" y="2258308"/>
            <a:ext cx="9101684" cy="718457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Block Arc 38"/>
          <p:cNvSpPr/>
          <p:nvPr/>
        </p:nvSpPr>
        <p:spPr>
          <a:xfrm rot="5400000">
            <a:off x="9046458" y="424109"/>
            <a:ext cx="2514600" cy="2580779"/>
          </a:xfrm>
          <a:prstGeom prst="blockArc">
            <a:avLst>
              <a:gd name="adj1" fmla="val 10729850"/>
              <a:gd name="adj2" fmla="val 59702"/>
              <a:gd name="adj3" fmla="val 28418"/>
            </a:avLst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42766" y="452232"/>
            <a:ext cx="9101684" cy="718457"/>
          </a:xfrm>
          <a:prstGeom prst="rect">
            <a:avLst/>
          </a:prstGeom>
          <a:solidFill>
            <a:srgbClr val="6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59336" y="5540970"/>
            <a:ext cx="1392732" cy="1249567"/>
          </a:xfrm>
          <a:prstGeom prst="ellipse">
            <a:avLst/>
          </a:prstGeom>
          <a:solidFill>
            <a:schemeClr val="bg1"/>
          </a:solidFill>
          <a:ln w="82550" cmpd="thickThin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6000" b="1" dirty="0">
                <a:solidFill>
                  <a:srgbClr val="680000"/>
                </a:solidFill>
                <a:cs typeface="Calibri"/>
              </a:rPr>
              <a:t>7</a:t>
            </a:r>
          </a:p>
        </p:txBody>
      </p:sp>
      <p:sp>
        <p:nvSpPr>
          <p:cNvPr id="26" name="Oval 25"/>
          <p:cNvSpPr/>
          <p:nvPr/>
        </p:nvSpPr>
        <p:spPr>
          <a:xfrm>
            <a:off x="-27970" y="2613855"/>
            <a:ext cx="1392732" cy="1249567"/>
          </a:xfrm>
          <a:prstGeom prst="ellipse">
            <a:avLst/>
          </a:prstGeom>
          <a:solidFill>
            <a:schemeClr val="bg1"/>
          </a:solidFill>
          <a:ln w="82550" cmpd="thickThin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6000" b="1" dirty="0">
                <a:solidFill>
                  <a:srgbClr val="680000"/>
                </a:solidFill>
                <a:cs typeface="Calibri"/>
              </a:rPr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115126" y="123922"/>
            <a:ext cx="1392732" cy="1249567"/>
          </a:xfrm>
          <a:prstGeom prst="ellipse">
            <a:avLst/>
          </a:prstGeom>
          <a:solidFill>
            <a:schemeClr val="bg1"/>
          </a:solidFill>
          <a:ln w="82550" cmpd="thickThin"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680000"/>
                </a:solidFill>
              </a:rPr>
              <a:t>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441937" y="2111354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Ratio &amp; Scale</a:t>
            </a:r>
            <a:endParaRPr lang="en-GB" sz="14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3257093" y="2155161"/>
            <a:ext cx="1647261" cy="109138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Multiplicative Change</a:t>
            </a:r>
            <a:endParaRPr lang="en-GB" sz="140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7980963" y="367050"/>
            <a:ext cx="1848453" cy="1091740"/>
          </a:xfrm>
          <a:prstGeom prst="roundRect">
            <a:avLst>
              <a:gd name="adj" fmla="val 8100"/>
            </a:avLst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Standard Index Form</a:t>
            </a:r>
            <a:endParaRPr lang="en-GB" sz="1400" b="1" dirty="0"/>
          </a:p>
        </p:txBody>
      </p:sp>
      <p:sp>
        <p:nvSpPr>
          <p:cNvPr id="57" name="Rounded Rectangle 56"/>
          <p:cNvSpPr/>
          <p:nvPr/>
        </p:nvSpPr>
        <p:spPr>
          <a:xfrm>
            <a:off x="3548773" y="339142"/>
            <a:ext cx="1949426" cy="1144506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Area of Trapezia &amp; Circles</a:t>
            </a:r>
            <a:endParaRPr lang="en-GB" sz="1400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5792114" y="364537"/>
            <a:ext cx="1843422" cy="1035224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Angles in Parallel Lines &amp; Polygons</a:t>
            </a:r>
            <a:endParaRPr lang="en-GB" sz="14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1614857" y="318530"/>
            <a:ext cx="1750796" cy="113142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Data Handling &amp; Measures of Location</a:t>
            </a:r>
            <a:endParaRPr lang="en-GB" sz="1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196510" y="2069702"/>
            <a:ext cx="1647261" cy="109138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Working in the Cartesian Plane</a:t>
            </a:r>
            <a:endParaRPr lang="en-GB" sz="1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7036923" y="2140402"/>
            <a:ext cx="1647261" cy="109138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Data, Tables &amp; Probability</a:t>
            </a:r>
            <a:endParaRPr lang="en-GB" sz="1400" b="1" dirty="0"/>
          </a:p>
        </p:txBody>
      </p:sp>
      <p:sp>
        <p:nvSpPr>
          <p:cNvPr id="4" name="Rounded Rectangle 41">
            <a:extLst>
              <a:ext uri="{FF2B5EF4-FFF2-40B4-BE49-F238E27FC236}">
                <a16:creationId xmlns:a16="http://schemas.microsoft.com/office/drawing/2014/main" id="{D737D130-04A8-6EAF-E20E-E902D97955FA}"/>
              </a:ext>
            </a:extLst>
          </p:cNvPr>
          <p:cNvSpPr/>
          <p:nvPr/>
        </p:nvSpPr>
        <p:spPr>
          <a:xfrm>
            <a:off x="1218486" y="3819628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Prime Numbers &amp; Proof</a:t>
            </a:r>
            <a:endParaRPr lang="en-GB" sz="1400" b="1" dirty="0"/>
          </a:p>
        </p:txBody>
      </p:sp>
      <p:sp>
        <p:nvSpPr>
          <p:cNvPr id="6" name="Rounded Rectangle 41">
            <a:extLst>
              <a:ext uri="{FF2B5EF4-FFF2-40B4-BE49-F238E27FC236}">
                <a16:creationId xmlns:a16="http://schemas.microsoft.com/office/drawing/2014/main" id="{D935BCEF-FAF5-FC3E-C349-FC021044FF07}"/>
              </a:ext>
            </a:extLst>
          </p:cNvPr>
          <p:cNvSpPr/>
          <p:nvPr/>
        </p:nvSpPr>
        <p:spPr>
          <a:xfrm>
            <a:off x="4651467" y="3908618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Geometric Reasoning</a:t>
            </a:r>
            <a:endParaRPr lang="en-US" dirty="0"/>
          </a:p>
        </p:txBody>
      </p:sp>
      <p:sp>
        <p:nvSpPr>
          <p:cNvPr id="8" name="Rounded Rectangle 41">
            <a:extLst>
              <a:ext uri="{FF2B5EF4-FFF2-40B4-BE49-F238E27FC236}">
                <a16:creationId xmlns:a16="http://schemas.microsoft.com/office/drawing/2014/main" id="{2480AF67-EDA6-C1A3-6A87-461A28899EFD}"/>
              </a:ext>
            </a:extLst>
          </p:cNvPr>
          <p:cNvSpPr/>
          <p:nvPr/>
        </p:nvSpPr>
        <p:spPr>
          <a:xfrm>
            <a:off x="8441059" y="3917602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Directed Number</a:t>
            </a:r>
            <a:endParaRPr lang="en-GB" sz="1400" b="1" dirty="0"/>
          </a:p>
        </p:txBody>
      </p:sp>
      <p:sp>
        <p:nvSpPr>
          <p:cNvPr id="10" name="Rounded Rectangle 41">
            <a:extLst>
              <a:ext uri="{FF2B5EF4-FFF2-40B4-BE49-F238E27FC236}">
                <a16:creationId xmlns:a16="http://schemas.microsoft.com/office/drawing/2014/main" id="{9EFE0EEB-9E99-0C2B-5B8D-964DECD2D464}"/>
              </a:ext>
            </a:extLst>
          </p:cNvPr>
          <p:cNvSpPr/>
          <p:nvPr/>
        </p:nvSpPr>
        <p:spPr>
          <a:xfrm>
            <a:off x="10311580" y="5736205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Addition &amp; Subtraction</a:t>
            </a:r>
            <a:endParaRPr lang="en-GB" sz="1400" b="1" dirty="0"/>
          </a:p>
        </p:txBody>
      </p:sp>
      <p:sp>
        <p:nvSpPr>
          <p:cNvPr id="11" name="Rounded Rectangle 41">
            <a:extLst>
              <a:ext uri="{FF2B5EF4-FFF2-40B4-BE49-F238E27FC236}">
                <a16:creationId xmlns:a16="http://schemas.microsoft.com/office/drawing/2014/main" id="{9B495E2D-97AA-AB9A-64F2-D0BC2C600523}"/>
              </a:ext>
            </a:extLst>
          </p:cNvPr>
          <p:cNvSpPr/>
          <p:nvPr/>
        </p:nvSpPr>
        <p:spPr>
          <a:xfrm>
            <a:off x="1517919" y="5685488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Sequences</a:t>
            </a:r>
            <a:endParaRPr lang="en-GB" sz="1400" b="1" dirty="0"/>
          </a:p>
        </p:txBody>
      </p:sp>
      <p:sp>
        <p:nvSpPr>
          <p:cNvPr id="13" name="Rounded Rectangle 41">
            <a:extLst>
              <a:ext uri="{FF2B5EF4-FFF2-40B4-BE49-F238E27FC236}">
                <a16:creationId xmlns:a16="http://schemas.microsoft.com/office/drawing/2014/main" id="{58CCDAB6-4C0B-4B4A-84DF-B2762E5A59E4}"/>
              </a:ext>
            </a:extLst>
          </p:cNvPr>
          <p:cNvSpPr/>
          <p:nvPr/>
        </p:nvSpPr>
        <p:spPr>
          <a:xfrm>
            <a:off x="3509891" y="5685791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Algebra</a:t>
            </a:r>
          </a:p>
        </p:txBody>
      </p:sp>
      <p:sp>
        <p:nvSpPr>
          <p:cNvPr id="15" name="Rounded Rectangle 41">
            <a:extLst>
              <a:ext uri="{FF2B5EF4-FFF2-40B4-BE49-F238E27FC236}">
                <a16:creationId xmlns:a16="http://schemas.microsoft.com/office/drawing/2014/main" id="{2064AFB1-DB62-A325-3B68-44E9AD77C6D9}"/>
              </a:ext>
            </a:extLst>
          </p:cNvPr>
          <p:cNvSpPr/>
          <p:nvPr/>
        </p:nvSpPr>
        <p:spPr>
          <a:xfrm>
            <a:off x="5636042" y="5686674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Place Value</a:t>
            </a:r>
            <a:endParaRPr lang="en-GB" sz="1400" b="1" dirty="0"/>
          </a:p>
        </p:txBody>
      </p:sp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A5D9712-7299-B504-D947-7975C9EABB8A}"/>
              </a:ext>
            </a:extLst>
          </p:cNvPr>
          <p:cNvSpPr/>
          <p:nvPr/>
        </p:nvSpPr>
        <p:spPr>
          <a:xfrm>
            <a:off x="7790878" y="5686674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Fractions, Decimals &amp; Percentages</a:t>
            </a:r>
            <a:endParaRPr lang="en-GB" sz="1400" b="1" dirty="0"/>
          </a:p>
        </p:txBody>
      </p:sp>
      <p:sp>
        <p:nvSpPr>
          <p:cNvPr id="3" name="Rounded Rectangle 41">
            <a:extLst>
              <a:ext uri="{FF2B5EF4-FFF2-40B4-BE49-F238E27FC236}">
                <a16:creationId xmlns:a16="http://schemas.microsoft.com/office/drawing/2014/main" id="{AD1D3668-090E-66BB-0277-3D26A29D1C1B}"/>
              </a:ext>
            </a:extLst>
          </p:cNvPr>
          <p:cNvSpPr/>
          <p:nvPr/>
        </p:nvSpPr>
        <p:spPr>
          <a:xfrm>
            <a:off x="10274410" y="3744980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Multiplication &amp; Division</a:t>
            </a:r>
            <a:endParaRPr lang="en-US" dirty="0"/>
          </a:p>
        </p:txBody>
      </p:sp>
      <p:sp>
        <p:nvSpPr>
          <p:cNvPr id="5" name="Rounded Rectangle 41">
            <a:extLst>
              <a:ext uri="{FF2B5EF4-FFF2-40B4-BE49-F238E27FC236}">
                <a16:creationId xmlns:a16="http://schemas.microsoft.com/office/drawing/2014/main" id="{EBB4EEFF-A85F-F689-0652-0570EC0CDF64}"/>
              </a:ext>
            </a:extLst>
          </p:cNvPr>
          <p:cNvSpPr/>
          <p:nvPr/>
        </p:nvSpPr>
        <p:spPr>
          <a:xfrm>
            <a:off x="6449378" y="3905719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Constructing &amp; Measuring</a:t>
            </a:r>
            <a:endParaRPr lang="en-GB" sz="1400" b="1" dirty="0"/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7EF4B858-50D4-195B-4C7C-86F233DAFCA6}"/>
              </a:ext>
            </a:extLst>
          </p:cNvPr>
          <p:cNvSpPr/>
          <p:nvPr/>
        </p:nvSpPr>
        <p:spPr>
          <a:xfrm>
            <a:off x="3010471" y="3908618"/>
            <a:ext cx="1441030" cy="117170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Sets &amp; Probability</a:t>
            </a:r>
            <a:endParaRPr lang="en-US" dirty="0"/>
          </a:p>
        </p:txBody>
      </p:sp>
      <p:sp>
        <p:nvSpPr>
          <p:cNvPr id="9" name="Rounded Rectangle 34">
            <a:extLst>
              <a:ext uri="{FF2B5EF4-FFF2-40B4-BE49-F238E27FC236}">
                <a16:creationId xmlns:a16="http://schemas.microsoft.com/office/drawing/2014/main" id="{56357849-58E7-2C14-6080-71288557EE0C}"/>
              </a:ext>
            </a:extLst>
          </p:cNvPr>
          <p:cNvSpPr/>
          <p:nvPr/>
        </p:nvSpPr>
        <p:spPr>
          <a:xfrm>
            <a:off x="8907951" y="2180772"/>
            <a:ext cx="1647261" cy="109138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Brackets, Equations &amp; Inequalities</a:t>
            </a:r>
            <a:endParaRPr lang="en-GB" sz="1400" b="1" dirty="0"/>
          </a:p>
        </p:txBody>
      </p:sp>
      <p:sp>
        <p:nvSpPr>
          <p:cNvPr id="12" name="Rounded Rectangle 34">
            <a:extLst>
              <a:ext uri="{FF2B5EF4-FFF2-40B4-BE49-F238E27FC236}">
                <a16:creationId xmlns:a16="http://schemas.microsoft.com/office/drawing/2014/main" id="{47CC4B29-60DD-7EF3-94F7-F851F438401A}"/>
              </a:ext>
            </a:extLst>
          </p:cNvPr>
          <p:cNvSpPr/>
          <p:nvPr/>
        </p:nvSpPr>
        <p:spPr>
          <a:xfrm>
            <a:off x="10326532" y="918947"/>
            <a:ext cx="1647261" cy="1091382"/>
          </a:xfrm>
          <a:prstGeom prst="roundRect">
            <a:avLst/>
          </a:prstGeom>
          <a:solidFill>
            <a:srgbClr val="68000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cs typeface="Calibri"/>
              </a:rPr>
              <a:t>Fractions &amp; Percentages</a:t>
            </a:r>
            <a:endParaRPr lang="en-GB" sz="1400" b="1" dirty="0"/>
          </a:p>
        </p:txBody>
      </p:sp>
      <p:pic>
        <p:nvPicPr>
          <p:cNvPr id="16" name="Picture 3" descr="A picture containing text, control panel&#10;&#10;Description automatically generated">
            <a:extLst>
              <a:ext uri="{FF2B5EF4-FFF2-40B4-BE49-F238E27FC236}">
                <a16:creationId xmlns:a16="http://schemas.microsoft.com/office/drawing/2014/main" id="{842E3489-8DAA-C4D1-9EEB-C8BD0DD0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2" y="5069339"/>
            <a:ext cx="855761" cy="574104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071C8C13-88FF-CD5A-B12E-18EB7EE01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560" y="5223448"/>
            <a:ext cx="1393306" cy="395991"/>
          </a:xfrm>
          <a:prstGeom prst="rect">
            <a:avLst/>
          </a:prstGeom>
        </p:spPr>
      </p:pic>
      <p:pic>
        <p:nvPicPr>
          <p:cNvPr id="20" name="Picture 7" descr="Schematic&#10;&#10;Description automatically generated">
            <a:extLst>
              <a:ext uri="{FF2B5EF4-FFF2-40B4-BE49-F238E27FC236}">
                <a16:creationId xmlns:a16="http://schemas.microsoft.com/office/drawing/2014/main" id="{65E0C757-3F91-3E52-A82D-EBD7E850B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498" y="5081153"/>
            <a:ext cx="508111" cy="582766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DB91F7FD-4223-2A00-F3C5-59350A83E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118" y="5212128"/>
            <a:ext cx="503108" cy="468599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5909839E-FFC8-D5E3-B66D-D8B3506ED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5868" y="5080104"/>
            <a:ext cx="1228725" cy="4953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E005087-1582-D106-90DB-465EEDB2188B}"/>
              </a:ext>
            </a:extLst>
          </p:cNvPr>
          <p:cNvGrpSpPr/>
          <p:nvPr/>
        </p:nvGrpSpPr>
        <p:grpSpPr>
          <a:xfrm>
            <a:off x="10558072" y="3359464"/>
            <a:ext cx="1031825" cy="388437"/>
            <a:chOff x="6448269" y="1035989"/>
            <a:chExt cx="1419070" cy="500862"/>
          </a:xfrm>
        </p:grpSpPr>
        <p:pic>
          <p:nvPicPr>
            <p:cNvPr id="29" name="Picture 2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A90B868D-A93A-5F01-5A77-D07A0217C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08213" y="1035989"/>
              <a:ext cx="759126" cy="50086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EFB0893-4882-E893-6696-D62826AC2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48269" y="1038176"/>
              <a:ext cx="494676" cy="496959"/>
            </a:xfrm>
            <a:prstGeom prst="rect">
              <a:avLst/>
            </a:prstGeom>
          </p:spPr>
        </p:pic>
      </p:grpSp>
      <p:pic>
        <p:nvPicPr>
          <p:cNvPr id="43" name="Picture 3">
            <a:extLst>
              <a:ext uri="{FF2B5EF4-FFF2-40B4-BE49-F238E27FC236}">
                <a16:creationId xmlns:a16="http://schemas.microsoft.com/office/drawing/2014/main" id="{E6967157-193F-1AB6-DF70-6530CEE350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1336" y="4140643"/>
            <a:ext cx="256082" cy="700322"/>
          </a:xfrm>
          <a:prstGeom prst="rect">
            <a:avLst/>
          </a:prstGeom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B155BEA4-450A-0839-259C-DA8A893D77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4306" y="3262625"/>
            <a:ext cx="617095" cy="632554"/>
          </a:xfrm>
          <a:prstGeom prst="rect">
            <a:avLst/>
          </a:prstGeom>
        </p:spPr>
      </p:pic>
      <p:pic>
        <p:nvPicPr>
          <p:cNvPr id="48" name="Picture 7" descr="Polygon&#10;&#10;Description automatically generated">
            <a:extLst>
              <a:ext uri="{FF2B5EF4-FFF2-40B4-BE49-F238E27FC236}">
                <a16:creationId xmlns:a16="http://schemas.microsoft.com/office/drawing/2014/main" id="{38B3B33E-57B8-B852-C355-3F8E925F57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9450" y="3310760"/>
            <a:ext cx="1369102" cy="586247"/>
          </a:xfrm>
          <a:prstGeom prst="rect">
            <a:avLst/>
          </a:prstGeom>
        </p:spPr>
      </p:pic>
      <p:pic>
        <p:nvPicPr>
          <p:cNvPr id="50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60A89E30-234D-F957-0FBF-2D676D9815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0335" y="3422949"/>
            <a:ext cx="844446" cy="449315"/>
          </a:xfrm>
          <a:prstGeom prst="rect">
            <a:avLst/>
          </a:prstGeom>
        </p:spPr>
      </p:pic>
      <p:pic>
        <p:nvPicPr>
          <p:cNvPr id="53" name="Picture 6" descr="Shape, arrow&#10;&#10;Description automatically generated">
            <a:extLst>
              <a:ext uri="{FF2B5EF4-FFF2-40B4-BE49-F238E27FC236}">
                <a16:creationId xmlns:a16="http://schemas.microsoft.com/office/drawing/2014/main" id="{78BDA740-B6C4-4005-BF6A-FC5820880E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0809" y="3446137"/>
            <a:ext cx="577642" cy="380078"/>
          </a:xfrm>
          <a:prstGeom prst="rect">
            <a:avLst/>
          </a:prstGeom>
        </p:spPr>
      </p:pic>
      <p:pic>
        <p:nvPicPr>
          <p:cNvPr id="55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FDD8E89E-DC6B-2F63-F726-F31EB4A3AF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6237" y="1595917"/>
            <a:ext cx="482184" cy="480755"/>
          </a:xfrm>
          <a:prstGeom prst="rect">
            <a:avLst/>
          </a:prstGeom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D9B747FE-B045-BE29-75A4-8625398E80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7810" y="1809212"/>
            <a:ext cx="1618938" cy="528854"/>
          </a:xfrm>
          <a:prstGeom prst="rect">
            <a:avLst/>
          </a:prstGeom>
        </p:spPr>
      </p:pic>
      <p:pic>
        <p:nvPicPr>
          <p:cNvPr id="62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7E503A3C-0BC7-242F-CA0B-E3A83291EA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8668" y="1376287"/>
            <a:ext cx="933450" cy="933450"/>
          </a:xfrm>
          <a:prstGeom prst="rect">
            <a:avLst/>
          </a:prstGeom>
        </p:spPr>
      </p:pic>
      <p:pic>
        <p:nvPicPr>
          <p:cNvPr id="6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69F6231A-3C46-A89F-BABC-C66F915ADC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03472" y="1670797"/>
            <a:ext cx="726601" cy="438474"/>
          </a:xfrm>
          <a:prstGeom prst="rect">
            <a:avLst/>
          </a:prstGeom>
        </p:spPr>
      </p:pic>
      <p:pic>
        <p:nvPicPr>
          <p:cNvPr id="66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92E1A0-E67E-4EAA-C249-DF9378710B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10532" y="1505710"/>
            <a:ext cx="425743" cy="692990"/>
          </a:xfrm>
          <a:prstGeom prst="rect">
            <a:avLst/>
          </a:prstGeom>
        </p:spPr>
      </p:pic>
      <p:pic>
        <p:nvPicPr>
          <p:cNvPr id="68" name="Picture 3">
            <a:extLst>
              <a:ext uri="{FF2B5EF4-FFF2-40B4-BE49-F238E27FC236}">
                <a16:creationId xmlns:a16="http://schemas.microsoft.com/office/drawing/2014/main" id="{2B3D0136-5B3F-6D89-92C2-89E76E915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9610" y="427766"/>
            <a:ext cx="490616" cy="481091"/>
          </a:xfrm>
          <a:prstGeom prst="rect">
            <a:avLst/>
          </a:prstGeom>
        </p:spPr>
      </p:pic>
      <p:pic>
        <p:nvPicPr>
          <p:cNvPr id="70" name="Picture 69" descr="Schematic&#10;&#10;Description automatically generated">
            <a:extLst>
              <a:ext uri="{FF2B5EF4-FFF2-40B4-BE49-F238E27FC236}">
                <a16:creationId xmlns:a16="http://schemas.microsoft.com/office/drawing/2014/main" id="{9B8602B2-3E9B-9CE3-C995-43B3F78B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794" y="-3011"/>
            <a:ext cx="483127" cy="495324"/>
          </a:xfrm>
          <a:prstGeom prst="rect">
            <a:avLst/>
          </a:prstGeom>
        </p:spPr>
      </p:pic>
      <p:pic>
        <p:nvPicPr>
          <p:cNvPr id="72" name="Picture 7" descr="Polygon&#10;&#10;Description automatically generated">
            <a:extLst>
              <a:ext uri="{FF2B5EF4-FFF2-40B4-BE49-F238E27FC236}">
                <a16:creationId xmlns:a16="http://schemas.microsoft.com/office/drawing/2014/main" id="{0FC8BF61-2CCB-6BF3-1910-A81094F848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5811" y="62892"/>
            <a:ext cx="644577" cy="273952"/>
          </a:xfrm>
          <a:prstGeom prst="rect">
            <a:avLst/>
          </a:prstGeom>
        </p:spPr>
      </p:pic>
      <p:pic>
        <p:nvPicPr>
          <p:cNvPr id="7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D1D306F-E8A6-81A9-2F43-15E7023754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23654" y="8997"/>
            <a:ext cx="690329" cy="475314"/>
          </a:xfrm>
          <a:prstGeom prst="rect">
            <a:avLst/>
          </a:prstGeom>
        </p:spPr>
      </p:pic>
      <p:pic>
        <p:nvPicPr>
          <p:cNvPr id="76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B00E8D54-14B9-BAA9-A63B-A8D8D6E6F9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27564" y="32712"/>
            <a:ext cx="467038" cy="4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24868" r="73745" b="45595"/>
          <a:stretch/>
        </p:blipFill>
        <p:spPr bwMode="auto">
          <a:xfrm>
            <a:off x="5288177" y="653144"/>
            <a:ext cx="1305257" cy="12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t="57747" r="59631" b="7489"/>
          <a:stretch/>
        </p:blipFill>
        <p:spPr bwMode="auto">
          <a:xfrm>
            <a:off x="2902005" y="653144"/>
            <a:ext cx="1304684" cy="138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8" t="25108" r="3127" b="46308"/>
          <a:stretch/>
        </p:blipFill>
        <p:spPr bwMode="auto">
          <a:xfrm>
            <a:off x="681379" y="653144"/>
            <a:ext cx="1670009" cy="11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24357" r="38066" b="44355"/>
          <a:stretch/>
        </p:blipFill>
        <p:spPr bwMode="auto">
          <a:xfrm>
            <a:off x="7409486" y="613362"/>
            <a:ext cx="1720982" cy="12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K Values Alliance Dialogue - Dialogue &amp; The World — Creating Meani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8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3" t="57575" r="19506" b="5343"/>
          <a:stretch/>
        </p:blipFill>
        <p:spPr bwMode="auto">
          <a:xfrm>
            <a:off x="9796231" y="669023"/>
            <a:ext cx="1608169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4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34077"/>
              </p:ext>
            </p:extLst>
          </p:nvPr>
        </p:nvGraphicFramePr>
        <p:xfrm>
          <a:off x="33035" y="344385"/>
          <a:ext cx="11355401" cy="6388925"/>
        </p:xfrm>
        <a:graphic>
          <a:graphicData uri="http://schemas.openxmlformats.org/drawingml/2006/table">
            <a:tbl>
              <a:tblPr firstRow="1" bandRow="1"/>
              <a:tblGrid>
                <a:gridCol w="1782141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2728191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356268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3279371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330936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  <a:gridCol w="2878494">
                  <a:extLst>
                    <a:ext uri="{9D8B030D-6E8A-4147-A177-3AD203B41FA5}">
                      <a16:colId xmlns:a16="http://schemas.microsoft.com/office/drawing/2014/main" val="2545940584"/>
                    </a:ext>
                  </a:extLst>
                </a:gridCol>
              </a:tblGrid>
              <a:tr h="124282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Sequences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Algebra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Place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253652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Predict and check the next term of a sequence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Continue numerical and non-numerical sequences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Explain the term-to-term rule of a sequence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Find missing numbers within sequences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dirty="0"/>
                        <a:t>Find numerical inputs and inputs for one and two-step function machines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Substitute values into one and two-step expressions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Find function machines given a two-step expression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Generate sequences given an algebraic rule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Solve one-step equations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Simplify expressions by collecting like terms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Understand and write numbers up to 1 billion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Compare and order integers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Find the range and median of a list of numbers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Write large and small numbers in standard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1463"/>
                  </a:ext>
                </a:extLst>
              </a:tr>
              <a:tr h="125114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8  - Sequences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6  - Algebra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8 – Brackets, Equations &amp; Inequalities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0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GB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Year 5 – Place Value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Year 6 – Place Value</a:t>
                      </a:r>
                    </a:p>
                    <a:p>
                      <a:r>
                        <a:rPr lang="en-GB" sz="1200" dirty="0"/>
                        <a:t>Year 8 – Standard Index Form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39917"/>
                  </a:ext>
                </a:extLst>
              </a:tr>
              <a:tr h="135843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748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1475445" y="6000624"/>
            <a:ext cx="716555" cy="602057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E7ADF4F-3C9A-CCD4-F194-364BEAF26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13" y="572290"/>
            <a:ext cx="1305465" cy="911382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3F4BBF1-619F-E592-3A3C-77A311EF7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233" y="951251"/>
            <a:ext cx="1743075" cy="533400"/>
          </a:xfrm>
          <a:prstGeom prst="rect">
            <a:avLst/>
          </a:prstGeom>
        </p:spPr>
      </p:pic>
      <p:pic>
        <p:nvPicPr>
          <p:cNvPr id="7" name="Picture 7" descr="Schematic&#10;&#10;Description automatically generated">
            <a:extLst>
              <a:ext uri="{FF2B5EF4-FFF2-40B4-BE49-F238E27FC236}">
                <a16:creationId xmlns:a16="http://schemas.microsoft.com/office/drawing/2014/main" id="{53D8D120-53C2-C459-1D0A-3FDDEAD6A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318" y="459186"/>
            <a:ext cx="845389" cy="8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7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38929"/>
              </p:ext>
            </p:extLst>
          </p:nvPr>
        </p:nvGraphicFramePr>
        <p:xfrm>
          <a:off x="144547" y="316507"/>
          <a:ext cx="11355393" cy="6388925"/>
        </p:xfrm>
        <a:graphic>
          <a:graphicData uri="http://schemas.openxmlformats.org/drawingml/2006/table">
            <a:tbl>
              <a:tblPr firstRow="1" bandRow="1"/>
              <a:tblGrid>
                <a:gridCol w="1782139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302800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3013028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330934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  <a:gridCol w="2878493">
                  <a:extLst>
                    <a:ext uri="{9D8B030D-6E8A-4147-A177-3AD203B41FA5}">
                      <a16:colId xmlns:a16="http://schemas.microsoft.com/office/drawing/2014/main" val="2545940584"/>
                    </a:ext>
                  </a:extLst>
                </a:gridCol>
              </a:tblGrid>
              <a:tr h="124282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Fractions, Decimals &amp; Percentages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Addition &amp; Subtraction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Multiplication &amp; 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253652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Convert between fractions and decimals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Convert fluently between fractions, decimals and percentages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Use and interpret pie charts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Find fractions and percentages of amounts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Add and subtract fractions including mixed numbers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Add and subtract simple algebraic fractions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dirty="0"/>
                        <a:t>Add and subtract decimals and integers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Solve problems involving perimeter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Solve problems involving tables and timetables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Solve problems involving bar charts and line charts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Understand and use factors and multiples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Multiply and divide by 10, 100 and 1000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Multiply by 0.1 and 0.01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Use formal methods to multiply and divide integers and decimals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Understand and use BIDMAS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Solve problems involving the area of rectangles, parallelograms triangles, trapezia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Solve problems using the mean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1463"/>
                  </a:ext>
                </a:extLst>
              </a:tr>
              <a:tr h="125114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5 – Fractions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6 – Fractions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8 – Multiply and Divide Fractions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5 – Shape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6 - Statistics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0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GB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dirty="0"/>
                        <a:t>Year 5 – Multiplication and Division</a:t>
                      </a:r>
                      <a:endParaRPr lang="en-US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dirty="0"/>
                        <a:t>Year 6 – Area, Perimeter &amp; Volume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dirty="0"/>
                        <a:t>Year 8 – Area of trapezia &amp; circles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39917"/>
                  </a:ext>
                </a:extLst>
              </a:tr>
              <a:tr h="135843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748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1475445" y="6000624"/>
            <a:ext cx="716555" cy="602057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38E0AB7-8A35-2237-D083-F7AF19D9A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802" y="920334"/>
            <a:ext cx="1228725" cy="4953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14238BE-9DC4-047E-E3B9-E5EF9DCC68BD}"/>
              </a:ext>
            </a:extLst>
          </p:cNvPr>
          <p:cNvGrpSpPr/>
          <p:nvPr/>
        </p:nvGrpSpPr>
        <p:grpSpPr>
          <a:xfrm>
            <a:off x="9546236" y="973530"/>
            <a:ext cx="1031825" cy="388437"/>
            <a:chOff x="6448269" y="1035989"/>
            <a:chExt cx="1419070" cy="500862"/>
          </a:xfrm>
        </p:grpSpPr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9134369-B55B-C0B7-3A21-8E5B670C0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8213" y="1035989"/>
              <a:ext cx="759126" cy="5008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C206B6-0F9A-F57B-D21E-BE2A1AE68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8269" y="1038176"/>
              <a:ext cx="494676" cy="496959"/>
            </a:xfrm>
            <a:prstGeom prst="rect">
              <a:avLst/>
            </a:prstGeom>
          </p:spPr>
        </p:pic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45212220-81A0-6825-7FD0-D6A1DC98F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758" y="877472"/>
            <a:ext cx="5905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6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7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94436"/>
              </p:ext>
            </p:extLst>
          </p:nvPr>
        </p:nvGraphicFramePr>
        <p:xfrm>
          <a:off x="33035" y="344385"/>
          <a:ext cx="11355401" cy="6388925"/>
        </p:xfrm>
        <a:graphic>
          <a:graphicData uri="http://schemas.openxmlformats.org/drawingml/2006/table">
            <a:tbl>
              <a:tblPr firstRow="1" bandRow="1"/>
              <a:tblGrid>
                <a:gridCol w="1782141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2728191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356268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3279371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330936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  <a:gridCol w="2878494">
                  <a:extLst>
                    <a:ext uri="{9D8B030D-6E8A-4147-A177-3AD203B41FA5}">
                      <a16:colId xmlns:a16="http://schemas.microsoft.com/office/drawing/2014/main" val="2545940584"/>
                    </a:ext>
                  </a:extLst>
                </a:gridCol>
              </a:tblGrid>
              <a:tr h="124282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Directed Numbers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Construction and </a:t>
                      </a:r>
                      <a:br>
                        <a:rPr lang="en-GB" dirty="0"/>
                      </a:br>
                      <a:r>
                        <a:rPr lang="en-GB" dirty="0"/>
                        <a:t>Measuring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Geometric Reasoning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253652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Add and subtract negative numbers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Multiply and divide negative numbers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Substitute negative numbers into expressions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Solve two-step equations with negative solutions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Roots of positive numbers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dirty="0"/>
                        <a:t>Draw and measure line segments including geometric figures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Draw and measure angles up to 360 degrees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Recognise types of triangle and quadrilateral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Identify polygons up to a decagon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Construct triangles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Draw and interpret pie charts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Understand and use the sum of angles at a point and on a straight line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Know and apply the sum of angles in a triangle and quadrilateral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Find and use the angle sum of any polygon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Investigate angles in parallel lines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/>
                        <a:t>Understand and use angle rules in parallel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1463"/>
                  </a:ext>
                </a:extLst>
              </a:tr>
              <a:tr h="125114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6 – Algebra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8 – Brackets, Equations &amp; Inequalities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5 – Shape</a:t>
                      </a:r>
                      <a:endParaRPr lang="en-US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6 – Shape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8  - Angles in Parallel lines and Polygons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GB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Year 6 – Shape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Year 8 – Angles in parallel lines and polygons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39917"/>
                  </a:ext>
                </a:extLst>
              </a:tr>
              <a:tr h="135843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748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1475445" y="6000624"/>
            <a:ext cx="716555" cy="602057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184A969-547A-0C05-9747-CDBB10A3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270" y="418086"/>
            <a:ext cx="381000" cy="1000125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6C7D240F-B26E-D524-0D04-50E054E9F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125" y="489445"/>
            <a:ext cx="1066800" cy="1057275"/>
          </a:xfrm>
          <a:prstGeom prst="rect">
            <a:avLst/>
          </a:prstGeom>
        </p:spPr>
      </p:pic>
      <p:pic>
        <p:nvPicPr>
          <p:cNvPr id="7" name="Picture 7" descr="Polygon&#10;&#10;Description automatically generated">
            <a:extLst>
              <a:ext uri="{FF2B5EF4-FFF2-40B4-BE49-F238E27FC236}">
                <a16:creationId xmlns:a16="http://schemas.microsoft.com/office/drawing/2014/main" id="{1B3A2066-61F1-5094-11A5-EE4FC0C20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466" y="724957"/>
            <a:ext cx="1369102" cy="5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7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94384"/>
              </p:ext>
            </p:extLst>
          </p:nvPr>
        </p:nvGraphicFramePr>
        <p:xfrm>
          <a:off x="293230" y="335092"/>
          <a:ext cx="8476900" cy="6388925"/>
        </p:xfrm>
        <a:graphic>
          <a:graphicData uri="http://schemas.openxmlformats.org/drawingml/2006/table">
            <a:tbl>
              <a:tblPr firstRow="1" bandRow="1"/>
              <a:tblGrid>
                <a:gridCol w="1782139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2852852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399585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3111390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330934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</a:tblGrid>
              <a:tr h="124282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Sets &amp; Probability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Prime Numbers </a:t>
                      </a:r>
                      <a:br>
                        <a:rPr lang="en-GB" dirty="0"/>
                      </a:br>
                      <a:r>
                        <a:rPr lang="en-GB" dirty="0"/>
                        <a:t>&amp; Proof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253652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Identify and represent sets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Interpret and create Venn Diagrams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Understand and use the union and intersection of sets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Generate sample spaces for single events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Calculate the probability of a single event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Understand and use the probability scale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200" dirty="0"/>
                        <a:t>Recognise and identify prime, square and triangular numbers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dirty="0"/>
                        <a:t>Find common factors of a set of numbers including the HCF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b="0" i="0" u="none" strike="noStrike" noProof="0" dirty="0">
                          <a:latin typeface="Calibri"/>
                        </a:rPr>
                        <a:t>Find common multiples of a set of numbers including the LCM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b="0" i="0" u="none" strike="noStrike" noProof="0" dirty="0">
                          <a:latin typeface="Calibri"/>
                        </a:rPr>
                        <a:t>Write a number as a product of prime factors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200" b="0" i="0" u="none" strike="noStrike" noProof="0" dirty="0">
                          <a:latin typeface="Calibri"/>
                        </a:rPr>
                        <a:t>Use Venn diagrams to find the HCF and LCM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1463"/>
                  </a:ext>
                </a:extLst>
              </a:tr>
              <a:tr h="125114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8 – Data, Tables &amp; Probability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5 – Multiplication and Division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7 – Sets &amp; Probability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0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GB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39917"/>
                  </a:ext>
                </a:extLst>
              </a:tr>
              <a:tr h="135843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748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1475445" y="6000624"/>
            <a:ext cx="716555" cy="602057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3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74D5714D-488F-2C97-E765-94072898D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236" y="674753"/>
            <a:ext cx="1444053" cy="836560"/>
          </a:xfrm>
          <a:prstGeom prst="rect">
            <a:avLst/>
          </a:prstGeom>
        </p:spPr>
      </p:pic>
      <p:pic>
        <p:nvPicPr>
          <p:cNvPr id="4" name="Picture 6" descr="Shape, arrow&#10;&#10;Description automatically generated">
            <a:extLst>
              <a:ext uri="{FF2B5EF4-FFF2-40B4-BE49-F238E27FC236}">
                <a16:creationId xmlns:a16="http://schemas.microsoft.com/office/drawing/2014/main" id="{291FD340-68B0-3B2B-71FA-1244F5D72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77" y="560531"/>
            <a:ext cx="1089805" cy="7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3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8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32696"/>
              </p:ext>
            </p:extLst>
          </p:nvPr>
        </p:nvGraphicFramePr>
        <p:xfrm>
          <a:off x="33035" y="344385"/>
          <a:ext cx="11355393" cy="6388925"/>
        </p:xfrm>
        <a:graphic>
          <a:graphicData uri="http://schemas.openxmlformats.org/drawingml/2006/table">
            <a:tbl>
              <a:tblPr firstRow="1" bandRow="1"/>
              <a:tblGrid>
                <a:gridCol w="1782139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2728191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237344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3079479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262327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  <a:gridCol w="3265913">
                  <a:extLst>
                    <a:ext uri="{9D8B030D-6E8A-4147-A177-3AD203B41FA5}">
                      <a16:colId xmlns:a16="http://schemas.microsoft.com/office/drawing/2014/main" val="2545940584"/>
                    </a:ext>
                  </a:extLst>
                </a:gridCol>
              </a:tblGrid>
              <a:tr h="124282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Ratio &amp; Scale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Multiplicative </a:t>
                      </a:r>
                      <a:br>
                        <a:rPr lang="en-GB" dirty="0"/>
                      </a:br>
                      <a:r>
                        <a:rPr lang="en-GB" dirty="0"/>
                        <a:t>Change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Working in the </a:t>
                      </a:r>
                    </a:p>
                    <a:p>
                      <a:pPr lvl="0">
                        <a:buNone/>
                      </a:pPr>
                      <a:r>
                        <a:rPr lang="en-GB" dirty="0"/>
                        <a:t>Cartesian Plane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253652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Understand and use ratio notation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Solve problems involving ratio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Divide in a given ratio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Write ratio in its simplest form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Compare ratios and fractions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Understand and use Pi and gradient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Solve problems involving direct proportion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Explore conversion graphs and convert between currencies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Explore relationships between similar shapes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Understand and use scale factors, scale diagrams with ratio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Work with coordinates in all four quadrants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Identify and draw lines that are parallel to the axes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Recognise and use the line y=x and y=</a:t>
                      </a:r>
                      <a:r>
                        <a:rPr lang="en-GB" sz="1200" b="0" dirty="0" err="1"/>
                        <a:t>kx</a:t>
                      </a:r>
                      <a:endParaRPr lang="en-GB" sz="1200" dirty="0" err="1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Recognise and use lines of the form y=</a:t>
                      </a:r>
                      <a:r>
                        <a:rPr lang="en-GB" sz="1200" b="0" dirty="0" err="1"/>
                        <a:t>x+a</a:t>
                      </a:r>
                      <a:endParaRPr lang="en-GB" sz="1200" dirty="0" err="1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Explore graphs with negative gradient 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Link graphs to linear sequences</a:t>
                      </a:r>
                      <a:endParaRPr lang="en-GB" sz="120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Plot graphs of the form y=</a:t>
                      </a:r>
                      <a:r>
                        <a:rPr lang="en-GB" sz="1200" b="0" dirty="0" err="1"/>
                        <a:t>mx+c</a:t>
                      </a:r>
                      <a:endParaRPr lang="en-GB" sz="1200" dirty="0" err="1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Explore non-linear graphs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Find the midpoint of a line segment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1463"/>
                  </a:ext>
                </a:extLst>
              </a:tr>
              <a:tr h="125114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6 – Ratio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8 – Multiplicative change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6 – Measures, Ratio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noProof="0" dirty="0">
                          <a:latin typeface="Calibri"/>
                        </a:rPr>
                        <a:t>Year 8 – Ratio &amp; Scale</a:t>
                      </a:r>
                      <a:endParaRPr lang="en-GB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GB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Year 5 – Position &amp; Direction</a:t>
                      </a:r>
                      <a:endParaRPr lang="en-US" sz="1200" b="0" i="0" u="none" strike="noStrike" baseline="0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Year 8 – Working in the Cartesian Plane</a:t>
                      </a:r>
                      <a:endParaRPr lang="en-GB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39917"/>
                  </a:ext>
                </a:extLst>
              </a:tr>
              <a:tr h="135843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748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1475445" y="6000624"/>
            <a:ext cx="716555" cy="602057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3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BD155FFC-715F-336E-2209-056A68451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318" y="459164"/>
            <a:ext cx="994348" cy="99291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23FBF0C-584C-68CD-F3B9-2CFEBF601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08" y="797376"/>
            <a:ext cx="1618938" cy="528854"/>
          </a:xfrm>
          <a:prstGeom prst="rect">
            <a:avLst/>
          </a:prstGeom>
        </p:spPr>
      </p:pic>
      <p:pic>
        <p:nvPicPr>
          <p:cNvPr id="7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2F554EB8-7C0F-2159-8830-9A940FBB6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143" y="489369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2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8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87980"/>
              </p:ext>
            </p:extLst>
          </p:nvPr>
        </p:nvGraphicFramePr>
        <p:xfrm>
          <a:off x="33035" y="344385"/>
          <a:ext cx="11355381" cy="6173238"/>
        </p:xfrm>
        <a:graphic>
          <a:graphicData uri="http://schemas.openxmlformats.org/drawingml/2006/table">
            <a:tbl>
              <a:tblPr firstRow="1" bandRow="1"/>
              <a:tblGrid>
                <a:gridCol w="1961212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3176998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220770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3210279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226270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  <a:gridCol w="2559852">
                  <a:extLst>
                    <a:ext uri="{9D8B030D-6E8A-4147-A177-3AD203B41FA5}">
                      <a16:colId xmlns:a16="http://schemas.microsoft.com/office/drawing/2014/main" val="2545940584"/>
                    </a:ext>
                  </a:extLst>
                </a:gridCol>
              </a:tblGrid>
              <a:tr h="91190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Data, Tables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GB" dirty="0"/>
                        <a:t>&amp; Probability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Brackets, Equations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GB" dirty="0"/>
                        <a:t>&amp; Inequalities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Fractions </a:t>
                      </a:r>
                      <a:br>
                        <a:rPr lang="en-GB" dirty="0"/>
                      </a:br>
                      <a:r>
                        <a:rPr lang="en-GB" dirty="0"/>
                        <a:t>&amp; Percentages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253652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Draw and interpret scatter graphs</a:t>
                      </a:r>
                      <a:endParaRPr lang="en-GB" sz="120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Understand and describe linear correlation and use line of best fit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Identify non-linear relationships and different types of data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Read and interpret ungrouped and grouped frequency tables</a:t>
                      </a:r>
                      <a:endParaRPr lang="en-GB" sz="120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Represent discrete and continuous data 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Construct and interpret two-way tables and </a:t>
                      </a:r>
                      <a:r>
                        <a:rPr lang="en-GB" sz="1200" b="0" i="0" u="none" strike="noStrike" noProof="0" dirty="0">
                          <a:latin typeface="Calibri"/>
                        </a:rPr>
                        <a:t>sample spaces for one or more events</a:t>
                      </a:r>
                      <a:endParaRPr lang="en-GB" sz="120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 panose="020B0604020202020204" pitchFamily="34" charset="0"/>
                        <a:buChar char="•"/>
                      </a:pPr>
                      <a:r>
                        <a:rPr lang="en-GB" sz="1200" b="0" i="0" u="none" strike="noStrike" noProof="0" dirty="0">
                          <a:latin typeface="Calibri"/>
                        </a:rPr>
                        <a:t>Find probabilities from sample spaces, two-way tables and Venn diagrams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 panose="020B0604020202020204" pitchFamily="34" charset="0"/>
                        <a:buChar char="•"/>
                      </a:pPr>
                      <a:r>
                        <a:rPr lang="en-GB" sz="1200" b="0" i="0" u="none" strike="noStrike" noProof="0" dirty="0">
                          <a:latin typeface="Calibri"/>
                        </a:rPr>
                        <a:t>Use the product rule for finding the total number of possible outcomes</a:t>
                      </a: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Form algebraic expressions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Use directed number with algebra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Multiply and factorise into a single bracket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Expand multiple single brackets and a pair of binomials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Form and solve equations, including with brackets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Understand and solve simple inequalities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Form and solve equations and inequalities with unknowns on both sides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Identify and use formulae, expressions, identities and equations</a:t>
                      </a:r>
                      <a:endParaRPr lang="en-GB" sz="12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Convert fluently between key fractions decimals and percentages</a:t>
                      </a:r>
                      <a:endParaRPr lang="en-GB" sz="1200" baseline="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Calculate fractions, decimals and percentages of an amount using calculator methods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Calculate percentage increase and decrease using a multiplier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Express one number as a fraction or a percentage of another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Find the original amount given the percentage less than 100%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1463"/>
                  </a:ext>
                </a:extLst>
              </a:tr>
              <a:tr h="125114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5 – Statistics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6 - Statistics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Year 7 – Sets and probability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6 – Algebra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200" b="0" dirty="0"/>
                        <a:t>Year 7 - Algebra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0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GB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Year 5 – Fractions, Decimals &amp; Percentages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Year 6 – Fractions, Decimals and Fractions, Decimals &amp; Percentages</a:t>
                      </a:r>
                      <a:endParaRPr lang="en-US" sz="1200" b="0" i="0" u="none" strike="noStrike" baseline="0" noProof="0">
                        <a:latin typeface="Calibri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GB" sz="1200" b="0" i="0" u="none" strike="noStrike" baseline="0" noProof="0" dirty="0">
                          <a:latin typeface="Calibri"/>
                        </a:rPr>
                        <a:t>Year 7 – Add &amp; Subtract Fractions</a:t>
                      </a:r>
                      <a:endParaRPr lang="en-US" sz="1200" b="0" i="0" u="none" strike="noStrike" baseline="0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39917"/>
                  </a:ext>
                </a:extLst>
              </a:tr>
              <a:tr h="135843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748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1475445" y="6000624"/>
            <a:ext cx="716555" cy="602057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E0616F2-911B-B7B8-BEBE-CC736D08A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085" y="452750"/>
            <a:ext cx="490616" cy="481091"/>
          </a:xfrm>
          <a:prstGeom prst="rect">
            <a:avLst/>
          </a:prstGeom>
        </p:spPr>
      </p:pic>
      <p:pic>
        <p:nvPicPr>
          <p:cNvPr id="7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8FB30BC1-A99C-A148-227B-E0A973193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915" y="459092"/>
            <a:ext cx="926469" cy="563391"/>
          </a:xfrm>
          <a:prstGeom prst="rect">
            <a:avLst/>
          </a:prstGeom>
        </p:spPr>
      </p:pic>
      <p:pic>
        <p:nvPicPr>
          <p:cNvPr id="8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1AF2BFB-91A0-FFF3-B0DF-D6BA11F70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073" y="393939"/>
            <a:ext cx="425743" cy="6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5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75288"/>
              </p:ext>
            </p:extLst>
          </p:nvPr>
        </p:nvGraphicFramePr>
        <p:xfrm>
          <a:off x="729986" y="307214"/>
          <a:ext cx="10139145" cy="6388925"/>
        </p:xfrm>
        <a:graphic>
          <a:graphicData uri="http://schemas.openxmlformats.org/drawingml/2006/table">
            <a:tbl>
              <a:tblPr firstRow="1" bandRow="1"/>
              <a:tblGrid>
                <a:gridCol w="1782139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3122950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387243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4509541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337272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</a:tblGrid>
              <a:tr h="124282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Standard Index </a:t>
                      </a:r>
                    </a:p>
                    <a:p>
                      <a:pPr lvl="0">
                        <a:buNone/>
                      </a:pPr>
                      <a:r>
                        <a:rPr lang="en-GB" dirty="0"/>
                        <a:t>Form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Angles in Parallel Lines </a:t>
                      </a:r>
                    </a:p>
                    <a:p>
                      <a:pPr lvl="0">
                        <a:buNone/>
                      </a:pPr>
                      <a:r>
                        <a:rPr lang="en-GB" dirty="0"/>
                        <a:t>&amp; Polygons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253652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Work with large and small numbers in standard form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Compare and order numbers in standard form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Add, subtract, multiply and divide numbers in standard form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Use a calculator to work with numbers in standard form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Understand and use negative and fractional indices</a:t>
                      </a: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Understand and use basic angle rules and notation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Investigate angles between parallel lines and the transversal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Identify and calculate with co-interior, alternate and corresponding angles 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Solve complex problems with parallel line angles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Constructions triangles and special quadrilaterals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Identify and calculate with sides and angles in special quadrilaterals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Understand and use the sum of exterior angles and interior angles in any polygon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Construct an angle bisector and a perpendicular bisector of a line segment</a:t>
                      </a:r>
                      <a:endParaRPr lang="en-GB" sz="12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1463"/>
                  </a:ext>
                </a:extLst>
              </a:tr>
              <a:tr h="125114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100" b="0" i="0" u="none" strike="noStrike" noProof="0" dirty="0">
                          <a:latin typeface="Calibri"/>
                        </a:rPr>
                        <a:t>Year 7 – Place Value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GB" sz="1100" b="0" i="0" u="none" strike="noStrike" noProof="0" dirty="0">
                          <a:latin typeface="Calibri"/>
                        </a:rPr>
                        <a:t>Year 5 - Shape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GB" sz="1100" b="0" i="0" u="none" strike="noStrike" noProof="0" dirty="0">
                          <a:latin typeface="Calibri"/>
                        </a:rPr>
                        <a:t>Year 6 – Shape</a:t>
                      </a:r>
                      <a:endParaRPr lang="en-US" sz="1100" b="0" i="0" u="none" strike="noStrike" noProof="0" dirty="0">
                        <a:latin typeface="Calibri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GB" sz="1100" b="0" i="0" u="none" strike="noStrike" noProof="0" dirty="0">
                          <a:latin typeface="Calibri"/>
                        </a:rPr>
                        <a:t>Year 7 – Constructing and Measuring</a:t>
                      </a:r>
                      <a:endParaRPr lang="en-GB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11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GB" sz="11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39917"/>
                  </a:ext>
                </a:extLst>
              </a:tr>
              <a:tr h="135843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748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1475445" y="6000624"/>
            <a:ext cx="716555" cy="602057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Picture 7" descr="Polygon&#10;&#10;Description automatically generated">
            <a:extLst>
              <a:ext uri="{FF2B5EF4-FFF2-40B4-BE49-F238E27FC236}">
                <a16:creationId xmlns:a16="http://schemas.microsoft.com/office/drawing/2014/main" id="{3ED1C4A1-555A-A9A7-3605-36ABD33E1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745" y="674990"/>
            <a:ext cx="1369102" cy="586247"/>
          </a:xfrm>
          <a:prstGeom prst="rect">
            <a:avLst/>
          </a:prstGeom>
        </p:spPr>
      </p:pic>
      <p:pic>
        <p:nvPicPr>
          <p:cNvPr id="8" name="Picture 7" descr="Schematic&#10;&#10;Description automatically generated">
            <a:extLst>
              <a:ext uri="{FF2B5EF4-FFF2-40B4-BE49-F238E27FC236}">
                <a16:creationId xmlns:a16="http://schemas.microsoft.com/office/drawing/2014/main" id="{63E0ABC5-CF34-BEF5-B0ED-A7FC4D55A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007" y="421711"/>
            <a:ext cx="845389" cy="8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4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16875" cy="344385"/>
          </a:xfrm>
        </p:spPr>
        <p:txBody>
          <a:bodyPr>
            <a:normAutofit fontScale="90000"/>
          </a:bodyPr>
          <a:lstStyle/>
          <a:p>
            <a:r>
              <a:rPr lang="en-GB" sz="2000" b="1" u="sng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8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22262"/>
              </p:ext>
            </p:extLst>
          </p:nvPr>
        </p:nvGraphicFramePr>
        <p:xfrm>
          <a:off x="83002" y="385365"/>
          <a:ext cx="11919914" cy="6388925"/>
        </p:xfrm>
        <a:graphic>
          <a:graphicData uri="http://schemas.openxmlformats.org/drawingml/2006/table">
            <a:tbl>
              <a:tblPr firstRow="1" bandRow="1"/>
              <a:tblGrid>
                <a:gridCol w="1954305">
                  <a:extLst>
                    <a:ext uri="{9D8B030D-6E8A-4147-A177-3AD203B41FA5}">
                      <a16:colId xmlns:a16="http://schemas.microsoft.com/office/drawing/2014/main" val="269791219"/>
                    </a:ext>
                  </a:extLst>
                </a:gridCol>
                <a:gridCol w="4027384">
                  <a:extLst>
                    <a:ext uri="{9D8B030D-6E8A-4147-A177-3AD203B41FA5}">
                      <a16:colId xmlns:a16="http://schemas.microsoft.com/office/drawing/2014/main" val="1305023549"/>
                    </a:ext>
                  </a:extLst>
                </a:gridCol>
                <a:gridCol w="410957">
                  <a:extLst>
                    <a:ext uri="{9D8B030D-6E8A-4147-A177-3AD203B41FA5}">
                      <a16:colId xmlns:a16="http://schemas.microsoft.com/office/drawing/2014/main" val="3066839333"/>
                    </a:ext>
                  </a:extLst>
                </a:gridCol>
                <a:gridCol w="5271541">
                  <a:extLst>
                    <a:ext uri="{9D8B030D-6E8A-4147-A177-3AD203B41FA5}">
                      <a16:colId xmlns:a16="http://schemas.microsoft.com/office/drawing/2014/main" val="1061035731"/>
                    </a:ext>
                  </a:extLst>
                </a:gridCol>
                <a:gridCol w="255727">
                  <a:extLst>
                    <a:ext uri="{9D8B030D-6E8A-4147-A177-3AD203B41FA5}">
                      <a16:colId xmlns:a16="http://schemas.microsoft.com/office/drawing/2014/main" val="3649037956"/>
                    </a:ext>
                  </a:extLst>
                </a:gridCol>
              </a:tblGrid>
              <a:tr h="124282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Scheme of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Area of Trapezia &amp; Circles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 Handling &amp; </a:t>
                      </a:r>
                      <a:br>
                        <a:rPr lang="en-GB" dirty="0"/>
                      </a:br>
                      <a:r>
                        <a:rPr lang="en-GB" dirty="0"/>
                        <a:t>Measures of Location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6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89034"/>
                  </a:ext>
                </a:extLst>
              </a:tr>
              <a:tr h="253652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Knowledge</a:t>
                      </a:r>
                    </a:p>
                    <a:p>
                      <a:pPr algn="ctr"/>
                      <a:endParaRPr lang="en-GB" b="1" dirty="0">
                        <a:solidFill>
                          <a:srgbClr val="68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Calculate the area of triangles, rectangles and parallelograms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Calculate the area of a trapezium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Calculate the perimeter and area of compound shapes 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Investigate the area of a circle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Calculate the area of a circle and parts of a circle with and without a calculator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Set up a statistical enquiry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Design and criticise questionnaires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Draw and interpret pictograms, bar charts and vertical line charts, multiple bar charts, pie charts and line graphs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Choose the most appropriate diagram for given set of data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Represent and interpret grouped quantitative data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Find and interpret the range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Compare distributions using charts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Understand and use the mean, median and mode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Find the mean from a grouped and ungrouped frequency table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Identify outliers</a:t>
                      </a:r>
                      <a:endParaRPr lang="en-GB" sz="1200" dirty="0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Compare distributions using averages and the range</a:t>
                      </a: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1463"/>
                  </a:ext>
                </a:extLst>
              </a:tr>
              <a:tr h="125114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Sequencing Statements/ Cross Curricular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Year 6 - Shape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100" b="0" dirty="0"/>
                        <a:t>Year 5 – Statistics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GB" sz="1100" b="0" dirty="0"/>
                        <a:t>Year 6 - Statistics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="0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GB" sz="11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539917"/>
                  </a:ext>
                </a:extLst>
              </a:tr>
              <a:tr h="1358435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80000"/>
                          </a:solidFill>
                        </a:rPr>
                        <a:t>Enrichment Opportunities and British Values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748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11475445" y="6000624"/>
            <a:ext cx="716555" cy="602057"/>
          </a:xfrm>
          <a:prstGeom prst="ellipse">
            <a:avLst/>
          </a:prstGeom>
          <a:solidFill>
            <a:srgbClr val="680000"/>
          </a:solidFill>
          <a:ln w="825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189AAFB-791E-20AC-1165-19B20BB65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851" y="671063"/>
            <a:ext cx="1152525" cy="800100"/>
          </a:xfrm>
          <a:prstGeom prst="rect">
            <a:avLst/>
          </a:prstGeom>
        </p:spPr>
      </p:pic>
      <p:pic>
        <p:nvPicPr>
          <p:cNvPr id="4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CBC0A890-A52B-244B-5717-D412B3916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269" y="544877"/>
            <a:ext cx="8667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6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1520</Words>
  <Application>Microsoft Office PowerPoint</Application>
  <PresentationFormat>Widescreen</PresentationFormat>
  <Paragraphs>284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Arial,Sans-Serif</vt:lpstr>
      <vt:lpstr>Calibri</vt:lpstr>
      <vt:lpstr>Calibri Light</vt:lpstr>
      <vt:lpstr>Office Theme</vt:lpstr>
      <vt:lpstr>PowerPoint Presentation</vt:lpstr>
      <vt:lpstr>Year 7</vt:lpstr>
      <vt:lpstr>Year 7 </vt:lpstr>
      <vt:lpstr>Year 7 </vt:lpstr>
      <vt:lpstr>Year 7 </vt:lpstr>
      <vt:lpstr>Year 8 </vt:lpstr>
      <vt:lpstr>Year 8 </vt:lpstr>
      <vt:lpstr>Year 8</vt:lpstr>
      <vt:lpstr>Year 8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Stewart</dc:creator>
  <cp:lastModifiedBy>Tracey Malley</cp:lastModifiedBy>
  <cp:revision>683</cp:revision>
  <dcterms:created xsi:type="dcterms:W3CDTF">2022-03-22T11:25:41Z</dcterms:created>
  <dcterms:modified xsi:type="dcterms:W3CDTF">2022-12-12T09:31:17Z</dcterms:modified>
</cp:coreProperties>
</file>