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60" r:id="rId3"/>
    <p:sldId id="256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DB4A2-9AA9-4B1A-8924-A7779EC2122F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28FDD-FD03-467B-BEC9-18FE96C54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01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28FDD-FD03-467B-BEC9-18FE96C5449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650EEE6-D248-4A47-9F0F-B7B0FD58EEE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E880299-E8F1-47FF-BE6A-AE06C4C6ABEF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EEE6-D248-4A47-9F0F-B7B0FD58EEE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0299-E8F1-47FF-BE6A-AE06C4C6AB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EEE6-D248-4A47-9F0F-B7B0FD58EEE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0299-E8F1-47FF-BE6A-AE06C4C6AB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EEE6-D248-4A47-9F0F-B7B0FD58EEE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0299-E8F1-47FF-BE6A-AE06C4C6AB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EEE6-D248-4A47-9F0F-B7B0FD58EEE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0299-E8F1-47FF-BE6A-AE06C4C6AB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EEE6-D248-4A47-9F0F-B7B0FD58EEE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0299-E8F1-47FF-BE6A-AE06C4C6ABE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EEE6-D248-4A47-9F0F-B7B0FD58EEE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0299-E8F1-47FF-BE6A-AE06C4C6AB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EEE6-D248-4A47-9F0F-B7B0FD58EEE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0299-E8F1-47FF-BE6A-AE06C4C6AB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EEE6-D248-4A47-9F0F-B7B0FD58EEE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0299-E8F1-47FF-BE6A-AE06C4C6AB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EEE6-D248-4A47-9F0F-B7B0FD58EEE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0299-E8F1-47FF-BE6A-AE06C4C6ABEF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EEE6-D248-4A47-9F0F-B7B0FD58EEE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0299-E8F1-47FF-BE6A-AE06C4C6AB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650EEE6-D248-4A47-9F0F-B7B0FD58EEE1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E880299-E8F1-47FF-BE6A-AE06C4C6ABE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mark+making&amp;source=images&amp;cd=&amp;cad=rja&amp;uact=8&amp;docid=bkYVs87hePrM7M&amp;tbnid=Kk6mntI2cxIs9M:&amp;ved=0CAUQjRw&amp;url=http://departmentart.co.uk/2011/01/yr-7-drawing-project/&amp;ei=37YOVOnwCIXTaIuWgIgI&amp;psig=AFQjCNFiOZ00IYgyLgkRqvPFsEWT7KJuxA&amp;ust=141033679261772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.uk/url?sa=i&amp;rct=j&amp;q=mark+making&amp;source=images&amp;cd=&amp;cad=rja&amp;uact=8&amp;docid=u48qE1xMUAyc3M&amp;tbnid=nbcpmThgvR8wUM:&amp;ved=0CAUQjRw&amp;url=http://stephaniesketchbook.wordpress.com/2012/07/08/1-making-marks/&amp;ei=87YOVMPmJY7maKmJgdAL&amp;psig=AFQjCNFiOZ00IYgyLgkRqvPFsEWT7KJuxA&amp;ust=1410336792617722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paark.files.wordpress.com/2013/05/journal-markma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5616624" cy="56166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573958"/>
            <a:ext cx="777686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L.O. DEVELOPING DRAWING SKILLS</a:t>
            </a:r>
          </a:p>
          <a:p>
            <a:endParaRPr lang="en-GB" sz="1400" dirty="0" smtClean="0"/>
          </a:p>
          <a:p>
            <a:r>
              <a:rPr lang="en-GB" sz="1400" dirty="0" smtClean="0"/>
              <a:t>To investigate and experiment with mark making.</a:t>
            </a:r>
          </a:p>
          <a:p>
            <a:r>
              <a:rPr lang="en-GB" sz="1400" dirty="0" smtClean="0"/>
              <a:t>To practise using a range of pencils  to make artistic marks.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4088" y="620688"/>
            <a:ext cx="3382168" cy="1200329"/>
          </a:xfrm>
          <a:prstGeom prst="rect">
            <a:avLst/>
          </a:prstGeom>
          <a:solidFill>
            <a:srgbClr val="FFA466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STARTER</a:t>
            </a:r>
          </a:p>
          <a:p>
            <a:r>
              <a:rPr lang="en-GB" dirty="0" smtClean="0"/>
              <a:t>On the A4 Paper</a:t>
            </a:r>
          </a:p>
          <a:p>
            <a:r>
              <a:rPr lang="en-GB" dirty="0" smtClean="0"/>
              <a:t>Doodle lines, shapes </a:t>
            </a:r>
          </a:p>
          <a:p>
            <a:r>
              <a:rPr lang="en-GB" dirty="0" smtClean="0"/>
              <a:t>and patterns of your choice.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81032" y="2132856"/>
            <a:ext cx="2548279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All drawings and paintings start with a ‘mark’ </a:t>
            </a:r>
          </a:p>
          <a:p>
            <a:r>
              <a:rPr lang="en-GB" dirty="0" smtClean="0"/>
              <a:t>Today you are going to practise making different types of marks with 4 different types of pencil.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Experimenting with pencils.</a:t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004168"/>
              </p:ext>
            </p:extLst>
          </p:nvPr>
        </p:nvGraphicFramePr>
        <p:xfrm>
          <a:off x="3923928" y="3046080"/>
          <a:ext cx="1543050" cy="1463040"/>
        </p:xfrm>
        <a:graphic>
          <a:graphicData uri="http://schemas.openxmlformats.org/drawingml/2006/table">
            <a:tbl>
              <a:tblPr/>
              <a:tblGrid>
                <a:gridCol w="1543050"/>
              </a:tblGrid>
              <a:tr h="1463040">
                <a:tc>
                  <a:txBody>
                    <a:bodyPr/>
                    <a:lstStyle/>
                    <a:p>
                      <a:r>
                        <a:rPr lang="en-GB" dirty="0" smtClean="0"/>
                        <a:t>4B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45762002"/>
              </p:ext>
            </p:extLst>
          </p:nvPr>
        </p:nvGraphicFramePr>
        <p:xfrm>
          <a:off x="5513774" y="3063329"/>
          <a:ext cx="1543050" cy="1463040"/>
        </p:xfrm>
        <a:graphic>
          <a:graphicData uri="http://schemas.openxmlformats.org/drawingml/2006/table">
            <a:tbl>
              <a:tblPr/>
              <a:tblGrid>
                <a:gridCol w="1543050"/>
              </a:tblGrid>
              <a:tr h="1463040">
                <a:tc>
                  <a:txBody>
                    <a:bodyPr/>
                    <a:lstStyle/>
                    <a:p>
                      <a:r>
                        <a:rPr lang="en-GB" dirty="0" smtClean="0"/>
                        <a:t>2B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48632799"/>
              </p:ext>
            </p:extLst>
          </p:nvPr>
        </p:nvGraphicFramePr>
        <p:xfrm>
          <a:off x="5513774" y="1556792"/>
          <a:ext cx="1543050" cy="1463040"/>
        </p:xfrm>
        <a:graphic>
          <a:graphicData uri="http://schemas.openxmlformats.org/drawingml/2006/table">
            <a:tbl>
              <a:tblPr/>
              <a:tblGrid>
                <a:gridCol w="1543050"/>
              </a:tblGrid>
              <a:tr h="1463040">
                <a:tc>
                  <a:txBody>
                    <a:bodyPr/>
                    <a:lstStyle/>
                    <a:p>
                      <a:r>
                        <a:rPr lang="en-GB" dirty="0" smtClean="0"/>
                        <a:t>2H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25662378"/>
              </p:ext>
            </p:extLst>
          </p:nvPr>
        </p:nvGraphicFramePr>
        <p:xfrm>
          <a:off x="3923928" y="1540257"/>
          <a:ext cx="1543050" cy="1463040"/>
        </p:xfrm>
        <a:graphic>
          <a:graphicData uri="http://schemas.openxmlformats.org/drawingml/2006/table">
            <a:tbl>
              <a:tblPr/>
              <a:tblGrid>
                <a:gridCol w="1543050"/>
              </a:tblGrid>
              <a:tr h="1463040"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99592" y="1511677"/>
            <a:ext cx="2592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Divide your paper into quarters and on the back Practise making marks/lines with the 4 pencils  provided.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9533" y="4437112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Which pencil do you think makes the greatest range of shades ?</a:t>
            </a:r>
          </a:p>
          <a:p>
            <a:r>
              <a:rPr lang="en-GB" dirty="0" smtClean="0"/>
              <a:t>What do you know about different types of pencils?</a:t>
            </a:r>
          </a:p>
          <a:p>
            <a:r>
              <a:rPr lang="en-GB" dirty="0" smtClean="0"/>
              <a:t>Which is your favourite to use and why?</a:t>
            </a:r>
          </a:p>
          <a:p>
            <a:r>
              <a:rPr lang="en-GB" dirty="0" smtClean="0"/>
              <a:t>Why do you need different types of pencils?</a:t>
            </a:r>
          </a:p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878447"/>
            <a:ext cx="1440160" cy="111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0062"/>
            <a:ext cx="1234493" cy="118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9602" y="5733256"/>
            <a:ext cx="7992888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L.O. DEVELOPING DRAWING SKILLS</a:t>
            </a:r>
          </a:p>
          <a:p>
            <a:r>
              <a:rPr lang="en-GB" sz="1400" dirty="0" smtClean="0"/>
              <a:t>To </a:t>
            </a:r>
            <a:r>
              <a:rPr lang="en-GB" sz="1400" dirty="0" smtClean="0"/>
              <a:t>investigate and experiment with mark making.</a:t>
            </a:r>
          </a:p>
          <a:p>
            <a:r>
              <a:rPr lang="en-GB" sz="1400" dirty="0" smtClean="0"/>
              <a:t>To practise using a range of pencils  to make artistic marks.</a:t>
            </a:r>
          </a:p>
        </p:txBody>
      </p:sp>
    </p:spTree>
    <p:extLst>
      <p:ext uri="{BB962C8B-B14F-4D97-AF65-F5344CB8AC3E}">
        <p14:creationId xmlns:p14="http://schemas.microsoft.com/office/powerpoint/2010/main" val="11525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1266" name="Picture 2" descr="http://suesdoodles.files.wordpress.com/2012/06/2013-05-23-15-54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200" y="-171400"/>
            <a:ext cx="5616624" cy="4212468"/>
          </a:xfrm>
          <a:prstGeom prst="rect">
            <a:avLst/>
          </a:prstGeom>
          <a:noFill/>
        </p:spPr>
      </p:pic>
      <p:pic>
        <p:nvPicPr>
          <p:cNvPr id="1026" name="Picture 2" descr="http://t2.gstatic.com/images?q=tbn:ANd9GcQ7iLLqs6D0B7JoqRAyxaXQJj2FShZNblDjvmUZsxOH5JV9OzG_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7508"/>
            <a:ext cx="384810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1.gstatic.com/images?q=tbn:ANd9GcRYRQquckOgH5NsMSRsjWNA6bDOpBcQV_jm3yF5dJptFUMIMEEx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94095"/>
            <a:ext cx="4521200" cy="32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7456"/>
            <a:ext cx="3995936" cy="258532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On the sheets provided </a:t>
            </a:r>
          </a:p>
          <a:p>
            <a:r>
              <a:rPr lang="en-GB" dirty="0" smtClean="0"/>
              <a:t>Fill each box with a different pattern or texture or line.</a:t>
            </a:r>
          </a:p>
          <a:p>
            <a:endParaRPr lang="en-GB" dirty="0"/>
          </a:p>
          <a:p>
            <a:r>
              <a:rPr lang="en-GB" dirty="0" smtClean="0"/>
              <a:t>Try to create dark and light shades.</a:t>
            </a:r>
          </a:p>
          <a:p>
            <a:endParaRPr lang="en-GB" dirty="0" smtClean="0"/>
          </a:p>
          <a:p>
            <a:r>
              <a:rPr lang="en-GB" dirty="0" smtClean="0"/>
              <a:t>Use a rubber to create further shades</a:t>
            </a:r>
            <a:r>
              <a:rPr lang="en-GB" dirty="0"/>
              <a:t> </a:t>
            </a:r>
            <a:r>
              <a:rPr lang="en-GB" dirty="0" smtClean="0"/>
              <a:t>or use it as a drawing tool.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7868" y="6309320"/>
            <a:ext cx="777686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L.O. DEVELOPING DRAWING SKILLS</a:t>
            </a:r>
          </a:p>
          <a:p>
            <a:r>
              <a:rPr lang="en-GB" sz="1000" dirty="0" smtClean="0"/>
              <a:t>To investigate and experiment with mark making.      To practise using a range of pencils  to make artistic marks.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4.bp.blogspot.com/-jGbSa5KQ9aY/UcCXYIsZK6I/AAAAAAAAAMs/3PoSwlLcQYY/s1600/mark+making+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991100" cy="3743325"/>
          </a:xfrm>
          <a:prstGeom prst="rect">
            <a:avLst/>
          </a:prstGeom>
          <a:noFill/>
        </p:spPr>
      </p:pic>
      <p:pic>
        <p:nvPicPr>
          <p:cNvPr id="14338" name="Picture 2" descr="http://www.louisekirby.com/wp-content/uploads/2013/06/land-rover-s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81536"/>
            <a:ext cx="4176462" cy="4176464"/>
          </a:xfrm>
          <a:prstGeom prst="rect">
            <a:avLst/>
          </a:prstGeom>
          <a:noFill/>
        </p:spPr>
      </p:pic>
      <p:pic>
        <p:nvPicPr>
          <p:cNvPr id="14342" name="Picture 6" descr="https://s3-eu-west-1.amazonaws.com/a-wp-www-sdhfge8r6rt34hfhi53rhyfar4r/wp-content/uploads/gallery/user/oldi/2011621156354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88640"/>
            <a:ext cx="3368030" cy="4761280"/>
          </a:xfrm>
          <a:prstGeom prst="rect">
            <a:avLst/>
          </a:prstGeom>
          <a:noFill/>
        </p:spPr>
      </p:pic>
      <p:pic>
        <p:nvPicPr>
          <p:cNvPr id="14344" name="Picture 8" descr="http://www.artshole.co.uk/arts/artists/victoria%20tsekidou/markmaking-charcoal-on-pap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77072"/>
            <a:ext cx="361047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427</TotalTime>
  <Words>224</Words>
  <Application>Microsoft Office PowerPoint</Application>
  <PresentationFormat>On-screen Show (4:3)</PresentationFormat>
  <Paragraphs>34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Austin</vt:lpstr>
      <vt:lpstr>PowerPoint Presentation</vt:lpstr>
      <vt:lpstr>Experimenting with pencils. 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</dc:creator>
  <cp:lastModifiedBy>Kate Stewart</cp:lastModifiedBy>
  <cp:revision>29</cp:revision>
  <dcterms:created xsi:type="dcterms:W3CDTF">2014-09-08T18:42:56Z</dcterms:created>
  <dcterms:modified xsi:type="dcterms:W3CDTF">2017-09-25T10:30:05Z</dcterms:modified>
</cp:coreProperties>
</file>