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6" r:id="rId8"/>
    <p:sldId id="265" r:id="rId9"/>
    <p:sldId id="264" r:id="rId10"/>
    <p:sldId id="267" r:id="rId11"/>
    <p:sldId id="271" r:id="rId12"/>
    <p:sldId id="261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9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7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200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82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44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27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49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4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6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7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6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96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43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0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2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D04AB-FD66-4293-9AF7-87A67E679BD4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E081D3-36CB-4C03-B4A7-B993C5C40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round/52917648?scrlybrkr" TargetMode="External"/><Relationship Id="rId2" Type="http://schemas.openxmlformats.org/officeDocument/2006/relationships/hyperlink" Target="https://www.bbc.co.uk/newsround/5293638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round/5281367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A5AE-F8B9-4C0E-988C-0ECDA1F6D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948B7-C793-40AA-8E9C-03683DD4F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1DC303-66A1-4E24-908C-4A2C8B158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98" y="236168"/>
            <a:ext cx="9695802" cy="567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F8B4194-AE11-4B6A-89D0-D1D5A0D12B93}"/>
              </a:ext>
            </a:extLst>
          </p:cNvPr>
          <p:cNvSpPr/>
          <p:nvPr/>
        </p:nvSpPr>
        <p:spPr>
          <a:xfrm>
            <a:off x="7539135" y="4889241"/>
            <a:ext cx="1455575" cy="846396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14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0" y="587193"/>
            <a:ext cx="9849394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Thousands of people knelt at this protest in Manchester. The action is called ‘taking the knee’.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68" y="2312126"/>
            <a:ext cx="7338423" cy="4127863"/>
          </a:xfrm>
        </p:spPr>
      </p:pic>
      <p:sp>
        <p:nvSpPr>
          <p:cNvPr id="6" name="TextBox 5"/>
          <p:cNvSpPr txBox="1"/>
          <p:nvPr/>
        </p:nvSpPr>
        <p:spPr>
          <a:xfrm>
            <a:off x="7942217" y="2312125"/>
            <a:ext cx="36445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It has become an important symbol during the current protests but it was first made popular by black NFL players back in 2016 who were taking a stand against racial inequality and police brutality in America.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03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Protestors in Bristol tore down a statue of Edward </a:t>
            </a:r>
            <a:r>
              <a:rPr lang="en-GB" dirty="0" err="1" smtClean="0"/>
              <a:t>Colston</a:t>
            </a:r>
            <a:r>
              <a:rPr lang="en-GB" dirty="0" smtClean="0"/>
              <a:t> who was a slave trader in the 17</a:t>
            </a:r>
            <a:r>
              <a:rPr lang="en-GB" baseline="30000" dirty="0" smtClean="0"/>
              <a:t>th</a:t>
            </a:r>
            <a:r>
              <a:rPr lang="en-GB" dirty="0" smtClean="0"/>
              <a:t> Century.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2" y="2282825"/>
            <a:ext cx="7735712" cy="4351338"/>
          </a:xfrm>
        </p:spPr>
      </p:pic>
      <p:sp>
        <p:nvSpPr>
          <p:cNvPr id="3" name="TextBox 2"/>
          <p:cNvSpPr txBox="1"/>
          <p:nvPr/>
        </p:nvSpPr>
        <p:spPr>
          <a:xfrm>
            <a:off x="8203474" y="1985554"/>
            <a:ext cx="3801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The statue was then dragged through the streets of Bristol and thrown into the harbour. Many people think the statue should have been removed a long time ago but other say this is an act of vandalism</a:t>
            </a:r>
            <a:r>
              <a:rPr lang="en-GB" sz="2400" dirty="0" smtClean="0">
                <a:latin typeface="+mj-lt"/>
              </a:rPr>
              <a:t>.</a:t>
            </a:r>
          </a:p>
          <a:p>
            <a:endParaRPr lang="en-GB" sz="2400" dirty="0">
              <a:latin typeface="+mj-lt"/>
            </a:endParaRPr>
          </a:p>
          <a:p>
            <a:r>
              <a:rPr lang="en-GB" sz="2400" dirty="0" smtClean="0">
                <a:latin typeface="+mj-lt"/>
              </a:rPr>
              <a:t>What do you think?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57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people feel here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www.bbc.co.uk/newsround/52936388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This link takes you to a video from the Newsround website where children in the UK have been talking about what these protests mean to them.</a:t>
            </a:r>
          </a:p>
          <a:p>
            <a:endParaRPr lang="en-GB" dirty="0"/>
          </a:p>
          <a:p>
            <a:r>
              <a:rPr lang="en-GB" dirty="0" smtClean="0"/>
              <a:t>If you would like to read some powerful speeches from people around the world this week, </a:t>
            </a:r>
            <a:r>
              <a:rPr lang="en-GB" dirty="0" smtClean="0">
                <a:hlinkClick r:id="rId3"/>
              </a:rPr>
              <a:t>click here </a:t>
            </a:r>
            <a:r>
              <a:rPr lang="en-GB" dirty="0" smtClean="0"/>
              <a:t>to see what Clara </a:t>
            </a:r>
            <a:r>
              <a:rPr lang="en-GB" dirty="0" err="1" smtClean="0"/>
              <a:t>Amfo</a:t>
            </a:r>
            <a:r>
              <a:rPr lang="en-GB" dirty="0" smtClean="0"/>
              <a:t>, Megan </a:t>
            </a:r>
            <a:r>
              <a:rPr lang="en-GB" dirty="0" err="1" smtClean="0"/>
              <a:t>Markle</a:t>
            </a:r>
            <a:r>
              <a:rPr lang="en-GB" dirty="0" smtClean="0"/>
              <a:t>, Barak Obama, Terrance Floyd and Coco </a:t>
            </a:r>
            <a:r>
              <a:rPr lang="en-GB" dirty="0" err="1" smtClean="0"/>
              <a:t>Gauf</a:t>
            </a:r>
            <a:r>
              <a:rPr lang="en-GB" dirty="0" smtClean="0"/>
              <a:t> have been saying in reaction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6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 to become </a:t>
            </a:r>
            <a:r>
              <a:rPr lang="en-GB" b="1" dirty="0" smtClean="0"/>
              <a:t>anti-racist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One of the quotes from Clara </a:t>
            </a:r>
            <a:r>
              <a:rPr lang="en-GB" dirty="0" err="1" smtClean="0"/>
              <a:t>Amfo’s</a:t>
            </a:r>
            <a:r>
              <a:rPr lang="en-GB" dirty="0" smtClean="0"/>
              <a:t> speech this week on radio 1 was ‘There </a:t>
            </a:r>
            <a:r>
              <a:rPr lang="en-GB" dirty="0"/>
              <a:t>is a false idea that racism and in this case anti-Blackness is just name calling and physical violence, when it is so much more... than </a:t>
            </a:r>
            <a:r>
              <a:rPr lang="en-GB" dirty="0" smtClean="0"/>
              <a:t>that’. It is not enough to not be racist. We need to ensure that we are all anti-racist.</a:t>
            </a:r>
          </a:p>
          <a:p>
            <a:pPr marL="0" indent="0">
              <a:buNone/>
            </a:pPr>
            <a:r>
              <a:rPr lang="en-GB" b="1" dirty="0" smtClean="0"/>
              <a:t>So how do we become anti-racist?</a:t>
            </a:r>
          </a:p>
          <a:p>
            <a:r>
              <a:rPr lang="en-GB" dirty="0" smtClean="0"/>
              <a:t>learning more about </a:t>
            </a:r>
            <a:r>
              <a:rPr lang="en-GB" dirty="0" smtClean="0"/>
              <a:t>racism and Black History</a:t>
            </a:r>
            <a:endParaRPr lang="en-GB" dirty="0" smtClean="0"/>
          </a:p>
          <a:p>
            <a:r>
              <a:rPr lang="en-GB" dirty="0"/>
              <a:t>h</a:t>
            </a:r>
            <a:r>
              <a:rPr lang="en-GB" dirty="0" smtClean="0"/>
              <a:t>aving conversations with our friends and family about the protests (it’s OK if those conversations are uncomfortable – it means we are challenging each others thinking)</a:t>
            </a:r>
          </a:p>
          <a:p>
            <a:r>
              <a:rPr lang="en-GB" dirty="0"/>
              <a:t>r</a:t>
            </a:r>
            <a:r>
              <a:rPr lang="en-GB" dirty="0" smtClean="0"/>
              <a:t>eading books about people from diverse backgrounds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6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reading list: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Hidden Figures – The true story of four Black Women and the Space Race by Margot Lee </a:t>
            </a:r>
            <a:r>
              <a:rPr lang="en-GB" dirty="0" err="1" smtClean="0"/>
              <a:t>Shetterly</a:t>
            </a:r>
            <a:endParaRPr lang="en-GB" dirty="0" smtClean="0"/>
          </a:p>
          <a:p>
            <a:r>
              <a:rPr lang="en-GB" dirty="0" smtClean="0"/>
              <a:t>Young, Gifted and Black – Meet 52 Black heroes from past and present by </a:t>
            </a:r>
            <a:r>
              <a:rPr lang="en-GB" dirty="0" err="1" smtClean="0"/>
              <a:t>Jamia</a:t>
            </a:r>
            <a:r>
              <a:rPr lang="en-GB" dirty="0" smtClean="0"/>
              <a:t> Wilson</a:t>
            </a:r>
          </a:p>
          <a:p>
            <a:r>
              <a:rPr lang="en-GB" dirty="0" smtClean="0"/>
              <a:t>Planet Omar – Funny comic-style book about Omar and his </a:t>
            </a:r>
            <a:r>
              <a:rPr lang="en-GB" dirty="0" err="1" smtClean="0"/>
              <a:t>muslim</a:t>
            </a:r>
            <a:r>
              <a:rPr lang="en-GB" dirty="0" smtClean="0"/>
              <a:t> family by </a:t>
            </a:r>
            <a:r>
              <a:rPr lang="en-GB" dirty="0" err="1" smtClean="0"/>
              <a:t>Nasaya</a:t>
            </a:r>
            <a:r>
              <a:rPr lang="en-GB" dirty="0" smtClean="0"/>
              <a:t> </a:t>
            </a:r>
            <a:r>
              <a:rPr lang="en-GB" dirty="0" err="1" smtClean="0"/>
              <a:t>Mafaridik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5" y="4573496"/>
            <a:ext cx="1685925" cy="204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3495"/>
            <a:ext cx="1828800" cy="2047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573495"/>
            <a:ext cx="13335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reading list: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you read a good book we could add to this list? </a:t>
            </a:r>
          </a:p>
          <a:p>
            <a:r>
              <a:rPr lang="en-GB" dirty="0" smtClean="0"/>
              <a:t>Send in your suggestions from home (use your year team email address) and we will add them to the lesson.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8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B5F2-7804-4D1C-84CD-F7F308D9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Mr McGrath’s latest assembly he asked you about what you strongly believe in.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6097-00FD-4D60-A21F-8E881EFEA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What would you fight for?</a:t>
            </a:r>
          </a:p>
          <a:p>
            <a:r>
              <a:rPr lang="en-GB" sz="4800" dirty="0"/>
              <a:t>Who or what would you stand up for?</a:t>
            </a:r>
          </a:p>
        </p:txBody>
      </p:sp>
    </p:spTree>
    <p:extLst>
      <p:ext uri="{BB962C8B-B14F-4D97-AF65-F5344CB8AC3E}">
        <p14:creationId xmlns:p14="http://schemas.microsoft.com/office/powerpoint/2010/main" val="36264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96FD-A613-4AC9-9369-523EBA58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95308"/>
            <a:ext cx="10515600" cy="2042173"/>
          </a:xfrm>
        </p:spPr>
        <p:txBody>
          <a:bodyPr>
            <a:normAutofit/>
          </a:bodyPr>
          <a:lstStyle/>
          <a:p>
            <a:r>
              <a:rPr lang="en-GB" dirty="0"/>
              <a:t>How much do you know about what has sparked the recent protests in the US and around the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4B96-15FB-43B6-B501-02DC6B810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7763"/>
            <a:ext cx="10515600" cy="30792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This article on the Newsround website gives a really clear history of what has happened over the last few weeks since an unarmed Black man was murdered by police in the US. His name was George Floyd.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haven’t seen much about it in the news, click </a:t>
            </a:r>
            <a:r>
              <a:rPr lang="en-GB" dirty="0">
                <a:hlinkClick r:id="rId2"/>
              </a:rPr>
              <a:t>this link </a:t>
            </a:r>
            <a:r>
              <a:rPr lang="en-GB" dirty="0"/>
              <a:t>to read more and you’ll find videos posted by celebrities such as Beyoncé too. </a:t>
            </a:r>
          </a:p>
        </p:txBody>
      </p:sp>
    </p:spTree>
    <p:extLst>
      <p:ext uri="{BB962C8B-B14F-4D97-AF65-F5344CB8AC3E}">
        <p14:creationId xmlns:p14="http://schemas.microsoft.com/office/powerpoint/2010/main" val="32015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9C757-7144-494C-A10C-9ED4F0A8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Protests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09E1D-83A6-4296-92BF-2E6B5E89A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Demonstrators right across the UK have been taking part in protests. People all over the world are calling for an end to racism and inequality. </a:t>
            </a:r>
          </a:p>
          <a:p>
            <a:r>
              <a:rPr lang="en-GB" dirty="0" smtClean="0"/>
              <a:t>Click through the following images – read the messages on the placards and think about why these adults and children are there and how much it means.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4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69" y="2133600"/>
            <a:ext cx="6716888" cy="3778250"/>
          </a:xfrm>
        </p:spPr>
      </p:pic>
    </p:spTree>
    <p:extLst>
      <p:ext uri="{BB962C8B-B14F-4D97-AF65-F5344CB8AC3E}">
        <p14:creationId xmlns:p14="http://schemas.microsoft.com/office/powerpoint/2010/main" val="32675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69" y="2133600"/>
            <a:ext cx="6716888" cy="3778250"/>
          </a:xfrm>
        </p:spPr>
      </p:pic>
    </p:spTree>
    <p:extLst>
      <p:ext uri="{BB962C8B-B14F-4D97-AF65-F5344CB8AC3E}">
        <p14:creationId xmlns:p14="http://schemas.microsoft.com/office/powerpoint/2010/main" val="37098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69" y="2133600"/>
            <a:ext cx="6716888" cy="3778250"/>
          </a:xfrm>
        </p:spPr>
      </p:pic>
    </p:spTree>
    <p:extLst>
      <p:ext uri="{BB962C8B-B14F-4D97-AF65-F5344CB8AC3E}">
        <p14:creationId xmlns:p14="http://schemas.microsoft.com/office/powerpoint/2010/main" val="40247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69" y="2133600"/>
            <a:ext cx="6716888" cy="3778250"/>
          </a:xfrm>
        </p:spPr>
      </p:pic>
    </p:spTree>
    <p:extLst>
      <p:ext uri="{BB962C8B-B14F-4D97-AF65-F5344CB8AC3E}">
        <p14:creationId xmlns:p14="http://schemas.microsoft.com/office/powerpoint/2010/main" val="28540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69" y="2133600"/>
            <a:ext cx="6716888" cy="3778250"/>
          </a:xfrm>
        </p:spPr>
      </p:pic>
    </p:spTree>
    <p:extLst>
      <p:ext uri="{BB962C8B-B14F-4D97-AF65-F5344CB8AC3E}">
        <p14:creationId xmlns:p14="http://schemas.microsoft.com/office/powerpoint/2010/main" val="33261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195</TotalTime>
  <Words>587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PowerPoint Presentation</vt:lpstr>
      <vt:lpstr>In Mr McGrath’s latest assembly he asked you about what you strongly believe in.</vt:lpstr>
      <vt:lpstr>How much do you know about what has sparked the recent protests in the US and around the world?</vt:lpstr>
      <vt:lpstr>Protests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Thousands of people knelt at this protest in Manchester. The action is called ‘taking the knee’. </vt:lpstr>
      <vt:lpstr>Protestors in Bristol tore down a statue of Edward Colston who was a slave trader in the 17th Century.</vt:lpstr>
      <vt:lpstr>How people feel here in the UK</vt:lpstr>
      <vt:lpstr>What can you do to become anti-racist?</vt:lpstr>
      <vt:lpstr>Suggested reading list:</vt:lpstr>
      <vt:lpstr>Suggested reading list: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mjc63</dc:creator>
  <cp:lastModifiedBy>Catrin Cross</cp:lastModifiedBy>
  <cp:revision>11</cp:revision>
  <dcterms:created xsi:type="dcterms:W3CDTF">2020-06-08T10:07:20Z</dcterms:created>
  <dcterms:modified xsi:type="dcterms:W3CDTF">2020-06-10T11:16:28Z</dcterms:modified>
</cp:coreProperties>
</file>