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1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449E-36DF-4A5C-8C56-15D980950E2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BC9-BF45-4F1B-82C2-B53F683AF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1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449E-36DF-4A5C-8C56-15D980950E2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BC9-BF45-4F1B-82C2-B53F683AF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9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449E-36DF-4A5C-8C56-15D980950E2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BC9-BF45-4F1B-82C2-B53F683AF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74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449E-36DF-4A5C-8C56-15D980950E2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BC9-BF45-4F1B-82C2-B53F683AF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72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449E-36DF-4A5C-8C56-15D980950E2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BC9-BF45-4F1B-82C2-B53F683AF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3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449E-36DF-4A5C-8C56-15D980950E2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BC9-BF45-4F1B-82C2-B53F683AF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3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449E-36DF-4A5C-8C56-15D980950E2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BC9-BF45-4F1B-82C2-B53F683AF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7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449E-36DF-4A5C-8C56-15D980950E2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BC9-BF45-4F1B-82C2-B53F683AF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34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449E-36DF-4A5C-8C56-15D980950E2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BC9-BF45-4F1B-82C2-B53F683AF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1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449E-36DF-4A5C-8C56-15D980950E2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BC9-BF45-4F1B-82C2-B53F683AF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7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449E-36DF-4A5C-8C56-15D980950E2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DBC9-BF45-4F1B-82C2-B53F683AF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31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F449E-36DF-4A5C-8C56-15D980950E2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CDBC9-BF45-4F1B-82C2-B53F683AF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0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7964" y="3242108"/>
            <a:ext cx="9144000" cy="2387600"/>
          </a:xfrm>
        </p:spPr>
        <p:txBody>
          <a:bodyPr/>
          <a:lstStyle/>
          <a:p>
            <a:r>
              <a:rPr lang="en-GB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Renewable Energy Knowledge Organiser</a:t>
            </a:r>
            <a:endParaRPr lang="en-GB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964" y="5832620"/>
            <a:ext cx="9144000" cy="817562"/>
          </a:xfrm>
        </p:spPr>
        <p:txBody>
          <a:bodyPr/>
          <a:lstStyle/>
          <a:p>
            <a:r>
              <a:rPr lang="en-GB" dirty="0" smtClean="0"/>
              <a:t>Learning Objective: To identify how to use and display information to summarise learning.</a:t>
            </a:r>
            <a:endParaRPr lang="en-GB" dirty="0"/>
          </a:p>
        </p:txBody>
      </p:sp>
      <p:pic>
        <p:nvPicPr>
          <p:cNvPr id="1026" name="Picture 2" descr="Renewable | A word cloud featuring &quot;Renewable&quot;. This is lice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57" y="236537"/>
            <a:ext cx="7105578" cy="357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8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904" t="16883" r="21092" b="12541"/>
          <a:stretch/>
        </p:blipFill>
        <p:spPr>
          <a:xfrm>
            <a:off x="2152049" y="1567544"/>
            <a:ext cx="6943712" cy="475013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2139" y="2354373"/>
            <a:ext cx="2535381" cy="48670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Subtitles/ Subheadings</a:t>
            </a:r>
            <a:endParaRPr lang="en-GB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64334" y="923306"/>
            <a:ext cx="3519054" cy="59358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Visuals/ Diagrams</a:t>
            </a:r>
            <a:endParaRPr lang="en-GB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95761" y="2584728"/>
            <a:ext cx="2770909" cy="51270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Words</a:t>
            </a:r>
            <a:endParaRPr lang="en-GB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12634" y="4567051"/>
            <a:ext cx="2632364" cy="110638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places that use the energy</a:t>
            </a:r>
            <a:endParaRPr lang="en-GB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139" y="5340433"/>
            <a:ext cx="2770909" cy="66600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concise information</a:t>
            </a:r>
            <a:endParaRPr lang="en-GB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8545" y="-286110"/>
            <a:ext cx="10430493" cy="1579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a Knowledge Organiser Look Like?</a:t>
            </a:r>
            <a:endParaRPr lang="en-GB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60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Renewable Energy Knowledge Organiser</a:t>
            </a:r>
            <a:endParaRPr lang="en-GB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Using the research from last weeks ‘Little Lesson’ on renewable energy create your own knowledge organiser. For each type of energy be sure to include </a:t>
            </a:r>
          </a:p>
          <a:p>
            <a:r>
              <a:rPr lang="en-GB" dirty="0"/>
              <a:t>W</a:t>
            </a:r>
            <a:r>
              <a:rPr lang="en-GB" dirty="0" smtClean="0"/>
              <a:t>hat it is called</a:t>
            </a:r>
          </a:p>
          <a:p>
            <a:r>
              <a:rPr lang="en-GB" dirty="0"/>
              <a:t>H</a:t>
            </a:r>
            <a:r>
              <a:rPr lang="en-GB" dirty="0" smtClean="0"/>
              <a:t>ow it works</a:t>
            </a:r>
          </a:p>
          <a:p>
            <a:r>
              <a:rPr lang="en-GB" dirty="0"/>
              <a:t>A</a:t>
            </a:r>
            <a:r>
              <a:rPr lang="en-GB" dirty="0" smtClean="0"/>
              <a:t>dvantages and disadvantages</a:t>
            </a:r>
          </a:p>
          <a:p>
            <a:r>
              <a:rPr lang="en-GB" dirty="0" smtClean="0"/>
              <a:t>Examples of places that use that energy.</a:t>
            </a:r>
          </a:p>
          <a:p>
            <a:pPr marL="0" indent="0">
              <a:buNone/>
            </a:pPr>
            <a:r>
              <a:rPr lang="en-GB" dirty="0" smtClean="0"/>
              <a:t>Remember to include images/ diagrams to help show your learning.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 smtClean="0">
                <a:solidFill>
                  <a:schemeClr val="accent5"/>
                </a:solidFill>
              </a:rPr>
              <a:t>To help you, there are some examples on the following slides…</a:t>
            </a:r>
            <a:endParaRPr lang="en-GB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3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99" t="19985" r="9235" b="8581"/>
          <a:stretch/>
        </p:blipFill>
        <p:spPr>
          <a:xfrm>
            <a:off x="1353786" y="391886"/>
            <a:ext cx="9072749" cy="62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3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01" t="20330" r="9826" b="11058"/>
          <a:stretch/>
        </p:blipFill>
        <p:spPr>
          <a:xfrm>
            <a:off x="1615044" y="408584"/>
            <a:ext cx="9037122" cy="611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18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120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Renewable Energy Knowledge Organiser</vt:lpstr>
      <vt:lpstr>PowerPoint Presentation</vt:lpstr>
      <vt:lpstr>Renewable Energy Knowledge Organiser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Organiser</dc:title>
  <dc:creator>Adam Reynolds</dc:creator>
  <cp:lastModifiedBy>Adam Reynolds</cp:lastModifiedBy>
  <cp:revision>6</cp:revision>
  <dcterms:created xsi:type="dcterms:W3CDTF">2020-06-17T12:49:43Z</dcterms:created>
  <dcterms:modified xsi:type="dcterms:W3CDTF">2020-06-17T13:44:27Z</dcterms:modified>
</cp:coreProperties>
</file>