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7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8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9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3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0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0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2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86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3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03EFF2-E17B-4DF0-AAAE-D22278475DC9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E0AA-471D-4413-8F99-6B2EB4D0790A}" type="slidenum">
              <a:rPr lang="en-GB" smtClean="0"/>
              <a:t>‹#›</a:t>
            </a:fld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0843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Individuals in History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Learning Objective: To identify and research a significant individual in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26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4" y="374074"/>
            <a:ext cx="9891266" cy="1511212"/>
          </a:xfrm>
        </p:spPr>
        <p:txBody>
          <a:bodyPr>
            <a:normAutofit/>
          </a:bodyPr>
          <a:lstStyle/>
          <a:p>
            <a:r>
              <a:rPr lang="en-GB" dirty="0" smtClean="0"/>
              <a:t>Select one of these key individuals and complete the template on the following slide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7" y="2052116"/>
            <a:ext cx="5915012" cy="399782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William Shakespeare</a:t>
            </a:r>
          </a:p>
          <a:p>
            <a:r>
              <a:rPr lang="en-GB" sz="3200" dirty="0" smtClean="0"/>
              <a:t>Florence Nightingale</a:t>
            </a:r>
          </a:p>
          <a:p>
            <a:r>
              <a:rPr lang="en-GB" sz="3200" dirty="0" smtClean="0"/>
              <a:t>Edward Jenner</a:t>
            </a:r>
          </a:p>
          <a:p>
            <a:r>
              <a:rPr lang="en-GB" sz="3200" dirty="0" smtClean="0"/>
              <a:t>Isambard Kingdom Brunel</a:t>
            </a:r>
            <a:endParaRPr lang="en-GB" sz="3200" dirty="0"/>
          </a:p>
        </p:txBody>
      </p:sp>
      <p:pic>
        <p:nvPicPr>
          <p:cNvPr id="1026" name="Picture 2" descr="William Shakespeare | Public domain copyright has expired an… | Flick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08" y="1231501"/>
            <a:ext cx="1637126" cy="164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Florence Nightingale (H Hering NPG x82368)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46" y="2350367"/>
            <a:ext cx="1407599" cy="195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Edward Jenner. Oil painting. Wellcome V0023503.jpg -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956" y="3184382"/>
            <a:ext cx="1516866" cy="183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Statue of Isambard Kingdom Brunel - geograph.org.uk - 1252374.jpg - 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5" y="4655128"/>
            <a:ext cx="1369146" cy="205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72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964" y="166255"/>
            <a:ext cx="4294909" cy="9975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bg1"/>
                </a:solidFill>
              </a:rPr>
              <a:t>Name: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964" y="1551709"/>
            <a:ext cx="7010400" cy="22998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bg1"/>
                </a:solidFill>
              </a:rPr>
              <a:t>What are they known for?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964" y="4087091"/>
            <a:ext cx="7010400" cy="2452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bg1"/>
                </a:solidFill>
              </a:rPr>
              <a:t>When and where were they born? What was their childhood like?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36872" y="166254"/>
            <a:ext cx="4405745" cy="63730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bg1"/>
                </a:solidFill>
              </a:rPr>
              <a:t>Portrait of Individual: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0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963" y="180109"/>
            <a:ext cx="11679381" cy="60128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rgbClr val="FF0000"/>
                </a:solidFill>
              </a:rPr>
              <a:t># Timeline of their Life: (Try to build in at least 5 key events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00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30</TotalTime>
  <Words>81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Key Individuals in History</vt:lpstr>
      <vt:lpstr>Select one of these key individuals and complete the template on the following slide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Individuals in History</dc:title>
  <dc:creator>Adam Reynolds</dc:creator>
  <cp:lastModifiedBy>Adam Reynolds</cp:lastModifiedBy>
  <cp:revision>7</cp:revision>
  <dcterms:created xsi:type="dcterms:W3CDTF">2020-06-12T07:08:36Z</dcterms:created>
  <dcterms:modified xsi:type="dcterms:W3CDTF">2020-06-12T07:38:49Z</dcterms:modified>
</cp:coreProperties>
</file>