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4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5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9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0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7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9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3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0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1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83B9CB-266F-4E99-A0BE-0212EEBD75CA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08136D-3D2B-4092-B8EB-7549BCC5834E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7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2725"/>
            <a:ext cx="11645900" cy="646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GB" b="1" dirty="0" smtClean="0"/>
              <a:t>Friendship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Some of our Y5 pupils have </a:t>
            </a:r>
            <a:r>
              <a:rPr lang="en-GB" dirty="0" smtClean="0"/>
              <a:t>a scene about friendship which </a:t>
            </a:r>
            <a:r>
              <a:rPr lang="en-GB" dirty="0"/>
              <a:t>they would like you to watch. </a:t>
            </a:r>
          </a:p>
          <a:p>
            <a:pPr marL="0" indent="0">
              <a:buNone/>
            </a:pPr>
            <a:r>
              <a:rPr lang="en-GB" dirty="0" smtClean="0"/>
              <a:t>When you have watched it you need to consider the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you think Drake feels when Kim tells him that he can’t join in and he has to go away?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you think Kim said that to Drake?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think Kim knows that Drake will be upset? Why do you think this?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you think the other children will feel when they see Kim speaking to Drake like that?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you think no one helps Drake?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you think no one challenges Kim?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you think will happen during the next playtime or lunchtime?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think anyone should tell an adult what has happened? Why do you think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94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81000"/>
            <a:ext cx="11544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en-GB" sz="2800" dirty="0" smtClean="0"/>
              <a:t>Do you think anyone else on the field should try and sort out the problem? Why do you think this?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10. </a:t>
            </a:r>
            <a:r>
              <a:rPr lang="en-GB" sz="2800" dirty="0" smtClean="0"/>
              <a:t>If you were part of the group, what would you do?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11. </a:t>
            </a:r>
            <a:r>
              <a:rPr lang="en-GB" sz="2800" dirty="0" smtClean="0"/>
              <a:t>If you were Drake what would you do?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12. </a:t>
            </a:r>
            <a:r>
              <a:rPr lang="en-GB" sz="2800" dirty="0" smtClean="0"/>
              <a:t>If you were Kim, how do you think you would feel knowing you had upset Drake? Do you think Kim is concerned about Drake?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Imagine that Drake has come to you for some advice. What would you say to him?</a:t>
            </a:r>
          </a:p>
          <a:p>
            <a:r>
              <a:rPr lang="en-GB" sz="2800" dirty="0" smtClean="0"/>
              <a:t>You can present your answer as a letter, a text, or you could film yourself giving him your advice!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45702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269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Task 1</dc:title>
  <dc:creator>Ellie.Green - SCH.489</dc:creator>
  <cp:lastModifiedBy>Tracey Malley</cp:lastModifiedBy>
  <cp:revision>4</cp:revision>
  <dcterms:created xsi:type="dcterms:W3CDTF">2020-06-26T09:24:03Z</dcterms:created>
  <dcterms:modified xsi:type="dcterms:W3CDTF">2020-06-29T12:53:09Z</dcterms:modified>
</cp:coreProperties>
</file>