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71" r:id="rId14"/>
    <p:sldId id="266" r:id="rId15"/>
    <p:sldId id="270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6F76-C843-4151-BF90-2EDAA6E02EC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B9C9-14BF-4D8D-A34D-A35B7A316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21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6F76-C843-4151-BF90-2EDAA6E02EC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B9C9-14BF-4D8D-A34D-A35B7A316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5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6F76-C843-4151-BF90-2EDAA6E02EC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B9C9-14BF-4D8D-A34D-A35B7A316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62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6F76-C843-4151-BF90-2EDAA6E02EC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B9C9-14BF-4D8D-A34D-A35B7A316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6F76-C843-4151-BF90-2EDAA6E02EC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B9C9-14BF-4D8D-A34D-A35B7A316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30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6F76-C843-4151-BF90-2EDAA6E02EC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B9C9-14BF-4D8D-A34D-A35B7A316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36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6F76-C843-4151-BF90-2EDAA6E02EC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B9C9-14BF-4D8D-A34D-A35B7A316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1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6F76-C843-4151-BF90-2EDAA6E02EC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B9C9-14BF-4D8D-A34D-A35B7A316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63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6F76-C843-4151-BF90-2EDAA6E02EC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B9C9-14BF-4D8D-A34D-A35B7A316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64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6F76-C843-4151-BF90-2EDAA6E02EC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B9C9-14BF-4D8D-A34D-A35B7A316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25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6F76-C843-4151-BF90-2EDAA6E02EC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B9C9-14BF-4D8D-A34D-A35B7A316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02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6F76-C843-4151-BF90-2EDAA6E02EC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BB9C9-14BF-4D8D-A34D-A35B7A316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akfieldacademy@educ.somerset.gov.uk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924" y="1452233"/>
            <a:ext cx="7765869" cy="1682853"/>
          </a:xfrm>
        </p:spPr>
        <p:txBody>
          <a:bodyPr>
            <a:noAutofit/>
          </a:bodyPr>
          <a:lstStyle/>
          <a:p>
            <a:r>
              <a:rPr lang="en-GB" sz="3600" i="1" dirty="0"/>
              <a:t>Difficulties are just things to overcome, after </a:t>
            </a:r>
            <a:r>
              <a:rPr lang="en-GB" sz="3600" i="1" dirty="0" smtClean="0"/>
              <a:t>all</a:t>
            </a:r>
            <a:br>
              <a:rPr lang="en-GB" sz="3600" i="1" dirty="0" smtClean="0"/>
            </a:br>
            <a:r>
              <a:rPr lang="en-GB" sz="2400" b="1" dirty="0"/>
              <a:t>Sir Ernest Henry </a:t>
            </a:r>
            <a:r>
              <a:rPr lang="en-GB" sz="2400" b="1" dirty="0" smtClean="0"/>
              <a:t>Shackleton: Explorer, legend, personal hero of mine!!</a:t>
            </a:r>
            <a:endParaRPr lang="en-GB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334" t="18125" r="16468" b="47589"/>
          <a:stretch/>
        </p:blipFill>
        <p:spPr>
          <a:xfrm>
            <a:off x="248194" y="3492171"/>
            <a:ext cx="8765177" cy="33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3226489"/>
            <a:ext cx="3435531" cy="3631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 smtClean="0">
                <a:solidFill>
                  <a:srgbClr val="002060"/>
                </a:solidFill>
              </a:rPr>
              <a:t>These Core Concepts form a huge part of our Academy; We want you to be able to demonstrate them in and out of school</a:t>
            </a:r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4" name="Picture 2" descr="F:\SLT\Overall Curriculum KS2 KS3\Infinity Currciulum change\New infinity image 20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9156" cy="32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95943" y="2717074"/>
            <a:ext cx="783771" cy="287383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863635" y="2717073"/>
            <a:ext cx="783771" cy="287383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572000" y="2715039"/>
            <a:ext cx="783771" cy="287383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074252" y="2615104"/>
            <a:ext cx="757646" cy="526822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797000" y="2715038"/>
            <a:ext cx="783771" cy="287383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726787" y="2565065"/>
            <a:ext cx="783771" cy="576861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3936" t="10803" r="16568" b="32947"/>
          <a:stretch/>
        </p:blipFill>
        <p:spPr>
          <a:xfrm>
            <a:off x="3435531" y="3226490"/>
            <a:ext cx="5683600" cy="36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7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 descr="Oakfield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71" y="1268760"/>
            <a:ext cx="433387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64244" y="3240436"/>
            <a:ext cx="4752528" cy="13046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This is just what we do at Oakfield Academy and into the wider community. We have….</a:t>
            </a:r>
            <a:endParaRPr lang="en-GB" sz="24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560" y="5805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Good </a:t>
            </a:r>
            <a:r>
              <a:rPr lang="en-GB" sz="3600" b="1" dirty="0" smtClean="0">
                <a:solidFill>
                  <a:srgbClr val="FF0000"/>
                </a:solidFill>
              </a:rPr>
              <a:t>Etiquette &amp; Manners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66074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 positive attitude towards </a:t>
            </a:r>
            <a:r>
              <a:rPr lang="en-GB" b="1" dirty="0" smtClean="0">
                <a:solidFill>
                  <a:srgbClr val="FF0000"/>
                </a:solidFill>
              </a:rPr>
              <a:t>Morals and Ethics </a:t>
            </a:r>
            <a:r>
              <a:rPr lang="en-GB" sz="3600" i="1" dirty="0" smtClean="0"/>
              <a:t>(knowing right and wrong and how to communicate that)</a:t>
            </a:r>
            <a:endParaRPr lang="en-GB" sz="3600" i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79912" y="4797152"/>
            <a:ext cx="5364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Great </a:t>
            </a:r>
            <a:r>
              <a:rPr lang="en-GB" sz="3200" b="1" dirty="0" smtClean="0">
                <a:solidFill>
                  <a:srgbClr val="FF0000"/>
                </a:solidFill>
              </a:rPr>
              <a:t>Integrity</a:t>
            </a:r>
            <a:r>
              <a:rPr lang="en-GB" sz="3200" dirty="0" smtClean="0"/>
              <a:t> </a:t>
            </a:r>
            <a:r>
              <a:rPr lang="en-GB" sz="2400" i="1" dirty="0" smtClean="0"/>
              <a:t>(being honest and doing the right thing)</a:t>
            </a:r>
            <a:endParaRPr lang="en-GB" sz="2400" i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3892782"/>
            <a:ext cx="2273571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Great </a:t>
            </a:r>
            <a:r>
              <a:rPr lang="en-GB" b="1" dirty="0" err="1" smtClean="0">
                <a:solidFill>
                  <a:srgbClr val="FF0000"/>
                </a:solidFill>
              </a:rPr>
              <a:t>Oracy</a:t>
            </a:r>
            <a:r>
              <a:rPr lang="en-GB" b="1" dirty="0" smtClean="0">
                <a:solidFill>
                  <a:srgbClr val="FF0000"/>
                </a:solidFill>
              </a:rPr>
              <a:t> and Vocabulary </a:t>
            </a:r>
            <a:r>
              <a:rPr lang="en-GB" sz="3600" i="1" dirty="0" smtClean="0"/>
              <a:t>(being confident in speaking and listening)</a:t>
            </a:r>
            <a:endParaRPr lang="en-GB" sz="3600" i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20272" y="1417638"/>
            <a:ext cx="2179482" cy="2947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We have </a:t>
            </a:r>
            <a:r>
              <a:rPr lang="en-GB" sz="3200" b="1" dirty="0" smtClean="0">
                <a:solidFill>
                  <a:srgbClr val="FF0000"/>
                </a:solidFill>
              </a:rPr>
              <a:t>Pride</a:t>
            </a:r>
            <a:r>
              <a:rPr lang="en-GB" sz="3200" b="1" dirty="0" smtClean="0"/>
              <a:t> </a:t>
            </a:r>
            <a:r>
              <a:rPr lang="en-GB" sz="3200" dirty="0" smtClean="0"/>
              <a:t>in being part of Oakfield Academy</a:t>
            </a:r>
            <a:endParaRPr lang="en-GB" sz="2800" i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3" y="1124194"/>
            <a:ext cx="2273571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We are </a:t>
            </a:r>
            <a:r>
              <a:rPr lang="en-GB" sz="3600" b="1" dirty="0" smtClean="0">
                <a:solidFill>
                  <a:srgbClr val="FF0000"/>
                </a:solidFill>
              </a:rPr>
              <a:t>Ambitious </a:t>
            </a:r>
            <a:r>
              <a:rPr lang="en-GB" sz="3600" dirty="0" smtClean="0"/>
              <a:t>and will always want to improve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7683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365126"/>
            <a:ext cx="8345533" cy="1325563"/>
          </a:xfrm>
        </p:spPr>
        <p:txBody>
          <a:bodyPr/>
          <a:lstStyle/>
          <a:p>
            <a:pPr algn="ctr"/>
            <a:r>
              <a:rPr lang="en-GB" dirty="0" smtClean="0"/>
              <a:t>Your Home Learning: Its all here under </a:t>
            </a:r>
            <a:r>
              <a:rPr lang="en-GB" i="1" dirty="0" smtClean="0"/>
              <a:t>Little Lessons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012" t="12590" r="8235" b="25802"/>
          <a:stretch/>
        </p:blipFill>
        <p:spPr>
          <a:xfrm>
            <a:off x="424542" y="1747950"/>
            <a:ext cx="8294916" cy="45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What does the home learning offer look like?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29" t="9553" r="9138" b="5446"/>
          <a:stretch/>
        </p:blipFill>
        <p:spPr>
          <a:xfrm>
            <a:off x="0" y="888274"/>
            <a:ext cx="9027120" cy="5133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231" t="8304" r="8636" b="8304"/>
          <a:stretch/>
        </p:blipFill>
        <p:spPr>
          <a:xfrm>
            <a:off x="0" y="888274"/>
            <a:ext cx="9325247" cy="5196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531" t="19375" r="10243" b="6518"/>
          <a:stretch/>
        </p:blipFill>
        <p:spPr>
          <a:xfrm>
            <a:off x="-191301" y="995566"/>
            <a:ext cx="9707847" cy="4919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130" t="13483" r="11247" b="6518"/>
          <a:stretch/>
        </p:blipFill>
        <p:spPr>
          <a:xfrm>
            <a:off x="41507" y="979383"/>
            <a:ext cx="8985613" cy="4951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8335" t="8125" r="21286" b="16518"/>
          <a:stretch/>
        </p:blipFill>
        <p:spPr>
          <a:xfrm>
            <a:off x="84090" y="662781"/>
            <a:ext cx="9157063" cy="551252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36023" y="1502229"/>
            <a:ext cx="7679327" cy="45197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If you can </a:t>
            </a:r>
            <a:r>
              <a:rPr lang="en-GB" sz="4000" smtClean="0">
                <a:solidFill>
                  <a:srgbClr val="FF0000"/>
                </a:solidFill>
              </a:rPr>
              <a:t>aim to </a:t>
            </a:r>
            <a:r>
              <a:rPr lang="en-GB" sz="4000" dirty="0">
                <a:solidFill>
                  <a:srgbClr val="FF0000"/>
                </a:solidFill>
              </a:rPr>
              <a:t>engage for 1-3 hours a day with learning</a:t>
            </a:r>
          </a:p>
          <a:p>
            <a:pPr algn="ctr"/>
            <a:r>
              <a:rPr lang="en-GB" sz="4000" dirty="0">
                <a:solidFill>
                  <a:srgbClr val="FF0000"/>
                </a:solidFill>
              </a:rPr>
              <a:t>The offer here is unique to Oakfield pupils</a:t>
            </a:r>
          </a:p>
          <a:p>
            <a:pPr algn="ctr"/>
            <a:r>
              <a:rPr lang="en-GB" sz="4000" dirty="0">
                <a:solidFill>
                  <a:srgbClr val="FF0000"/>
                </a:solidFill>
              </a:rPr>
              <a:t>But learning can be found in lots of other areas </a:t>
            </a:r>
          </a:p>
        </p:txBody>
      </p:sp>
    </p:spTree>
    <p:extLst>
      <p:ext uri="{BB962C8B-B14F-4D97-AF65-F5344CB8AC3E}">
        <p14:creationId xmlns:p14="http://schemas.microsoft.com/office/powerpoint/2010/main" val="47093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3" y="1"/>
            <a:ext cx="8528413" cy="1031966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We as teachers want to see your achievements and give you feedback to support your learning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816" t="33840" r="35242" b="10446"/>
          <a:stretch/>
        </p:blipFill>
        <p:spPr>
          <a:xfrm>
            <a:off x="1202598" y="1031967"/>
            <a:ext cx="6738803" cy="587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Wanted Poster Free Stock Photo - Public Domain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10" y="0"/>
            <a:ext cx="7540870" cy="711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4239" y="2341581"/>
            <a:ext cx="407561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Musicians for next weeks assembly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000" dirty="0" smtClean="0"/>
              <a:t>If you would like to record yourself playing a musical instrument and send to us ready for assembly next Wednesday that would be fabulous!!</a:t>
            </a:r>
          </a:p>
          <a:p>
            <a:endParaRPr lang="en-GB" dirty="0"/>
          </a:p>
          <a:p>
            <a:r>
              <a:rPr lang="en-GB" b="1" u="sng" dirty="0">
                <a:hlinkClick r:id="rId3"/>
              </a:rPr>
              <a:t>oakfieldacademy@educ.somerset.gov.uk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4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6120"/>
            <a:ext cx="7886700" cy="1325563"/>
          </a:xfrm>
        </p:spPr>
        <p:txBody>
          <a:bodyPr/>
          <a:lstStyle/>
          <a:p>
            <a:r>
              <a:rPr lang="en-GB" dirty="0" smtClean="0"/>
              <a:t>We all can’t wait for the time we are back together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86" y="1700808"/>
            <a:ext cx="3735643" cy="4968552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Until then continue to demonstrate those core concepts outside of Oakfield and communicate all your successes so we can celebrate them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4" name="Picture 2" descr="C:\Users\david.mcgrath\Downloads\Untitled_message\E610E432-FF0F-478E-8F7A-9D30DF3A90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96855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6428" y="2682686"/>
            <a:ext cx="7846640" cy="2810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220124" y="4122560"/>
            <a:ext cx="7056784" cy="2448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Never have these core concepts been so important </a:t>
            </a:r>
            <a:endParaRPr lang="en-GB" sz="4400" b="1" dirty="0"/>
          </a:p>
        </p:txBody>
      </p:sp>
      <p:pic>
        <p:nvPicPr>
          <p:cNvPr id="6" name="Picture 2" descr="F:\SLT\Overall Curriculum KS2 KS3\Infinity Currciulum change\New infinity image 2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24" y="-35001"/>
            <a:ext cx="7039247" cy="412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6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07" y="0"/>
            <a:ext cx="8450036" cy="1018903"/>
          </a:xfrm>
        </p:spPr>
        <p:txBody>
          <a:bodyPr/>
          <a:lstStyle/>
          <a:p>
            <a:pPr algn="ctr"/>
            <a:r>
              <a:rPr lang="en-GB" dirty="0" smtClean="0"/>
              <a:t>Our Days here at Oakfield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09" y="1293223"/>
            <a:ext cx="8201841" cy="4883740"/>
          </a:xfrm>
        </p:spPr>
        <p:txBody>
          <a:bodyPr/>
          <a:lstStyle/>
          <a:p>
            <a:r>
              <a:rPr lang="en-GB" dirty="0" smtClean="0"/>
              <a:t>9:00am: Joe Wicks Workout</a:t>
            </a:r>
          </a:p>
          <a:p>
            <a:endParaRPr lang="en-GB" dirty="0" smtClean="0"/>
          </a:p>
          <a:p>
            <a:r>
              <a:rPr lang="en-GB" dirty="0" smtClean="0"/>
              <a:t>11:00: David </a:t>
            </a:r>
            <a:r>
              <a:rPr lang="en-GB" dirty="0" err="1" smtClean="0"/>
              <a:t>Walliams</a:t>
            </a:r>
            <a:r>
              <a:rPr lang="en-GB" dirty="0" smtClean="0"/>
              <a:t> Stories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Just a mixture of activities to support us all in these surreal and odd times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4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240495"/>
            <a:ext cx="8296275" cy="62222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240494"/>
            <a:ext cx="8296273" cy="6222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0" y="112667"/>
            <a:ext cx="8466709" cy="6350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9" y="112665"/>
            <a:ext cx="8572233" cy="6429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7" y="112664"/>
            <a:ext cx="8572233" cy="6429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4" y="112663"/>
            <a:ext cx="8572235" cy="6429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9" y="33527"/>
            <a:ext cx="8677749" cy="65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Your Days at 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11" t="22054" r="72288" b="17411"/>
          <a:stretch/>
        </p:blipFill>
        <p:spPr>
          <a:xfrm>
            <a:off x="365760" y="1528354"/>
            <a:ext cx="3331029" cy="4428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251" t="22292" r="7096" b="16815"/>
          <a:stretch/>
        </p:blipFill>
        <p:spPr>
          <a:xfrm>
            <a:off x="4114800" y="1528354"/>
            <a:ext cx="5029200" cy="4454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037" t="14375" r="36145" b="32411"/>
          <a:stretch/>
        </p:blipFill>
        <p:spPr>
          <a:xfrm>
            <a:off x="2031274" y="1465120"/>
            <a:ext cx="5055326" cy="507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dirty="0" smtClean="0"/>
              <a:t>My Experience….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59418"/>
            <a:ext cx="7535636" cy="5651727"/>
          </a:xfrm>
        </p:spPr>
      </p:pic>
      <p:sp>
        <p:nvSpPr>
          <p:cNvPr id="5" name="TextBox 4"/>
          <p:cNvSpPr txBox="1"/>
          <p:nvPr/>
        </p:nvSpPr>
        <p:spPr>
          <a:xfrm>
            <a:off x="5329646" y="339615"/>
            <a:ext cx="3370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smtClean="0"/>
              <a:t>Lots of walking </a:t>
            </a:r>
            <a:endParaRPr lang="en-GB" sz="36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6" y="1159418"/>
            <a:ext cx="7388764" cy="5541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2021" y="1708786"/>
            <a:ext cx="5884816" cy="4413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7783" y="1439407"/>
            <a:ext cx="3729782" cy="27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1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dirty="0" smtClean="0"/>
              <a:t>My Experience….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94069" y="339615"/>
            <a:ext cx="434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/>
              <a:t>Cleaning (well sort of )</a:t>
            </a:r>
            <a:endParaRPr lang="en-GB" sz="3200" b="1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03527" y="2223451"/>
            <a:ext cx="5938565" cy="334044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6092" y="2222366"/>
            <a:ext cx="5933610" cy="333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dirty="0" smtClean="0"/>
              <a:t>My Experience….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10743" y="0"/>
            <a:ext cx="483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/>
              <a:t>Cooking/Eating/painting!!</a:t>
            </a:r>
            <a:endParaRPr lang="en-GB" sz="32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06" y="924390"/>
            <a:ext cx="4731380" cy="589121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1450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dirty="0" smtClean="0"/>
              <a:t>My Experience….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94069" y="339615"/>
            <a:ext cx="4349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/>
              <a:t>And keeping in touch with friends and family</a:t>
            </a:r>
            <a:endParaRPr lang="en-GB" sz="3200" b="1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5719" y="1749340"/>
            <a:ext cx="5659891" cy="424491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0408" y="2041361"/>
            <a:ext cx="4996224" cy="3747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0" y="1800675"/>
            <a:ext cx="7407460" cy="44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333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Difficulties are just things to overcome, after all Sir Ernest Henry Shackleton: Explorer, legend, personal hero of mine!!</vt:lpstr>
      <vt:lpstr>PowerPoint Presentation</vt:lpstr>
      <vt:lpstr>Our Days here at Oakfield</vt:lpstr>
      <vt:lpstr>PowerPoint Presentation</vt:lpstr>
      <vt:lpstr>Your Days at Home</vt:lpstr>
      <vt:lpstr>My Experience….</vt:lpstr>
      <vt:lpstr>My Experience….</vt:lpstr>
      <vt:lpstr>My Experience….</vt:lpstr>
      <vt:lpstr>My Experience….</vt:lpstr>
      <vt:lpstr>PowerPoint Presentation</vt:lpstr>
      <vt:lpstr>PowerPoint Presentation</vt:lpstr>
      <vt:lpstr>Your Home Learning: Its all here under Little Lessons</vt:lpstr>
      <vt:lpstr>What does the home learning offer look like?</vt:lpstr>
      <vt:lpstr>We as teachers want to see your achievements and give you feedback to support your learning</vt:lpstr>
      <vt:lpstr>PowerPoint Presentation</vt:lpstr>
      <vt:lpstr>We all can’t wait for the time we are back together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McGrath</dc:creator>
  <cp:lastModifiedBy>David McGrath</cp:lastModifiedBy>
  <cp:revision>29</cp:revision>
  <dcterms:created xsi:type="dcterms:W3CDTF">2020-04-26T14:26:14Z</dcterms:created>
  <dcterms:modified xsi:type="dcterms:W3CDTF">2020-04-28T12:05:21Z</dcterms:modified>
</cp:coreProperties>
</file>