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9B8A-98AB-4FBC-93FC-C1EB26E77B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C11979-9AE6-4392-A7DC-FCCEC1BCF7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D33898-5EE0-4330-BDC4-4F761CD686B8}"/>
              </a:ext>
            </a:extLst>
          </p:cNvPr>
          <p:cNvSpPr>
            <a:spLocks noGrp="1"/>
          </p:cNvSpPr>
          <p:nvPr>
            <p:ph type="dt" sz="half" idx="10"/>
          </p:nvPr>
        </p:nvSpPr>
        <p:spPr/>
        <p:txBody>
          <a:bodyPr/>
          <a:lstStyle/>
          <a:p>
            <a:fld id="{491A58B1-D5AB-4A80-B4BE-F12D496CC833}" type="datetimeFigureOut">
              <a:rPr lang="en-GB" smtClean="0"/>
              <a:t>06/06/2020</a:t>
            </a:fld>
            <a:endParaRPr lang="en-GB"/>
          </a:p>
        </p:txBody>
      </p:sp>
      <p:sp>
        <p:nvSpPr>
          <p:cNvPr id="5" name="Footer Placeholder 4">
            <a:extLst>
              <a:ext uri="{FF2B5EF4-FFF2-40B4-BE49-F238E27FC236}">
                <a16:creationId xmlns:a16="http://schemas.microsoft.com/office/drawing/2014/main" id="{C031CD1B-9023-43FC-B98E-6AEE880C17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D009A-E37B-452F-A767-97E9563A3F2F}"/>
              </a:ext>
            </a:extLst>
          </p:cNvPr>
          <p:cNvSpPr>
            <a:spLocks noGrp="1"/>
          </p:cNvSpPr>
          <p:nvPr>
            <p:ph type="sldNum" sz="quarter" idx="12"/>
          </p:nvPr>
        </p:nvSpPr>
        <p:spPr/>
        <p:txBody>
          <a:bodyPr/>
          <a:lstStyle/>
          <a:p>
            <a:fld id="{A6714335-C5BB-45A0-9038-0697EE2591D4}" type="slidenum">
              <a:rPr lang="en-GB" smtClean="0"/>
              <a:t>‹#›</a:t>
            </a:fld>
            <a:endParaRPr lang="en-GB"/>
          </a:p>
        </p:txBody>
      </p:sp>
    </p:spTree>
    <p:extLst>
      <p:ext uri="{BB962C8B-B14F-4D97-AF65-F5344CB8AC3E}">
        <p14:creationId xmlns:p14="http://schemas.microsoft.com/office/powerpoint/2010/main" val="54297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E2E0-B537-45BE-B157-AC1C80448F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0C3EBB-FD24-45A7-9F91-69971BB69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C17C9C-B10E-4D59-A203-F91A35764B9B}"/>
              </a:ext>
            </a:extLst>
          </p:cNvPr>
          <p:cNvSpPr>
            <a:spLocks noGrp="1"/>
          </p:cNvSpPr>
          <p:nvPr>
            <p:ph type="dt" sz="half" idx="10"/>
          </p:nvPr>
        </p:nvSpPr>
        <p:spPr/>
        <p:txBody>
          <a:bodyPr/>
          <a:lstStyle/>
          <a:p>
            <a:fld id="{491A58B1-D5AB-4A80-B4BE-F12D496CC833}" type="datetimeFigureOut">
              <a:rPr lang="en-GB" smtClean="0"/>
              <a:t>06/06/2020</a:t>
            </a:fld>
            <a:endParaRPr lang="en-GB"/>
          </a:p>
        </p:txBody>
      </p:sp>
      <p:sp>
        <p:nvSpPr>
          <p:cNvPr id="5" name="Footer Placeholder 4">
            <a:extLst>
              <a:ext uri="{FF2B5EF4-FFF2-40B4-BE49-F238E27FC236}">
                <a16:creationId xmlns:a16="http://schemas.microsoft.com/office/drawing/2014/main" id="{BD005C72-2C3C-4A75-A11A-1A2972B4E6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C60DC6-B44D-4A65-85DA-E227F1A578D2}"/>
              </a:ext>
            </a:extLst>
          </p:cNvPr>
          <p:cNvSpPr>
            <a:spLocks noGrp="1"/>
          </p:cNvSpPr>
          <p:nvPr>
            <p:ph type="sldNum" sz="quarter" idx="12"/>
          </p:nvPr>
        </p:nvSpPr>
        <p:spPr/>
        <p:txBody>
          <a:bodyPr/>
          <a:lstStyle/>
          <a:p>
            <a:fld id="{A6714335-C5BB-45A0-9038-0697EE2591D4}" type="slidenum">
              <a:rPr lang="en-GB" smtClean="0"/>
              <a:t>‹#›</a:t>
            </a:fld>
            <a:endParaRPr lang="en-GB"/>
          </a:p>
        </p:txBody>
      </p:sp>
    </p:spTree>
    <p:extLst>
      <p:ext uri="{BB962C8B-B14F-4D97-AF65-F5344CB8AC3E}">
        <p14:creationId xmlns:p14="http://schemas.microsoft.com/office/powerpoint/2010/main" val="349111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90B364-2417-4034-90C3-271FA2027A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CD7AD8-EEFC-40B9-9CE2-1D2CCEBDA5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2AAC37-3C95-47FD-AA6E-E6368EB57771}"/>
              </a:ext>
            </a:extLst>
          </p:cNvPr>
          <p:cNvSpPr>
            <a:spLocks noGrp="1"/>
          </p:cNvSpPr>
          <p:nvPr>
            <p:ph type="dt" sz="half" idx="10"/>
          </p:nvPr>
        </p:nvSpPr>
        <p:spPr/>
        <p:txBody>
          <a:bodyPr/>
          <a:lstStyle/>
          <a:p>
            <a:fld id="{491A58B1-D5AB-4A80-B4BE-F12D496CC833}" type="datetimeFigureOut">
              <a:rPr lang="en-GB" smtClean="0"/>
              <a:t>06/06/2020</a:t>
            </a:fld>
            <a:endParaRPr lang="en-GB"/>
          </a:p>
        </p:txBody>
      </p:sp>
      <p:sp>
        <p:nvSpPr>
          <p:cNvPr id="5" name="Footer Placeholder 4">
            <a:extLst>
              <a:ext uri="{FF2B5EF4-FFF2-40B4-BE49-F238E27FC236}">
                <a16:creationId xmlns:a16="http://schemas.microsoft.com/office/drawing/2014/main" id="{7A7C7F78-38B7-405C-85D1-8D3C87887A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F475C-6AB3-4656-88EF-454F4488109B}"/>
              </a:ext>
            </a:extLst>
          </p:cNvPr>
          <p:cNvSpPr>
            <a:spLocks noGrp="1"/>
          </p:cNvSpPr>
          <p:nvPr>
            <p:ph type="sldNum" sz="quarter" idx="12"/>
          </p:nvPr>
        </p:nvSpPr>
        <p:spPr/>
        <p:txBody>
          <a:bodyPr/>
          <a:lstStyle/>
          <a:p>
            <a:fld id="{A6714335-C5BB-45A0-9038-0697EE2591D4}" type="slidenum">
              <a:rPr lang="en-GB" smtClean="0"/>
              <a:t>‹#›</a:t>
            </a:fld>
            <a:endParaRPr lang="en-GB"/>
          </a:p>
        </p:txBody>
      </p:sp>
    </p:spTree>
    <p:extLst>
      <p:ext uri="{BB962C8B-B14F-4D97-AF65-F5344CB8AC3E}">
        <p14:creationId xmlns:p14="http://schemas.microsoft.com/office/powerpoint/2010/main" val="58307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3FA8-47E1-4F3D-8C0C-A560AA09C9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9B3CB6-2225-4A9C-B3FE-59FA30D7F3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64B506-467D-434B-8F8D-3DB640956974}"/>
              </a:ext>
            </a:extLst>
          </p:cNvPr>
          <p:cNvSpPr>
            <a:spLocks noGrp="1"/>
          </p:cNvSpPr>
          <p:nvPr>
            <p:ph type="dt" sz="half" idx="10"/>
          </p:nvPr>
        </p:nvSpPr>
        <p:spPr/>
        <p:txBody>
          <a:bodyPr/>
          <a:lstStyle/>
          <a:p>
            <a:fld id="{491A58B1-D5AB-4A80-B4BE-F12D496CC833}" type="datetimeFigureOut">
              <a:rPr lang="en-GB" smtClean="0"/>
              <a:t>06/06/2020</a:t>
            </a:fld>
            <a:endParaRPr lang="en-GB"/>
          </a:p>
        </p:txBody>
      </p:sp>
      <p:sp>
        <p:nvSpPr>
          <p:cNvPr id="5" name="Footer Placeholder 4">
            <a:extLst>
              <a:ext uri="{FF2B5EF4-FFF2-40B4-BE49-F238E27FC236}">
                <a16:creationId xmlns:a16="http://schemas.microsoft.com/office/drawing/2014/main" id="{F5DE25DE-DC18-496A-AE17-10013D16AA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81AB2F-C5FE-46FA-9D60-19580657849E}"/>
              </a:ext>
            </a:extLst>
          </p:cNvPr>
          <p:cNvSpPr>
            <a:spLocks noGrp="1"/>
          </p:cNvSpPr>
          <p:nvPr>
            <p:ph type="sldNum" sz="quarter" idx="12"/>
          </p:nvPr>
        </p:nvSpPr>
        <p:spPr/>
        <p:txBody>
          <a:bodyPr/>
          <a:lstStyle/>
          <a:p>
            <a:fld id="{A6714335-C5BB-45A0-9038-0697EE2591D4}" type="slidenum">
              <a:rPr lang="en-GB" smtClean="0"/>
              <a:t>‹#›</a:t>
            </a:fld>
            <a:endParaRPr lang="en-GB"/>
          </a:p>
        </p:txBody>
      </p:sp>
    </p:spTree>
    <p:extLst>
      <p:ext uri="{BB962C8B-B14F-4D97-AF65-F5344CB8AC3E}">
        <p14:creationId xmlns:p14="http://schemas.microsoft.com/office/powerpoint/2010/main" val="2767289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13D0-0AD9-45C2-B1E5-6371439364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5A24AE-C5ED-4C12-B6F1-A67C9E2629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9A1C7-A330-4DFE-AD6C-37D2BA1EC09A}"/>
              </a:ext>
            </a:extLst>
          </p:cNvPr>
          <p:cNvSpPr>
            <a:spLocks noGrp="1"/>
          </p:cNvSpPr>
          <p:nvPr>
            <p:ph type="dt" sz="half" idx="10"/>
          </p:nvPr>
        </p:nvSpPr>
        <p:spPr/>
        <p:txBody>
          <a:bodyPr/>
          <a:lstStyle/>
          <a:p>
            <a:fld id="{491A58B1-D5AB-4A80-B4BE-F12D496CC833}" type="datetimeFigureOut">
              <a:rPr lang="en-GB" smtClean="0"/>
              <a:t>06/06/2020</a:t>
            </a:fld>
            <a:endParaRPr lang="en-GB"/>
          </a:p>
        </p:txBody>
      </p:sp>
      <p:sp>
        <p:nvSpPr>
          <p:cNvPr id="5" name="Footer Placeholder 4">
            <a:extLst>
              <a:ext uri="{FF2B5EF4-FFF2-40B4-BE49-F238E27FC236}">
                <a16:creationId xmlns:a16="http://schemas.microsoft.com/office/drawing/2014/main" id="{86333CB0-A025-4E12-B4E2-342B0869AA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8C1FEF-EF5B-46EC-BFE7-64F711AD1D5C}"/>
              </a:ext>
            </a:extLst>
          </p:cNvPr>
          <p:cNvSpPr>
            <a:spLocks noGrp="1"/>
          </p:cNvSpPr>
          <p:nvPr>
            <p:ph type="sldNum" sz="quarter" idx="12"/>
          </p:nvPr>
        </p:nvSpPr>
        <p:spPr/>
        <p:txBody>
          <a:bodyPr/>
          <a:lstStyle/>
          <a:p>
            <a:fld id="{A6714335-C5BB-45A0-9038-0697EE2591D4}" type="slidenum">
              <a:rPr lang="en-GB" smtClean="0"/>
              <a:t>‹#›</a:t>
            </a:fld>
            <a:endParaRPr lang="en-GB"/>
          </a:p>
        </p:txBody>
      </p:sp>
    </p:spTree>
    <p:extLst>
      <p:ext uri="{BB962C8B-B14F-4D97-AF65-F5344CB8AC3E}">
        <p14:creationId xmlns:p14="http://schemas.microsoft.com/office/powerpoint/2010/main" val="79931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F2AA-3437-4440-ABB8-25990E1B34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E0EE04-AA73-4834-A3E8-C6BA584426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CE17ED-EDC0-425F-9C88-3310F088C3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BB2740-84BF-4F50-9AB5-70DE65803409}"/>
              </a:ext>
            </a:extLst>
          </p:cNvPr>
          <p:cNvSpPr>
            <a:spLocks noGrp="1"/>
          </p:cNvSpPr>
          <p:nvPr>
            <p:ph type="dt" sz="half" idx="10"/>
          </p:nvPr>
        </p:nvSpPr>
        <p:spPr/>
        <p:txBody>
          <a:bodyPr/>
          <a:lstStyle/>
          <a:p>
            <a:fld id="{491A58B1-D5AB-4A80-B4BE-F12D496CC833}" type="datetimeFigureOut">
              <a:rPr lang="en-GB" smtClean="0"/>
              <a:t>06/06/2020</a:t>
            </a:fld>
            <a:endParaRPr lang="en-GB"/>
          </a:p>
        </p:txBody>
      </p:sp>
      <p:sp>
        <p:nvSpPr>
          <p:cNvPr id="6" name="Footer Placeholder 5">
            <a:extLst>
              <a:ext uri="{FF2B5EF4-FFF2-40B4-BE49-F238E27FC236}">
                <a16:creationId xmlns:a16="http://schemas.microsoft.com/office/drawing/2014/main" id="{76B289F8-FDC6-4442-B9C9-4823D4D618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DFC9B2-6D8E-478E-9273-F4384D4801C4}"/>
              </a:ext>
            </a:extLst>
          </p:cNvPr>
          <p:cNvSpPr>
            <a:spLocks noGrp="1"/>
          </p:cNvSpPr>
          <p:nvPr>
            <p:ph type="sldNum" sz="quarter" idx="12"/>
          </p:nvPr>
        </p:nvSpPr>
        <p:spPr/>
        <p:txBody>
          <a:bodyPr/>
          <a:lstStyle/>
          <a:p>
            <a:fld id="{A6714335-C5BB-45A0-9038-0697EE2591D4}" type="slidenum">
              <a:rPr lang="en-GB" smtClean="0"/>
              <a:t>‹#›</a:t>
            </a:fld>
            <a:endParaRPr lang="en-GB"/>
          </a:p>
        </p:txBody>
      </p:sp>
    </p:spTree>
    <p:extLst>
      <p:ext uri="{BB962C8B-B14F-4D97-AF65-F5344CB8AC3E}">
        <p14:creationId xmlns:p14="http://schemas.microsoft.com/office/powerpoint/2010/main" val="378504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A79BE-E275-4410-93BA-19426B47C3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62900E-EC65-4DB9-99AB-F7D6CF55D8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96A7A-B179-49D7-9AB6-10D0B048A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391CD4-927E-40BD-8D09-BD2B0C4888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AF4C32-D3FF-44FF-9077-F0CFA3B7E7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6F97BC-5F6C-4AD1-BB66-D36532692DC9}"/>
              </a:ext>
            </a:extLst>
          </p:cNvPr>
          <p:cNvSpPr>
            <a:spLocks noGrp="1"/>
          </p:cNvSpPr>
          <p:nvPr>
            <p:ph type="dt" sz="half" idx="10"/>
          </p:nvPr>
        </p:nvSpPr>
        <p:spPr/>
        <p:txBody>
          <a:bodyPr/>
          <a:lstStyle/>
          <a:p>
            <a:fld id="{491A58B1-D5AB-4A80-B4BE-F12D496CC833}" type="datetimeFigureOut">
              <a:rPr lang="en-GB" smtClean="0"/>
              <a:t>06/06/2020</a:t>
            </a:fld>
            <a:endParaRPr lang="en-GB"/>
          </a:p>
        </p:txBody>
      </p:sp>
      <p:sp>
        <p:nvSpPr>
          <p:cNvPr id="8" name="Footer Placeholder 7">
            <a:extLst>
              <a:ext uri="{FF2B5EF4-FFF2-40B4-BE49-F238E27FC236}">
                <a16:creationId xmlns:a16="http://schemas.microsoft.com/office/drawing/2014/main" id="{55763D25-36F8-4C8D-986B-388BF01902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B9576E-87F4-4DD4-8137-F4A6F7C0790C}"/>
              </a:ext>
            </a:extLst>
          </p:cNvPr>
          <p:cNvSpPr>
            <a:spLocks noGrp="1"/>
          </p:cNvSpPr>
          <p:nvPr>
            <p:ph type="sldNum" sz="quarter" idx="12"/>
          </p:nvPr>
        </p:nvSpPr>
        <p:spPr/>
        <p:txBody>
          <a:bodyPr/>
          <a:lstStyle/>
          <a:p>
            <a:fld id="{A6714335-C5BB-45A0-9038-0697EE2591D4}" type="slidenum">
              <a:rPr lang="en-GB" smtClean="0"/>
              <a:t>‹#›</a:t>
            </a:fld>
            <a:endParaRPr lang="en-GB"/>
          </a:p>
        </p:txBody>
      </p:sp>
    </p:spTree>
    <p:extLst>
      <p:ext uri="{BB962C8B-B14F-4D97-AF65-F5344CB8AC3E}">
        <p14:creationId xmlns:p14="http://schemas.microsoft.com/office/powerpoint/2010/main" val="55080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C9E5-CB63-4455-802C-38A70C4E8E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D8D989-E7BA-4A8D-8D5F-516152E4A149}"/>
              </a:ext>
            </a:extLst>
          </p:cNvPr>
          <p:cNvSpPr>
            <a:spLocks noGrp="1"/>
          </p:cNvSpPr>
          <p:nvPr>
            <p:ph type="dt" sz="half" idx="10"/>
          </p:nvPr>
        </p:nvSpPr>
        <p:spPr/>
        <p:txBody>
          <a:bodyPr/>
          <a:lstStyle/>
          <a:p>
            <a:fld id="{491A58B1-D5AB-4A80-B4BE-F12D496CC833}" type="datetimeFigureOut">
              <a:rPr lang="en-GB" smtClean="0"/>
              <a:t>06/06/2020</a:t>
            </a:fld>
            <a:endParaRPr lang="en-GB"/>
          </a:p>
        </p:txBody>
      </p:sp>
      <p:sp>
        <p:nvSpPr>
          <p:cNvPr id="4" name="Footer Placeholder 3">
            <a:extLst>
              <a:ext uri="{FF2B5EF4-FFF2-40B4-BE49-F238E27FC236}">
                <a16:creationId xmlns:a16="http://schemas.microsoft.com/office/drawing/2014/main" id="{4C73E6E0-5D36-4ABF-B40D-05DF1028D5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DF3F2F-5ECB-40AC-B536-999CEC6C8941}"/>
              </a:ext>
            </a:extLst>
          </p:cNvPr>
          <p:cNvSpPr>
            <a:spLocks noGrp="1"/>
          </p:cNvSpPr>
          <p:nvPr>
            <p:ph type="sldNum" sz="quarter" idx="12"/>
          </p:nvPr>
        </p:nvSpPr>
        <p:spPr/>
        <p:txBody>
          <a:bodyPr/>
          <a:lstStyle/>
          <a:p>
            <a:fld id="{A6714335-C5BB-45A0-9038-0697EE2591D4}" type="slidenum">
              <a:rPr lang="en-GB" smtClean="0"/>
              <a:t>‹#›</a:t>
            </a:fld>
            <a:endParaRPr lang="en-GB"/>
          </a:p>
        </p:txBody>
      </p:sp>
    </p:spTree>
    <p:extLst>
      <p:ext uri="{BB962C8B-B14F-4D97-AF65-F5344CB8AC3E}">
        <p14:creationId xmlns:p14="http://schemas.microsoft.com/office/powerpoint/2010/main" val="8114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FD248-77A1-4D96-8199-E92C63A8E51E}"/>
              </a:ext>
            </a:extLst>
          </p:cNvPr>
          <p:cNvSpPr>
            <a:spLocks noGrp="1"/>
          </p:cNvSpPr>
          <p:nvPr>
            <p:ph type="dt" sz="half" idx="10"/>
          </p:nvPr>
        </p:nvSpPr>
        <p:spPr/>
        <p:txBody>
          <a:bodyPr/>
          <a:lstStyle/>
          <a:p>
            <a:fld id="{491A58B1-D5AB-4A80-B4BE-F12D496CC833}" type="datetimeFigureOut">
              <a:rPr lang="en-GB" smtClean="0"/>
              <a:t>06/06/2020</a:t>
            </a:fld>
            <a:endParaRPr lang="en-GB"/>
          </a:p>
        </p:txBody>
      </p:sp>
      <p:sp>
        <p:nvSpPr>
          <p:cNvPr id="3" name="Footer Placeholder 2">
            <a:extLst>
              <a:ext uri="{FF2B5EF4-FFF2-40B4-BE49-F238E27FC236}">
                <a16:creationId xmlns:a16="http://schemas.microsoft.com/office/drawing/2014/main" id="{2C69F39F-C9F4-4034-91B2-4251201DE7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868E8E-7ECD-4C98-A722-D815C4DCE243}"/>
              </a:ext>
            </a:extLst>
          </p:cNvPr>
          <p:cNvSpPr>
            <a:spLocks noGrp="1"/>
          </p:cNvSpPr>
          <p:nvPr>
            <p:ph type="sldNum" sz="quarter" idx="12"/>
          </p:nvPr>
        </p:nvSpPr>
        <p:spPr/>
        <p:txBody>
          <a:bodyPr/>
          <a:lstStyle/>
          <a:p>
            <a:fld id="{A6714335-C5BB-45A0-9038-0697EE2591D4}" type="slidenum">
              <a:rPr lang="en-GB" smtClean="0"/>
              <a:t>‹#›</a:t>
            </a:fld>
            <a:endParaRPr lang="en-GB"/>
          </a:p>
        </p:txBody>
      </p:sp>
    </p:spTree>
    <p:extLst>
      <p:ext uri="{BB962C8B-B14F-4D97-AF65-F5344CB8AC3E}">
        <p14:creationId xmlns:p14="http://schemas.microsoft.com/office/powerpoint/2010/main" val="210037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022D-D370-4E63-94E6-3AC492995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FBD147-5B68-4746-AE98-E55F4030C0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8F1369-F3D4-41F6-977B-CDDA1EF1E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B1941-D089-422C-8A2C-AEA50197AD00}"/>
              </a:ext>
            </a:extLst>
          </p:cNvPr>
          <p:cNvSpPr>
            <a:spLocks noGrp="1"/>
          </p:cNvSpPr>
          <p:nvPr>
            <p:ph type="dt" sz="half" idx="10"/>
          </p:nvPr>
        </p:nvSpPr>
        <p:spPr/>
        <p:txBody>
          <a:bodyPr/>
          <a:lstStyle/>
          <a:p>
            <a:fld id="{491A58B1-D5AB-4A80-B4BE-F12D496CC833}" type="datetimeFigureOut">
              <a:rPr lang="en-GB" smtClean="0"/>
              <a:t>06/06/2020</a:t>
            </a:fld>
            <a:endParaRPr lang="en-GB"/>
          </a:p>
        </p:txBody>
      </p:sp>
      <p:sp>
        <p:nvSpPr>
          <p:cNvPr id="6" name="Footer Placeholder 5">
            <a:extLst>
              <a:ext uri="{FF2B5EF4-FFF2-40B4-BE49-F238E27FC236}">
                <a16:creationId xmlns:a16="http://schemas.microsoft.com/office/drawing/2014/main" id="{5A583C99-7B62-4536-B633-AD830A0AC6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C5FCD8-6355-4EFB-8A6C-8164A5C1F0D8}"/>
              </a:ext>
            </a:extLst>
          </p:cNvPr>
          <p:cNvSpPr>
            <a:spLocks noGrp="1"/>
          </p:cNvSpPr>
          <p:nvPr>
            <p:ph type="sldNum" sz="quarter" idx="12"/>
          </p:nvPr>
        </p:nvSpPr>
        <p:spPr/>
        <p:txBody>
          <a:bodyPr/>
          <a:lstStyle/>
          <a:p>
            <a:fld id="{A6714335-C5BB-45A0-9038-0697EE2591D4}" type="slidenum">
              <a:rPr lang="en-GB" smtClean="0"/>
              <a:t>‹#›</a:t>
            </a:fld>
            <a:endParaRPr lang="en-GB"/>
          </a:p>
        </p:txBody>
      </p:sp>
    </p:spTree>
    <p:extLst>
      <p:ext uri="{BB962C8B-B14F-4D97-AF65-F5344CB8AC3E}">
        <p14:creationId xmlns:p14="http://schemas.microsoft.com/office/powerpoint/2010/main" val="324669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FDA4-D319-4364-BBEB-3CED53952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6E646A-7EE2-4235-BA08-FAA3FC910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916B04-7F74-4477-B699-2C5217F02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B8735-2ADA-422C-B61E-69C361570641}"/>
              </a:ext>
            </a:extLst>
          </p:cNvPr>
          <p:cNvSpPr>
            <a:spLocks noGrp="1"/>
          </p:cNvSpPr>
          <p:nvPr>
            <p:ph type="dt" sz="half" idx="10"/>
          </p:nvPr>
        </p:nvSpPr>
        <p:spPr/>
        <p:txBody>
          <a:bodyPr/>
          <a:lstStyle/>
          <a:p>
            <a:fld id="{491A58B1-D5AB-4A80-B4BE-F12D496CC833}" type="datetimeFigureOut">
              <a:rPr lang="en-GB" smtClean="0"/>
              <a:t>06/06/2020</a:t>
            </a:fld>
            <a:endParaRPr lang="en-GB"/>
          </a:p>
        </p:txBody>
      </p:sp>
      <p:sp>
        <p:nvSpPr>
          <p:cNvPr id="6" name="Footer Placeholder 5">
            <a:extLst>
              <a:ext uri="{FF2B5EF4-FFF2-40B4-BE49-F238E27FC236}">
                <a16:creationId xmlns:a16="http://schemas.microsoft.com/office/drawing/2014/main" id="{AC9EE7EB-32E1-45C5-94CC-5D4F9E2C56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37CE16-518A-42A1-B3FE-15117A4F2E51}"/>
              </a:ext>
            </a:extLst>
          </p:cNvPr>
          <p:cNvSpPr>
            <a:spLocks noGrp="1"/>
          </p:cNvSpPr>
          <p:nvPr>
            <p:ph type="sldNum" sz="quarter" idx="12"/>
          </p:nvPr>
        </p:nvSpPr>
        <p:spPr/>
        <p:txBody>
          <a:bodyPr/>
          <a:lstStyle/>
          <a:p>
            <a:fld id="{A6714335-C5BB-45A0-9038-0697EE2591D4}" type="slidenum">
              <a:rPr lang="en-GB" smtClean="0"/>
              <a:t>‹#›</a:t>
            </a:fld>
            <a:endParaRPr lang="en-GB"/>
          </a:p>
        </p:txBody>
      </p:sp>
    </p:spTree>
    <p:extLst>
      <p:ext uri="{BB962C8B-B14F-4D97-AF65-F5344CB8AC3E}">
        <p14:creationId xmlns:p14="http://schemas.microsoft.com/office/powerpoint/2010/main" val="1468927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DD38C5-57A8-4D74-977D-E6E8B97B6B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8B5283-CCC1-4E03-8AB1-A467022CCD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29F803-FA48-4E87-A943-D24FD8829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58B1-D5AB-4A80-B4BE-F12D496CC833}" type="datetimeFigureOut">
              <a:rPr lang="en-GB" smtClean="0"/>
              <a:t>06/06/2020</a:t>
            </a:fld>
            <a:endParaRPr lang="en-GB"/>
          </a:p>
        </p:txBody>
      </p:sp>
      <p:sp>
        <p:nvSpPr>
          <p:cNvPr id="5" name="Footer Placeholder 4">
            <a:extLst>
              <a:ext uri="{FF2B5EF4-FFF2-40B4-BE49-F238E27FC236}">
                <a16:creationId xmlns:a16="http://schemas.microsoft.com/office/drawing/2014/main" id="{887CE594-AE1C-4D4C-B2EB-7B8323B127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A7AD3A1-36FF-4E96-B234-4850967C15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14335-C5BB-45A0-9038-0697EE2591D4}" type="slidenum">
              <a:rPr lang="en-GB" smtClean="0"/>
              <a:t>‹#›</a:t>
            </a:fld>
            <a:endParaRPr lang="en-GB"/>
          </a:p>
        </p:txBody>
      </p:sp>
    </p:spTree>
    <p:extLst>
      <p:ext uri="{BB962C8B-B14F-4D97-AF65-F5344CB8AC3E}">
        <p14:creationId xmlns:p14="http://schemas.microsoft.com/office/powerpoint/2010/main" val="3712569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5CD048-D371-491B-B5AF-43CFA99EA94C}"/>
              </a:ext>
            </a:extLst>
          </p:cNvPr>
          <p:cNvSpPr txBox="1"/>
          <p:nvPr/>
        </p:nvSpPr>
        <p:spPr>
          <a:xfrm>
            <a:off x="642996" y="4571216"/>
            <a:ext cx="10906008" cy="111541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300" kern="1200">
                <a:solidFill>
                  <a:schemeClr val="tx1"/>
                </a:solidFill>
                <a:latin typeface="+mj-lt"/>
                <a:ea typeface="+mj-ea"/>
                <a:cs typeface="+mj-cs"/>
              </a:rPr>
              <a:t>Miss Nightingale is about to add three new members to her household</a:t>
            </a:r>
          </a:p>
        </p:txBody>
      </p:sp>
      <p:pic>
        <p:nvPicPr>
          <p:cNvPr id="7" name="Picture 6">
            <a:extLst>
              <a:ext uri="{FF2B5EF4-FFF2-40B4-BE49-F238E27FC236}">
                <a16:creationId xmlns:a16="http://schemas.microsoft.com/office/drawing/2014/main" id="{3823BAD5-8973-4AA4-92CD-B665670D25B4}"/>
              </a:ext>
            </a:extLst>
          </p:cNvPr>
          <p:cNvPicPr>
            <a:picLocks noChangeAspect="1"/>
          </p:cNvPicPr>
          <p:nvPr/>
        </p:nvPicPr>
        <p:blipFill rotWithShape="1">
          <a:blip r:embed="rId2"/>
          <a:srcRect l="1727" r="1492" b="-5"/>
          <a:stretch/>
        </p:blipFill>
        <p:spPr>
          <a:xfrm>
            <a:off x="321628" y="320511"/>
            <a:ext cx="3794760" cy="3930978"/>
          </a:xfrm>
          <a:prstGeom prst="rect">
            <a:avLst/>
          </a:prstGeom>
        </p:spPr>
      </p:pic>
      <p:pic>
        <p:nvPicPr>
          <p:cNvPr id="5" name="Picture 4">
            <a:extLst>
              <a:ext uri="{FF2B5EF4-FFF2-40B4-BE49-F238E27FC236}">
                <a16:creationId xmlns:a16="http://schemas.microsoft.com/office/drawing/2014/main" id="{FD65FAA8-FC2F-4B8F-9696-94A394DB4E55}"/>
              </a:ext>
            </a:extLst>
          </p:cNvPr>
          <p:cNvPicPr>
            <a:picLocks noChangeAspect="1"/>
          </p:cNvPicPr>
          <p:nvPr/>
        </p:nvPicPr>
        <p:blipFill rotWithShape="1">
          <a:blip r:embed="rId3"/>
          <a:srcRect l="2278" r="1184" b="-4"/>
          <a:stretch/>
        </p:blipFill>
        <p:spPr>
          <a:xfrm>
            <a:off x="4198385" y="320511"/>
            <a:ext cx="3794760" cy="3930978"/>
          </a:xfrm>
          <a:prstGeom prst="rect">
            <a:avLst/>
          </a:prstGeom>
        </p:spPr>
      </p:pic>
      <p:pic>
        <p:nvPicPr>
          <p:cNvPr id="6" name="Picture 5">
            <a:extLst>
              <a:ext uri="{FF2B5EF4-FFF2-40B4-BE49-F238E27FC236}">
                <a16:creationId xmlns:a16="http://schemas.microsoft.com/office/drawing/2014/main" id="{EA4AC038-FC5E-434E-8FFF-2346AE67EB5E}"/>
              </a:ext>
            </a:extLst>
          </p:cNvPr>
          <p:cNvPicPr>
            <a:picLocks noChangeAspect="1"/>
          </p:cNvPicPr>
          <p:nvPr/>
        </p:nvPicPr>
        <p:blipFill rotWithShape="1">
          <a:blip r:embed="rId4"/>
          <a:srcRect l="2062" r="1399" b="-5"/>
          <a:stretch/>
        </p:blipFill>
        <p:spPr>
          <a:xfrm>
            <a:off x="8075142" y="320511"/>
            <a:ext cx="3794760" cy="3930978"/>
          </a:xfrm>
          <a:prstGeom prst="rect">
            <a:avLst/>
          </a:prstGeom>
        </p:spPr>
      </p:pic>
      <p:cxnSp>
        <p:nvCxnSpPr>
          <p:cNvPr id="12" name="Straight Connector 11">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8FB7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03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5CD048-D371-491B-B5AF-43CFA99EA94C}"/>
              </a:ext>
            </a:extLst>
          </p:cNvPr>
          <p:cNvSpPr txBox="1"/>
          <p:nvPr/>
        </p:nvSpPr>
        <p:spPr>
          <a:xfrm>
            <a:off x="642996" y="4571216"/>
            <a:ext cx="10906008" cy="1115415"/>
          </a:xfrm>
          <a:prstGeom prst="rect">
            <a:avLst/>
          </a:prstGeom>
        </p:spPr>
        <p:txBody>
          <a:bodyPr vert="horz" lIns="91440" tIns="45720" rIns="91440" bIns="45720" rtlCol="0" anchor="b">
            <a:normAutofit fontScale="85000" lnSpcReduction="10000"/>
          </a:bodyPr>
          <a:lstStyle/>
          <a:p>
            <a:pPr lvl="0" algn="ctr"/>
            <a:r>
              <a:rPr lang="en-GB" sz="2800" dirty="0">
                <a:solidFill>
                  <a:prstClr val="black"/>
                </a:solidFill>
              </a:rPr>
              <a:t>However, she already has three teenagers in the house so there’s no room at the inn. Can you help her to design somewhere for Rachel, Phoebe and Monica to live </a:t>
            </a:r>
          </a:p>
          <a:p>
            <a:pPr lvl="0" algn="ctr"/>
            <a:r>
              <a:rPr lang="en-GB" sz="2800" dirty="0">
                <a:solidFill>
                  <a:prstClr val="black"/>
                </a:solidFill>
              </a:rPr>
              <a:t>(she didn’t choose the names!).</a:t>
            </a:r>
          </a:p>
        </p:txBody>
      </p:sp>
      <p:cxnSp>
        <p:nvCxnSpPr>
          <p:cNvPr id="12" name="Straight Connector 11">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8FB75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ED4E855-10D6-4CE7-AF95-10E7F3F10C8D}"/>
              </a:ext>
            </a:extLst>
          </p:cNvPr>
          <p:cNvPicPr>
            <a:picLocks noChangeAspect="1"/>
          </p:cNvPicPr>
          <p:nvPr/>
        </p:nvPicPr>
        <p:blipFill>
          <a:blip r:embed="rId2"/>
          <a:stretch>
            <a:fillRect/>
          </a:stretch>
        </p:blipFill>
        <p:spPr>
          <a:xfrm>
            <a:off x="635269" y="1584102"/>
            <a:ext cx="3925461" cy="2667388"/>
          </a:xfrm>
          <a:prstGeom prst="rect">
            <a:avLst/>
          </a:prstGeom>
        </p:spPr>
      </p:pic>
      <p:pic>
        <p:nvPicPr>
          <p:cNvPr id="3" name="Picture 2">
            <a:extLst>
              <a:ext uri="{FF2B5EF4-FFF2-40B4-BE49-F238E27FC236}">
                <a16:creationId xmlns:a16="http://schemas.microsoft.com/office/drawing/2014/main" id="{FE844128-CF94-43DB-8694-A6852F2492FF}"/>
              </a:ext>
            </a:extLst>
          </p:cNvPr>
          <p:cNvPicPr>
            <a:picLocks noChangeAspect="1"/>
          </p:cNvPicPr>
          <p:nvPr/>
        </p:nvPicPr>
        <p:blipFill>
          <a:blip r:embed="rId3"/>
          <a:stretch>
            <a:fillRect/>
          </a:stretch>
        </p:blipFill>
        <p:spPr>
          <a:xfrm>
            <a:off x="4522860" y="1424418"/>
            <a:ext cx="3392486" cy="2827071"/>
          </a:xfrm>
          <a:prstGeom prst="rect">
            <a:avLst/>
          </a:prstGeom>
        </p:spPr>
      </p:pic>
      <p:pic>
        <p:nvPicPr>
          <p:cNvPr id="8" name="Picture 7">
            <a:extLst>
              <a:ext uri="{FF2B5EF4-FFF2-40B4-BE49-F238E27FC236}">
                <a16:creationId xmlns:a16="http://schemas.microsoft.com/office/drawing/2014/main" id="{C2720A08-9788-4286-8603-18E981015476}"/>
              </a:ext>
            </a:extLst>
          </p:cNvPr>
          <p:cNvPicPr>
            <a:picLocks noChangeAspect="1"/>
          </p:cNvPicPr>
          <p:nvPr/>
        </p:nvPicPr>
        <p:blipFill>
          <a:blip r:embed="rId4"/>
          <a:stretch>
            <a:fillRect/>
          </a:stretch>
        </p:blipFill>
        <p:spPr>
          <a:xfrm>
            <a:off x="8210625" y="1424418"/>
            <a:ext cx="3145809" cy="2827071"/>
          </a:xfrm>
          <a:prstGeom prst="rect">
            <a:avLst/>
          </a:prstGeom>
        </p:spPr>
      </p:pic>
    </p:spTree>
    <p:extLst>
      <p:ext uri="{BB962C8B-B14F-4D97-AF65-F5344CB8AC3E}">
        <p14:creationId xmlns:p14="http://schemas.microsoft.com/office/powerpoint/2010/main" val="89701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4" name="TextBox 3">
            <a:extLst>
              <a:ext uri="{FF2B5EF4-FFF2-40B4-BE49-F238E27FC236}">
                <a16:creationId xmlns:a16="http://schemas.microsoft.com/office/drawing/2014/main" id="{D35CD048-D371-491B-B5AF-43CFA99EA94C}"/>
              </a:ext>
            </a:extLst>
          </p:cNvPr>
          <p:cNvSpPr txBox="1"/>
          <p:nvPr/>
        </p:nvSpPr>
        <p:spPr>
          <a:xfrm>
            <a:off x="642996" y="1101654"/>
            <a:ext cx="10906008" cy="5729118"/>
          </a:xfrm>
          <a:prstGeom prst="rect">
            <a:avLst/>
          </a:prstGeom>
        </p:spPr>
        <p:txBody>
          <a:bodyPr vert="horz" lIns="91440" tIns="45720" rIns="91440" bIns="45720" rtlCol="0" anchor="b">
            <a:normAutofit/>
          </a:bodyPr>
          <a:lstStyle/>
          <a:p>
            <a:pPr lvl="0" algn="ctr"/>
            <a:r>
              <a:rPr lang="en-GB" sz="2400" dirty="0">
                <a:solidFill>
                  <a:prstClr val="black"/>
                </a:solidFill>
              </a:rPr>
              <a:t>Design Brief</a:t>
            </a:r>
          </a:p>
          <a:p>
            <a:pPr lvl="0" algn="ctr"/>
            <a:r>
              <a:rPr lang="en-GB" sz="2800" dirty="0">
                <a:solidFill>
                  <a:prstClr val="black"/>
                </a:solidFill>
              </a:rPr>
              <a:t>Design a chicken coop for three chickens</a:t>
            </a:r>
            <a:r>
              <a:rPr lang="en-GB" sz="2400" dirty="0">
                <a:solidFill>
                  <a:prstClr val="black"/>
                </a:solidFill>
              </a:rPr>
              <a:t>.</a:t>
            </a:r>
          </a:p>
          <a:p>
            <a:pPr lvl="0"/>
            <a:r>
              <a:rPr lang="en-GB" sz="2400" dirty="0">
                <a:solidFill>
                  <a:prstClr val="black"/>
                </a:solidFill>
              </a:rPr>
              <a:t>Points to consider</a:t>
            </a:r>
          </a:p>
          <a:p>
            <a:pPr lvl="0" algn="ctr"/>
            <a:endParaRPr lang="en-GB" sz="2400" dirty="0">
              <a:solidFill>
                <a:prstClr val="black"/>
              </a:solidFill>
            </a:endParaRPr>
          </a:p>
          <a:p>
            <a:pPr marL="342900" lvl="0" indent="-342900">
              <a:buFont typeface="Arial" panose="020B0604020202020204" pitchFamily="34" charset="0"/>
              <a:buChar char="•"/>
            </a:pPr>
            <a:r>
              <a:rPr lang="en-GB" sz="2400" dirty="0">
                <a:solidFill>
                  <a:prstClr val="black"/>
                </a:solidFill>
              </a:rPr>
              <a:t>Miss nightingale wants it to look good in her garden.</a:t>
            </a:r>
          </a:p>
          <a:p>
            <a:pPr marL="342900" lvl="0" indent="-342900">
              <a:buFont typeface="Arial" panose="020B0604020202020204" pitchFamily="34" charset="0"/>
              <a:buChar char="•"/>
            </a:pPr>
            <a:r>
              <a:rPr lang="en-GB" sz="2400" dirty="0">
                <a:solidFill>
                  <a:prstClr val="black"/>
                </a:solidFill>
              </a:rPr>
              <a:t>Silkies aren’t very good at climbing and don’t fly.</a:t>
            </a:r>
          </a:p>
          <a:p>
            <a:pPr marL="342900" lvl="0" indent="-342900">
              <a:buFont typeface="Arial" panose="020B0604020202020204" pitchFamily="34" charset="0"/>
              <a:buChar char="•"/>
            </a:pPr>
            <a:r>
              <a:rPr lang="en-GB" sz="2400" dirty="0">
                <a:solidFill>
                  <a:prstClr val="black"/>
                </a:solidFill>
              </a:rPr>
              <a:t>The chickens need protection from Mr Fox.</a:t>
            </a:r>
          </a:p>
          <a:p>
            <a:pPr marL="342900" lvl="0" indent="-342900">
              <a:buFont typeface="Arial" panose="020B0604020202020204" pitchFamily="34" charset="0"/>
              <a:buChar char="•"/>
            </a:pPr>
            <a:r>
              <a:rPr lang="en-GB" sz="2400" dirty="0">
                <a:solidFill>
                  <a:prstClr val="black"/>
                </a:solidFill>
              </a:rPr>
              <a:t>They need somewhere warm to cuddle at night</a:t>
            </a:r>
          </a:p>
          <a:p>
            <a:pPr marL="342900" lvl="0" indent="-342900">
              <a:buFont typeface="Arial" panose="020B0604020202020204" pitchFamily="34" charset="0"/>
              <a:buChar char="•"/>
            </a:pPr>
            <a:r>
              <a:rPr lang="en-GB" sz="2400" dirty="0">
                <a:solidFill>
                  <a:prstClr val="black"/>
                </a:solidFill>
              </a:rPr>
              <a:t>They like to perch on a rung (a low pole)</a:t>
            </a:r>
          </a:p>
          <a:p>
            <a:pPr marL="342900" lvl="0" indent="-342900">
              <a:buFont typeface="Arial" panose="020B0604020202020204" pitchFamily="34" charset="0"/>
              <a:buChar char="•"/>
            </a:pPr>
            <a:r>
              <a:rPr lang="en-GB" sz="2400" dirty="0">
                <a:solidFill>
                  <a:prstClr val="black"/>
                </a:solidFill>
              </a:rPr>
              <a:t>They need somewhere to lay their eggs</a:t>
            </a:r>
          </a:p>
          <a:p>
            <a:pPr marL="342900" lvl="0" indent="-342900">
              <a:buFont typeface="Arial" panose="020B0604020202020204" pitchFamily="34" charset="0"/>
              <a:buChar char="•"/>
            </a:pPr>
            <a:r>
              <a:rPr lang="en-GB" sz="2400" dirty="0">
                <a:solidFill>
                  <a:prstClr val="black"/>
                </a:solidFill>
              </a:rPr>
              <a:t>Some days it won’t be possible to let them out in the garden so they need a safe outside space to scratch around in</a:t>
            </a:r>
          </a:p>
          <a:p>
            <a:pPr marL="342900" lvl="0" indent="-342900">
              <a:buFont typeface="Arial" panose="020B0604020202020204" pitchFamily="34" charset="0"/>
              <a:buChar char="•"/>
            </a:pPr>
            <a:r>
              <a:rPr lang="en-GB" sz="2400" dirty="0">
                <a:solidFill>
                  <a:prstClr val="black"/>
                </a:solidFill>
              </a:rPr>
              <a:t>Miss Nightingale needs to get in to clean and feed the girls</a:t>
            </a:r>
          </a:p>
          <a:p>
            <a:pPr marL="342900" lvl="0" indent="-342900">
              <a:buFont typeface="Arial" panose="020B0604020202020204" pitchFamily="34" charset="0"/>
              <a:buChar char="•"/>
            </a:pPr>
            <a:r>
              <a:rPr lang="en-GB" sz="2400" dirty="0">
                <a:solidFill>
                  <a:prstClr val="black"/>
                </a:solidFill>
              </a:rPr>
              <a:t>They need somewhere to put their food and water so they won’t make a mess</a:t>
            </a:r>
          </a:p>
          <a:p>
            <a:pPr marL="342900" lvl="0" indent="-342900">
              <a:buFont typeface="Arial" panose="020B0604020202020204" pitchFamily="34" charset="0"/>
              <a:buChar char="•"/>
            </a:pPr>
            <a:endParaRPr lang="en-GB" sz="2400" dirty="0">
              <a:solidFill>
                <a:prstClr val="black"/>
              </a:solidFill>
            </a:endParaRPr>
          </a:p>
          <a:p>
            <a:pPr marL="342900" lvl="0" indent="-342900">
              <a:buFont typeface="Arial" panose="020B0604020202020204" pitchFamily="34" charset="0"/>
              <a:buChar char="•"/>
            </a:pPr>
            <a:endParaRPr lang="en-GB" sz="2400" dirty="0">
              <a:solidFill>
                <a:prstClr val="black"/>
              </a:solidFill>
            </a:endParaRPr>
          </a:p>
        </p:txBody>
      </p:sp>
      <p:cxnSp>
        <p:nvCxnSpPr>
          <p:cNvPr id="12" name="Straight Connector 11">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8FB75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7817A7B-D56E-45CE-AA57-285FB6D6555B}"/>
              </a:ext>
            </a:extLst>
          </p:cNvPr>
          <p:cNvPicPr>
            <a:picLocks noChangeAspect="1"/>
          </p:cNvPicPr>
          <p:nvPr/>
        </p:nvPicPr>
        <p:blipFill rotWithShape="1">
          <a:blip r:embed="rId2"/>
          <a:srcRect l="1" r="-2517" b="9636"/>
          <a:stretch/>
        </p:blipFill>
        <p:spPr>
          <a:xfrm>
            <a:off x="7518780" y="2568424"/>
            <a:ext cx="1470674" cy="1397789"/>
          </a:xfrm>
          <a:prstGeom prst="rect">
            <a:avLst/>
          </a:prstGeom>
        </p:spPr>
      </p:pic>
      <p:pic>
        <p:nvPicPr>
          <p:cNvPr id="6" name="Picture 5">
            <a:extLst>
              <a:ext uri="{FF2B5EF4-FFF2-40B4-BE49-F238E27FC236}">
                <a16:creationId xmlns:a16="http://schemas.microsoft.com/office/drawing/2014/main" id="{0D9AC9AE-4910-48A5-9405-E0C4D895F907}"/>
              </a:ext>
            </a:extLst>
          </p:cNvPr>
          <p:cNvPicPr>
            <a:picLocks noChangeAspect="1"/>
          </p:cNvPicPr>
          <p:nvPr/>
        </p:nvPicPr>
        <p:blipFill rotWithShape="1">
          <a:blip r:embed="rId3"/>
          <a:srcRect r="4502" b="8304"/>
          <a:stretch/>
        </p:blipFill>
        <p:spPr>
          <a:xfrm>
            <a:off x="9176136" y="259911"/>
            <a:ext cx="2372868" cy="2457776"/>
          </a:xfrm>
          <a:prstGeom prst="rect">
            <a:avLst/>
          </a:prstGeom>
        </p:spPr>
      </p:pic>
      <p:pic>
        <p:nvPicPr>
          <p:cNvPr id="7" name="Picture 6">
            <a:extLst>
              <a:ext uri="{FF2B5EF4-FFF2-40B4-BE49-F238E27FC236}">
                <a16:creationId xmlns:a16="http://schemas.microsoft.com/office/drawing/2014/main" id="{EE6C0A96-60BD-478D-B3A6-6B274F8BCEDD}"/>
              </a:ext>
            </a:extLst>
          </p:cNvPr>
          <p:cNvPicPr>
            <a:picLocks noChangeAspect="1"/>
          </p:cNvPicPr>
          <p:nvPr/>
        </p:nvPicPr>
        <p:blipFill>
          <a:blip r:embed="rId4"/>
          <a:stretch>
            <a:fillRect/>
          </a:stretch>
        </p:blipFill>
        <p:spPr>
          <a:xfrm>
            <a:off x="1688101" y="173865"/>
            <a:ext cx="1363752" cy="1363752"/>
          </a:xfrm>
          <a:prstGeom prst="rect">
            <a:avLst/>
          </a:prstGeom>
        </p:spPr>
      </p:pic>
      <p:pic>
        <p:nvPicPr>
          <p:cNvPr id="10" name="Picture 9">
            <a:extLst>
              <a:ext uri="{FF2B5EF4-FFF2-40B4-BE49-F238E27FC236}">
                <a16:creationId xmlns:a16="http://schemas.microsoft.com/office/drawing/2014/main" id="{F1A2B506-CF7F-4286-8009-9265F5D06AA6}"/>
              </a:ext>
            </a:extLst>
          </p:cNvPr>
          <p:cNvPicPr>
            <a:picLocks noChangeAspect="1"/>
          </p:cNvPicPr>
          <p:nvPr/>
        </p:nvPicPr>
        <p:blipFill rotWithShape="1">
          <a:blip r:embed="rId5"/>
          <a:srcRect r="2267" b="10802"/>
          <a:stretch/>
        </p:blipFill>
        <p:spPr>
          <a:xfrm>
            <a:off x="9764265" y="2720498"/>
            <a:ext cx="2206245" cy="1809682"/>
          </a:xfrm>
          <a:prstGeom prst="rect">
            <a:avLst/>
          </a:prstGeom>
        </p:spPr>
      </p:pic>
    </p:spTree>
    <p:extLst>
      <p:ext uri="{BB962C8B-B14F-4D97-AF65-F5344CB8AC3E}">
        <p14:creationId xmlns:p14="http://schemas.microsoft.com/office/powerpoint/2010/main" val="421134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35CD048-D371-491B-B5AF-43CFA99EA94C}"/>
              </a:ext>
            </a:extLst>
          </p:cNvPr>
          <p:cNvSpPr txBox="1"/>
          <p:nvPr/>
        </p:nvSpPr>
        <p:spPr>
          <a:xfrm>
            <a:off x="4603468" y="4741948"/>
            <a:ext cx="6829520" cy="86203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kern="1200" dirty="0">
                <a:solidFill>
                  <a:srgbClr val="FFFFFF"/>
                </a:solidFill>
                <a:latin typeface="+mj-lt"/>
                <a:ea typeface="+mj-ea"/>
                <a:cs typeface="+mj-cs"/>
              </a:rPr>
              <a:t>Let’s look at some designs available to inspire us. Consider the good and not so good points.</a:t>
            </a:r>
          </a:p>
        </p:txBody>
      </p:sp>
      <p:pic>
        <p:nvPicPr>
          <p:cNvPr id="3" name="Picture 2" descr="A close up of a cage&#10;&#10;Description automatically generated">
            <a:extLst>
              <a:ext uri="{FF2B5EF4-FFF2-40B4-BE49-F238E27FC236}">
                <a16:creationId xmlns:a16="http://schemas.microsoft.com/office/drawing/2014/main" id="{53CEC8FF-78DD-49BB-8217-751B1511A53F}"/>
              </a:ext>
            </a:extLst>
          </p:cNvPr>
          <p:cNvPicPr>
            <a:picLocks noChangeAspect="1"/>
          </p:cNvPicPr>
          <p:nvPr/>
        </p:nvPicPr>
        <p:blipFill rotWithShape="1">
          <a:blip r:embed="rId2"/>
          <a:srcRect t="6548" r="-2" b="22860"/>
          <a:stretch/>
        </p:blipFill>
        <p:spPr>
          <a:xfrm>
            <a:off x="317636" y="321734"/>
            <a:ext cx="3797570" cy="2010551"/>
          </a:xfrm>
          <a:prstGeom prst="rect">
            <a:avLst/>
          </a:prstGeom>
        </p:spPr>
      </p:pic>
      <p:pic>
        <p:nvPicPr>
          <p:cNvPr id="11" name="Picture 10" descr="A group of people standing in front of a house&#10;&#10;Description automatically generated">
            <a:extLst>
              <a:ext uri="{FF2B5EF4-FFF2-40B4-BE49-F238E27FC236}">
                <a16:creationId xmlns:a16="http://schemas.microsoft.com/office/drawing/2014/main" id="{BD507214-9716-4E44-9302-5F7F296AB4C9}"/>
              </a:ext>
            </a:extLst>
          </p:cNvPr>
          <p:cNvPicPr>
            <a:picLocks noChangeAspect="1"/>
          </p:cNvPicPr>
          <p:nvPr/>
        </p:nvPicPr>
        <p:blipFill rotWithShape="1">
          <a:blip r:embed="rId3"/>
          <a:srcRect t="8613" r="2" b="3819"/>
          <a:stretch/>
        </p:blipFill>
        <p:spPr>
          <a:xfrm>
            <a:off x="4202549" y="321732"/>
            <a:ext cx="3793472" cy="4111323"/>
          </a:xfrm>
          <a:prstGeom prst="rect">
            <a:avLst/>
          </a:prstGeom>
        </p:spPr>
      </p:pic>
      <p:pic>
        <p:nvPicPr>
          <p:cNvPr id="10" name="Picture 9">
            <a:extLst>
              <a:ext uri="{FF2B5EF4-FFF2-40B4-BE49-F238E27FC236}">
                <a16:creationId xmlns:a16="http://schemas.microsoft.com/office/drawing/2014/main" id="{A613EAE7-8107-459D-9C19-56A1EA9B0C3D}"/>
              </a:ext>
            </a:extLst>
          </p:cNvPr>
          <p:cNvPicPr>
            <a:picLocks noChangeAspect="1"/>
          </p:cNvPicPr>
          <p:nvPr/>
        </p:nvPicPr>
        <p:blipFill rotWithShape="1">
          <a:blip r:embed="rId4"/>
          <a:srcRect t="8954" r="1" b="11496"/>
          <a:stretch/>
        </p:blipFill>
        <p:spPr>
          <a:xfrm>
            <a:off x="8086176" y="321733"/>
            <a:ext cx="3797984" cy="2010552"/>
          </a:xfrm>
          <a:prstGeom prst="rect">
            <a:avLst/>
          </a:prstGeom>
        </p:spPr>
      </p:pic>
      <p:pic>
        <p:nvPicPr>
          <p:cNvPr id="9" name="Picture 8">
            <a:extLst>
              <a:ext uri="{FF2B5EF4-FFF2-40B4-BE49-F238E27FC236}">
                <a16:creationId xmlns:a16="http://schemas.microsoft.com/office/drawing/2014/main" id="{EC5BC56C-771A-4EDD-A501-BEC4EE2770A3}"/>
              </a:ext>
            </a:extLst>
          </p:cNvPr>
          <p:cNvPicPr>
            <a:picLocks noChangeAspect="1"/>
          </p:cNvPicPr>
          <p:nvPr/>
        </p:nvPicPr>
        <p:blipFill rotWithShape="1">
          <a:blip r:embed="rId5"/>
          <a:srcRect t="21258" r="3" b="21499"/>
          <a:stretch/>
        </p:blipFill>
        <p:spPr>
          <a:xfrm>
            <a:off x="317634" y="2422097"/>
            <a:ext cx="3794760" cy="2013804"/>
          </a:xfrm>
          <a:prstGeom prst="rect">
            <a:avLst/>
          </a:prstGeom>
        </p:spPr>
      </p:pic>
      <p:pic>
        <p:nvPicPr>
          <p:cNvPr id="2" name="Picture 1">
            <a:extLst>
              <a:ext uri="{FF2B5EF4-FFF2-40B4-BE49-F238E27FC236}">
                <a16:creationId xmlns:a16="http://schemas.microsoft.com/office/drawing/2014/main" id="{B5087077-ED30-474B-8CA7-0313C23155EC}"/>
              </a:ext>
            </a:extLst>
          </p:cNvPr>
          <p:cNvPicPr>
            <a:picLocks noChangeAspect="1"/>
          </p:cNvPicPr>
          <p:nvPr/>
        </p:nvPicPr>
        <p:blipFill rotWithShape="1">
          <a:blip r:embed="rId6"/>
          <a:srcRect t="7702" b="21943"/>
          <a:stretch/>
        </p:blipFill>
        <p:spPr>
          <a:xfrm>
            <a:off x="8082952" y="2431705"/>
            <a:ext cx="3797983" cy="2000947"/>
          </a:xfrm>
          <a:prstGeom prst="rect">
            <a:avLst/>
          </a:prstGeom>
        </p:spPr>
      </p:pic>
      <p:cxnSp>
        <p:nvCxnSpPr>
          <p:cNvPr id="19" name="Straight Connector 18">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A large lawn in front of a house&#10;&#10;Description automatically generated">
            <a:extLst>
              <a:ext uri="{FF2B5EF4-FFF2-40B4-BE49-F238E27FC236}">
                <a16:creationId xmlns:a16="http://schemas.microsoft.com/office/drawing/2014/main" id="{8D6BBE95-C121-42B6-8F78-21D8A885F657}"/>
              </a:ext>
            </a:extLst>
          </p:cNvPr>
          <p:cNvPicPr>
            <a:picLocks noChangeAspect="1"/>
          </p:cNvPicPr>
          <p:nvPr/>
        </p:nvPicPr>
        <p:blipFill rotWithShape="1">
          <a:blip r:embed="rId7"/>
          <a:srcRect t="16539" b="30478"/>
          <a:stretch/>
        </p:blipFill>
        <p:spPr>
          <a:xfrm>
            <a:off x="317634" y="4525716"/>
            <a:ext cx="3794760" cy="2010551"/>
          </a:xfrm>
          <a:prstGeom prst="rect">
            <a:avLst/>
          </a:prstGeom>
        </p:spPr>
      </p:pic>
    </p:spTree>
    <p:extLst>
      <p:ext uri="{BB962C8B-B14F-4D97-AF65-F5344CB8AC3E}">
        <p14:creationId xmlns:p14="http://schemas.microsoft.com/office/powerpoint/2010/main" val="359619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5CD048-D371-491B-B5AF-43CFA99EA94C}"/>
              </a:ext>
            </a:extLst>
          </p:cNvPr>
          <p:cNvSpPr txBox="1"/>
          <p:nvPr/>
        </p:nvSpPr>
        <p:spPr>
          <a:xfrm>
            <a:off x="642996" y="4571216"/>
            <a:ext cx="10906008" cy="1115415"/>
          </a:xfrm>
          <a:prstGeom prst="rect">
            <a:avLst/>
          </a:prstGeom>
        </p:spPr>
        <p:txBody>
          <a:bodyPr vert="horz" lIns="91440" tIns="45720" rIns="91440" bIns="45720" rtlCol="0" anchor="b">
            <a:normAutofit fontScale="92500" lnSpcReduction="20000"/>
          </a:bodyPr>
          <a:lstStyle/>
          <a:p>
            <a:pPr algn="ctr">
              <a:lnSpc>
                <a:spcPct val="90000"/>
              </a:lnSpc>
              <a:spcBef>
                <a:spcPct val="0"/>
              </a:spcBef>
              <a:spcAft>
                <a:spcPts val="600"/>
              </a:spcAft>
            </a:pPr>
            <a:r>
              <a:rPr lang="en-US" sz="3300" kern="1200" dirty="0">
                <a:solidFill>
                  <a:schemeClr val="tx1"/>
                </a:solidFill>
                <a:latin typeface="+mj-lt"/>
                <a:ea typeface="+mj-ea"/>
                <a:cs typeface="+mj-cs"/>
              </a:rPr>
              <a:t>What materials would work best? Are they easy to clean? What size should it be? How will you collect the eggs? How will the chickens stay dry? Does it look good?</a:t>
            </a:r>
          </a:p>
        </p:txBody>
      </p:sp>
      <p:pic>
        <p:nvPicPr>
          <p:cNvPr id="3" name="Picture 2">
            <a:extLst>
              <a:ext uri="{FF2B5EF4-FFF2-40B4-BE49-F238E27FC236}">
                <a16:creationId xmlns:a16="http://schemas.microsoft.com/office/drawing/2014/main" id="{80BBD6E9-22B0-49D0-8539-AF9FB9A0E494}"/>
              </a:ext>
            </a:extLst>
          </p:cNvPr>
          <p:cNvPicPr>
            <a:picLocks noChangeAspect="1"/>
          </p:cNvPicPr>
          <p:nvPr/>
        </p:nvPicPr>
        <p:blipFill rotWithShape="1">
          <a:blip r:embed="rId2"/>
          <a:srcRect l="1094" r="2367" b="-5"/>
          <a:stretch/>
        </p:blipFill>
        <p:spPr>
          <a:xfrm>
            <a:off x="321628" y="320511"/>
            <a:ext cx="3794760" cy="3930978"/>
          </a:xfrm>
          <a:prstGeom prst="rect">
            <a:avLst/>
          </a:prstGeom>
        </p:spPr>
      </p:pic>
      <p:pic>
        <p:nvPicPr>
          <p:cNvPr id="9" name="Picture 8">
            <a:extLst>
              <a:ext uri="{FF2B5EF4-FFF2-40B4-BE49-F238E27FC236}">
                <a16:creationId xmlns:a16="http://schemas.microsoft.com/office/drawing/2014/main" id="{D5FDB9CB-5CDB-4116-8B7F-B8D723B2F6EC}"/>
              </a:ext>
            </a:extLst>
          </p:cNvPr>
          <p:cNvPicPr>
            <a:picLocks noChangeAspect="1"/>
          </p:cNvPicPr>
          <p:nvPr/>
        </p:nvPicPr>
        <p:blipFill rotWithShape="1">
          <a:blip r:embed="rId3"/>
          <a:srcRect l="35585" r="20733" b="-1"/>
          <a:stretch/>
        </p:blipFill>
        <p:spPr>
          <a:xfrm>
            <a:off x="4198385" y="320511"/>
            <a:ext cx="3794760" cy="3930978"/>
          </a:xfrm>
          <a:prstGeom prst="rect">
            <a:avLst/>
          </a:prstGeom>
        </p:spPr>
      </p:pic>
      <p:pic>
        <p:nvPicPr>
          <p:cNvPr id="2" name="Picture 1">
            <a:extLst>
              <a:ext uri="{FF2B5EF4-FFF2-40B4-BE49-F238E27FC236}">
                <a16:creationId xmlns:a16="http://schemas.microsoft.com/office/drawing/2014/main" id="{9694A33C-5BB4-4927-8FE6-1F4C3996265C}"/>
              </a:ext>
            </a:extLst>
          </p:cNvPr>
          <p:cNvPicPr>
            <a:picLocks noChangeAspect="1"/>
          </p:cNvPicPr>
          <p:nvPr/>
        </p:nvPicPr>
        <p:blipFill rotWithShape="1">
          <a:blip r:embed="rId4"/>
          <a:srcRect l="3465" r="-5" b="-5"/>
          <a:stretch/>
        </p:blipFill>
        <p:spPr>
          <a:xfrm>
            <a:off x="8075142" y="320511"/>
            <a:ext cx="3794760" cy="3930978"/>
          </a:xfrm>
          <a:prstGeom prst="rect">
            <a:avLst/>
          </a:prstGeom>
        </p:spPr>
      </p:pic>
      <p:cxnSp>
        <p:nvCxnSpPr>
          <p:cNvPr id="25" name="Straight Connector 16">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5DB9533-830E-4AAA-8140-F2E7E54451F6}"/>
              </a:ext>
            </a:extLst>
          </p:cNvPr>
          <p:cNvSpPr/>
          <p:nvPr/>
        </p:nvSpPr>
        <p:spPr>
          <a:xfrm>
            <a:off x="3048000" y="3105835"/>
            <a:ext cx="6096000" cy="646331"/>
          </a:xfrm>
          <a:prstGeom prst="rect">
            <a:avLst/>
          </a:prstGeom>
        </p:spPr>
        <p:txBody>
          <a:bodyPr>
            <a:spAutoFit/>
          </a:bodyPr>
          <a:lstStyle/>
          <a:p>
            <a:pPr>
              <a:spcAft>
                <a:spcPts val="600"/>
              </a:spcAft>
            </a:pPr>
            <a:br>
              <a:rPr lang="en-GB"/>
            </a:br>
            <a:endParaRPr lang="en-GB"/>
          </a:p>
        </p:txBody>
      </p:sp>
      <p:sp>
        <p:nvSpPr>
          <p:cNvPr id="10" name="TextBox 9">
            <a:extLst>
              <a:ext uri="{FF2B5EF4-FFF2-40B4-BE49-F238E27FC236}">
                <a16:creationId xmlns:a16="http://schemas.microsoft.com/office/drawing/2014/main" id="{79E425C1-FF09-4D6E-9889-1FAB1E598EDB}"/>
              </a:ext>
            </a:extLst>
          </p:cNvPr>
          <p:cNvSpPr txBox="1"/>
          <p:nvPr/>
        </p:nvSpPr>
        <p:spPr>
          <a:xfrm>
            <a:off x="3048000" y="3644721"/>
            <a:ext cx="2525628" cy="369332"/>
          </a:xfrm>
          <a:prstGeom prst="rect">
            <a:avLst/>
          </a:prstGeom>
          <a:solidFill>
            <a:schemeClr val="bg1"/>
          </a:solidFill>
        </p:spPr>
        <p:txBody>
          <a:bodyPr wrap="none" rtlCol="0">
            <a:spAutoFit/>
          </a:bodyPr>
          <a:lstStyle/>
          <a:p>
            <a:r>
              <a:rPr lang="en-GB" dirty="0"/>
              <a:t>Cleaning tray – slides out</a:t>
            </a:r>
          </a:p>
        </p:txBody>
      </p:sp>
      <p:sp>
        <p:nvSpPr>
          <p:cNvPr id="11" name="TextBox 10">
            <a:extLst>
              <a:ext uri="{FF2B5EF4-FFF2-40B4-BE49-F238E27FC236}">
                <a16:creationId xmlns:a16="http://schemas.microsoft.com/office/drawing/2014/main" id="{1B694580-6BE1-4117-B46F-A43C1AD7177C}"/>
              </a:ext>
            </a:extLst>
          </p:cNvPr>
          <p:cNvSpPr txBox="1"/>
          <p:nvPr/>
        </p:nvSpPr>
        <p:spPr>
          <a:xfrm>
            <a:off x="4326526" y="1159175"/>
            <a:ext cx="3707618" cy="369332"/>
          </a:xfrm>
          <a:prstGeom prst="rect">
            <a:avLst/>
          </a:prstGeom>
          <a:solidFill>
            <a:schemeClr val="bg1"/>
          </a:solidFill>
        </p:spPr>
        <p:txBody>
          <a:bodyPr wrap="none" rtlCol="0">
            <a:spAutoFit/>
          </a:bodyPr>
          <a:lstStyle/>
          <a:p>
            <a:r>
              <a:rPr lang="en-GB" dirty="0"/>
              <a:t>Man made materials – easier to clean</a:t>
            </a:r>
          </a:p>
        </p:txBody>
      </p:sp>
    </p:spTree>
    <p:extLst>
      <p:ext uri="{BB962C8B-B14F-4D97-AF65-F5344CB8AC3E}">
        <p14:creationId xmlns:p14="http://schemas.microsoft.com/office/powerpoint/2010/main" val="201462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5CD048-D371-491B-B5AF-43CFA99EA94C}"/>
              </a:ext>
            </a:extLst>
          </p:cNvPr>
          <p:cNvSpPr txBox="1"/>
          <p:nvPr/>
        </p:nvSpPr>
        <p:spPr>
          <a:xfrm>
            <a:off x="642996" y="3607706"/>
            <a:ext cx="10906008" cy="287197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kern="1200" dirty="0">
                <a:solidFill>
                  <a:schemeClr val="tx1"/>
                </a:solidFill>
                <a:latin typeface="+mj-lt"/>
                <a:ea typeface="+mj-ea"/>
                <a:cs typeface="+mj-cs"/>
              </a:rPr>
              <a:t>Use an A3 or A4 piece of paper for your final design. Don’t forget, go large, it’s easier to add detail and </a:t>
            </a:r>
            <a:r>
              <a:rPr lang="en-US" kern="1200" dirty="0" err="1">
                <a:solidFill>
                  <a:schemeClr val="tx1"/>
                </a:solidFill>
                <a:latin typeface="+mj-lt"/>
                <a:ea typeface="+mj-ea"/>
                <a:cs typeface="+mj-cs"/>
              </a:rPr>
              <a:t>colour</a:t>
            </a:r>
            <a:r>
              <a:rPr lang="en-US" kern="1200" dirty="0">
                <a:solidFill>
                  <a:schemeClr val="tx1"/>
                </a:solidFill>
                <a:latin typeface="+mj-lt"/>
                <a:ea typeface="+mj-ea"/>
                <a:cs typeface="+mj-cs"/>
              </a:rPr>
              <a:t>.</a:t>
            </a:r>
          </a:p>
          <a:p>
            <a:pPr algn="ctr">
              <a:lnSpc>
                <a:spcPct val="90000"/>
              </a:lnSpc>
              <a:spcBef>
                <a:spcPct val="0"/>
              </a:spcBef>
              <a:spcAft>
                <a:spcPts val="600"/>
              </a:spcAft>
            </a:pPr>
            <a:r>
              <a:rPr lang="en-US" dirty="0" err="1">
                <a:latin typeface="+mj-lt"/>
                <a:ea typeface="+mj-ea"/>
                <a:cs typeface="+mj-cs"/>
              </a:rPr>
              <a:t>Colour</a:t>
            </a:r>
            <a:r>
              <a:rPr lang="en-US" dirty="0">
                <a:latin typeface="+mj-lt"/>
                <a:ea typeface="+mj-ea"/>
                <a:cs typeface="+mj-cs"/>
              </a:rPr>
              <a:t> should be neat and within the edges. Tip your crayon so it’s at an angle and use the side rather than the tip. This helps get a more even coverage.</a:t>
            </a:r>
          </a:p>
          <a:p>
            <a:pPr algn="ctr">
              <a:lnSpc>
                <a:spcPct val="90000"/>
              </a:lnSpc>
              <a:spcBef>
                <a:spcPct val="0"/>
              </a:spcBef>
              <a:spcAft>
                <a:spcPts val="600"/>
              </a:spcAft>
            </a:pPr>
            <a:r>
              <a:rPr lang="en-US" kern="1200" dirty="0">
                <a:solidFill>
                  <a:schemeClr val="tx1"/>
                </a:solidFill>
                <a:latin typeface="+mj-lt"/>
                <a:ea typeface="+mj-ea"/>
                <a:cs typeface="+mj-cs"/>
              </a:rPr>
              <a:t>This is a design project so annotate (label) around the edges to explain your ideas.</a:t>
            </a:r>
          </a:p>
          <a:p>
            <a:pPr algn="ctr">
              <a:lnSpc>
                <a:spcPct val="90000"/>
              </a:lnSpc>
              <a:spcBef>
                <a:spcPct val="0"/>
              </a:spcBef>
              <a:spcAft>
                <a:spcPts val="600"/>
              </a:spcAft>
            </a:pPr>
            <a:r>
              <a:rPr lang="en-US" dirty="0">
                <a:latin typeface="+mj-lt"/>
                <a:ea typeface="+mj-ea"/>
                <a:cs typeface="+mj-cs"/>
              </a:rPr>
              <a:t>Use a ruler for all straight lines.</a:t>
            </a:r>
          </a:p>
          <a:p>
            <a:pPr algn="ctr">
              <a:lnSpc>
                <a:spcPct val="90000"/>
              </a:lnSpc>
              <a:spcBef>
                <a:spcPct val="0"/>
              </a:spcBef>
              <a:spcAft>
                <a:spcPts val="600"/>
              </a:spcAft>
            </a:pPr>
            <a:r>
              <a:rPr lang="en-US" dirty="0">
                <a:latin typeface="+mj-lt"/>
                <a:ea typeface="+mj-ea"/>
                <a:cs typeface="+mj-cs"/>
              </a:rPr>
              <a:t>Press lightly with your pencil so you can rub out easily if needed.</a:t>
            </a:r>
          </a:p>
          <a:p>
            <a:pPr algn="ctr">
              <a:lnSpc>
                <a:spcPct val="90000"/>
              </a:lnSpc>
              <a:spcBef>
                <a:spcPct val="0"/>
              </a:spcBef>
              <a:spcAft>
                <a:spcPts val="600"/>
              </a:spcAft>
            </a:pPr>
            <a:r>
              <a:rPr lang="en-US" kern="1200" dirty="0">
                <a:solidFill>
                  <a:schemeClr val="tx1"/>
                </a:solidFill>
                <a:latin typeface="+mj-lt"/>
                <a:ea typeface="+mj-ea"/>
                <a:cs typeface="+mj-cs"/>
              </a:rPr>
              <a:t>Be creative, anything goes, even </a:t>
            </a:r>
            <a:r>
              <a:rPr lang="en-US" kern="1200" dirty="0" err="1">
                <a:solidFill>
                  <a:schemeClr val="tx1"/>
                </a:solidFill>
                <a:latin typeface="+mj-lt"/>
                <a:ea typeface="+mj-ea"/>
                <a:cs typeface="+mj-cs"/>
              </a:rPr>
              <a:t>cluckingham</a:t>
            </a:r>
            <a:r>
              <a:rPr lang="en-US" kern="1200" dirty="0">
                <a:solidFill>
                  <a:schemeClr val="tx1"/>
                </a:solidFill>
                <a:latin typeface="+mj-lt"/>
                <a:ea typeface="+mj-ea"/>
                <a:cs typeface="+mj-cs"/>
              </a:rPr>
              <a:t> palace!</a:t>
            </a:r>
          </a:p>
        </p:txBody>
      </p:sp>
      <p:pic>
        <p:nvPicPr>
          <p:cNvPr id="7" name="Picture 6">
            <a:extLst>
              <a:ext uri="{FF2B5EF4-FFF2-40B4-BE49-F238E27FC236}">
                <a16:creationId xmlns:a16="http://schemas.microsoft.com/office/drawing/2014/main" id="{3823BAD5-8973-4AA4-92CD-B665670D25B4}"/>
              </a:ext>
            </a:extLst>
          </p:cNvPr>
          <p:cNvPicPr>
            <a:picLocks noChangeAspect="1"/>
          </p:cNvPicPr>
          <p:nvPr/>
        </p:nvPicPr>
        <p:blipFill rotWithShape="1">
          <a:blip r:embed="rId2"/>
          <a:srcRect l="1727" r="1492" b="-5"/>
          <a:stretch/>
        </p:blipFill>
        <p:spPr>
          <a:xfrm>
            <a:off x="321628" y="320511"/>
            <a:ext cx="3794760" cy="3697689"/>
          </a:xfrm>
          <a:prstGeom prst="rect">
            <a:avLst/>
          </a:prstGeom>
        </p:spPr>
      </p:pic>
      <p:pic>
        <p:nvPicPr>
          <p:cNvPr id="6" name="Picture 5">
            <a:extLst>
              <a:ext uri="{FF2B5EF4-FFF2-40B4-BE49-F238E27FC236}">
                <a16:creationId xmlns:a16="http://schemas.microsoft.com/office/drawing/2014/main" id="{EA4AC038-FC5E-434E-8FFF-2346AE67EB5E}"/>
              </a:ext>
            </a:extLst>
          </p:cNvPr>
          <p:cNvPicPr>
            <a:picLocks noChangeAspect="1"/>
          </p:cNvPicPr>
          <p:nvPr/>
        </p:nvPicPr>
        <p:blipFill rotWithShape="1">
          <a:blip r:embed="rId3"/>
          <a:srcRect l="2062" r="1399" b="-5"/>
          <a:stretch/>
        </p:blipFill>
        <p:spPr>
          <a:xfrm>
            <a:off x="8075142" y="320511"/>
            <a:ext cx="3794760" cy="3697684"/>
          </a:xfrm>
          <a:prstGeom prst="rect">
            <a:avLst/>
          </a:prstGeom>
        </p:spPr>
      </p:pic>
      <p:cxnSp>
        <p:nvCxnSpPr>
          <p:cNvPr id="12" name="Straight Connector 11">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8FB75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6DA831E-E400-428C-B014-D860B96DE1FA}"/>
              </a:ext>
            </a:extLst>
          </p:cNvPr>
          <p:cNvPicPr>
            <a:picLocks noChangeAspect="1"/>
          </p:cNvPicPr>
          <p:nvPr/>
        </p:nvPicPr>
        <p:blipFill>
          <a:blip r:embed="rId4"/>
          <a:stretch>
            <a:fillRect/>
          </a:stretch>
        </p:blipFill>
        <p:spPr>
          <a:xfrm>
            <a:off x="4776586" y="2331131"/>
            <a:ext cx="2977658" cy="1838325"/>
          </a:xfrm>
          <a:prstGeom prst="rect">
            <a:avLst/>
          </a:prstGeom>
        </p:spPr>
      </p:pic>
      <p:pic>
        <p:nvPicPr>
          <p:cNvPr id="8" name="Picture 7">
            <a:extLst>
              <a:ext uri="{FF2B5EF4-FFF2-40B4-BE49-F238E27FC236}">
                <a16:creationId xmlns:a16="http://schemas.microsoft.com/office/drawing/2014/main" id="{B058CF5F-A1B5-42FC-9A2E-452B9CFF62BC}"/>
              </a:ext>
            </a:extLst>
          </p:cNvPr>
          <p:cNvPicPr>
            <a:picLocks noChangeAspect="1"/>
          </p:cNvPicPr>
          <p:nvPr/>
        </p:nvPicPr>
        <p:blipFill rotWithShape="1">
          <a:blip r:embed="rId5"/>
          <a:srcRect l="3190" t="6146" r="2873" b="14507"/>
          <a:stretch/>
        </p:blipFill>
        <p:spPr>
          <a:xfrm>
            <a:off x="3881761" y="119986"/>
            <a:ext cx="4798599" cy="2702231"/>
          </a:xfrm>
          <a:prstGeom prst="rect">
            <a:avLst/>
          </a:prstGeom>
        </p:spPr>
      </p:pic>
    </p:spTree>
    <p:extLst>
      <p:ext uri="{BB962C8B-B14F-4D97-AF65-F5344CB8AC3E}">
        <p14:creationId xmlns:p14="http://schemas.microsoft.com/office/powerpoint/2010/main" val="1339687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352</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philippa nightingale</dc:creator>
  <cp:lastModifiedBy>philippa nightingale</cp:lastModifiedBy>
  <cp:revision>4</cp:revision>
  <dcterms:created xsi:type="dcterms:W3CDTF">2020-06-06T12:42:03Z</dcterms:created>
  <dcterms:modified xsi:type="dcterms:W3CDTF">2020-06-06T13:16:53Z</dcterms:modified>
</cp:coreProperties>
</file>