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4" r:id="rId4"/>
    <p:sldId id="263" r:id="rId5"/>
  </p:sldIdLst>
  <p:sldSz cx="10621963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71" autoAdjust="0"/>
  </p:normalViewPr>
  <p:slideViewPr>
    <p:cSldViewPr snapToGrid="0">
      <p:cViewPr varScale="1">
        <p:scale>
          <a:sx n="77" d="100"/>
          <a:sy n="77" d="100"/>
        </p:scale>
        <p:origin x="840" y="90"/>
      </p:cViewPr>
      <p:guideLst>
        <p:guide orient="horz" pos="2160"/>
        <p:guide pos="3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7746" y="1122363"/>
            <a:ext cx="796647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7746" y="3602038"/>
            <a:ext cx="79664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7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1343" y="365125"/>
            <a:ext cx="229036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0261" y="365125"/>
            <a:ext cx="6738307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18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3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727" y="1709741"/>
            <a:ext cx="916144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727" y="4589466"/>
            <a:ext cx="916144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80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0260" y="1825625"/>
            <a:ext cx="451433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7369" y="1825625"/>
            <a:ext cx="451433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8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43" y="365128"/>
            <a:ext cx="9161444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646" y="1681163"/>
            <a:ext cx="44935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646" y="2505075"/>
            <a:ext cx="44935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7369" y="1681163"/>
            <a:ext cx="45157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7369" y="2505075"/>
            <a:ext cx="451571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3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4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8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45" y="457200"/>
            <a:ext cx="342586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5718" y="987428"/>
            <a:ext cx="537736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645" y="2057400"/>
            <a:ext cx="342586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7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45" y="457200"/>
            <a:ext cx="342586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15718" y="987428"/>
            <a:ext cx="537736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645" y="2057400"/>
            <a:ext cx="342586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79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0260" y="365128"/>
            <a:ext cx="91614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60" y="1825625"/>
            <a:ext cx="91614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260" y="6356353"/>
            <a:ext cx="2389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29DC-587A-474D-AA50-D00B737E719C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8526" y="6356353"/>
            <a:ext cx="3584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01762" y="6356353"/>
            <a:ext cx="2389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7057-1F2F-4922-882F-FAB3EBDB9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58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496" y="1362987"/>
            <a:ext cx="4193975" cy="53553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Practical Lessons</a:t>
            </a:r>
          </a:p>
          <a:p>
            <a:endParaRPr lang="en-GB" b="1" dirty="0" smtClean="0"/>
          </a:p>
          <a:p>
            <a:pPr marL="342900" indent="-342900">
              <a:buAutoNum type="arabicPeriod"/>
            </a:pPr>
            <a:r>
              <a:rPr lang="en-GB" sz="1600" dirty="0" smtClean="0"/>
              <a:t>Give the ingredients list to your parent or carer in plenty of time before the lesson.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Weigh out the ingredients at home as time is limited in lessons- try to do this yourself.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The school will provide salt, pepper and flour for rolling. You must bring everything else.</a:t>
            </a:r>
          </a:p>
          <a:p>
            <a:pPr marL="342900" indent="-342900">
              <a:buAutoNum type="arabicPeriod"/>
            </a:pPr>
            <a:r>
              <a:rPr lang="en-GB" sz="1600" b="1" dirty="0" smtClean="0"/>
              <a:t>Bring a named container to take food home in. </a:t>
            </a:r>
            <a:r>
              <a:rPr lang="en-GB" sz="1600" dirty="0" smtClean="0"/>
              <a:t>Don’t forget to check what equipment you need on the recipe.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If you miss a lesson you must see your teacher to find out what you are cooking next time.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If you do not bring ingredients to a lesson you could receive an break school detention.</a:t>
            </a:r>
          </a:p>
          <a:p>
            <a:pPr marL="342900" indent="-342900">
              <a:buAutoNum type="arabicPeriod"/>
            </a:pPr>
            <a:r>
              <a:rPr lang="en-GB" sz="1600" b="1" dirty="0" smtClean="0"/>
              <a:t>Please see me or ask your parents to contact me well in advance if there is any difficulty providing ingredients for a lesson</a:t>
            </a:r>
            <a:r>
              <a:rPr lang="en-GB" sz="16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07191" y="1362987"/>
            <a:ext cx="4804024" cy="36933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Dates for cooking</a:t>
            </a:r>
          </a:p>
          <a:p>
            <a:endParaRPr lang="en-GB" dirty="0"/>
          </a:p>
          <a:p>
            <a:r>
              <a:rPr lang="en-GB" dirty="0" smtClean="0"/>
              <a:t>Fruity flapjack:    </a:t>
            </a:r>
          </a:p>
          <a:p>
            <a:endParaRPr lang="en-GB" dirty="0"/>
          </a:p>
          <a:p>
            <a:r>
              <a:rPr lang="en-GB" dirty="0" smtClean="0"/>
              <a:t>Tuna pasta bake:</a:t>
            </a:r>
          </a:p>
          <a:p>
            <a:endParaRPr lang="en-GB" dirty="0"/>
          </a:p>
          <a:p>
            <a:r>
              <a:rPr lang="en-GB" dirty="0" smtClean="0"/>
              <a:t>Cheese and tomato tart:</a:t>
            </a:r>
          </a:p>
          <a:p>
            <a:endParaRPr lang="en-GB" dirty="0"/>
          </a:p>
          <a:p>
            <a:r>
              <a:rPr lang="en-GB" dirty="0" smtClean="0"/>
              <a:t>Bread rolls :</a:t>
            </a:r>
          </a:p>
          <a:p>
            <a:endParaRPr lang="en-GB" dirty="0"/>
          </a:p>
          <a:p>
            <a:r>
              <a:rPr lang="en-GB" dirty="0" smtClean="0"/>
              <a:t>Chilli </a:t>
            </a:r>
            <a:r>
              <a:rPr lang="en-GB" dirty="0"/>
              <a:t>c</a:t>
            </a:r>
            <a:r>
              <a:rPr lang="en-GB" dirty="0" smtClean="0"/>
              <a:t>on carne: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22368" y="83996"/>
            <a:ext cx="7213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Please pin this sheet up at home – do not bring in to school when cooking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7496" y="618825"/>
            <a:ext cx="8401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Name:                                                                                          Tutor: 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75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5155" y="86916"/>
            <a:ext cx="4611579" cy="67710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Fruity Flapjack</a:t>
            </a:r>
          </a:p>
          <a:p>
            <a:r>
              <a:rPr lang="en-GB" dirty="0" smtClean="0"/>
              <a:t>Ingredients</a:t>
            </a:r>
          </a:p>
          <a:p>
            <a:r>
              <a:rPr lang="en-GB" sz="1400" dirty="0" smtClean="0"/>
              <a:t>80g soft brown sugar</a:t>
            </a:r>
          </a:p>
          <a:p>
            <a:r>
              <a:rPr lang="en-GB" sz="1400" dirty="0" smtClean="0"/>
              <a:t>100g butter or margarine</a:t>
            </a:r>
          </a:p>
          <a:p>
            <a:r>
              <a:rPr lang="en-GB" sz="1400" dirty="0" smtClean="0"/>
              <a:t>250g cheap porridge oats</a:t>
            </a:r>
          </a:p>
          <a:p>
            <a:r>
              <a:rPr lang="en-GB" sz="1400" dirty="0" smtClean="0"/>
              <a:t>1 banana or 1 apple or handful of dried apricots</a:t>
            </a:r>
          </a:p>
          <a:p>
            <a:r>
              <a:rPr lang="en-GB" sz="1400" dirty="0" smtClean="0"/>
              <a:t>/cranberries or fruit of your choice</a:t>
            </a:r>
          </a:p>
          <a:p>
            <a:r>
              <a:rPr lang="en-GB" sz="1400" dirty="0" smtClean="0"/>
              <a:t>2 tablespoons of syrup or honey</a:t>
            </a:r>
          </a:p>
          <a:p>
            <a:endParaRPr lang="en-GB" sz="1400" dirty="0"/>
          </a:p>
          <a:p>
            <a:r>
              <a:rPr lang="en-GB" dirty="0" smtClean="0"/>
              <a:t>Equipment</a:t>
            </a:r>
          </a:p>
          <a:p>
            <a:r>
              <a:rPr lang="en-GB" sz="1200" dirty="0" smtClean="0"/>
              <a:t>Baking tray- greased</a:t>
            </a:r>
          </a:p>
          <a:p>
            <a:r>
              <a:rPr lang="en-GB" sz="1200" dirty="0" smtClean="0"/>
              <a:t>Container to take them home in</a:t>
            </a:r>
          </a:p>
          <a:p>
            <a:r>
              <a:rPr lang="en-GB" dirty="0" smtClean="0"/>
              <a:t>Method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Turn oven on to 190°c, gas mark 5.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Mash the banana with a fork or grate your apple or finely chop your fruit.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Measure the butter, sugar, syrup and any fruit (not banana) into a saucepan and melt over a low heat.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Stir in the oats (and banana if using) with a wooden spoon and mix thoroughly.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Spread the mixture evenly over your greased baking tray and firm down.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Place in to the oven for approximately 15 minutes. Check regularly and remove when the mixture turns golden brown.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Allow to stand on a cooling rack for two minutes before scoring into portions. 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238750" y="86916"/>
            <a:ext cx="5183207" cy="67095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Tuna pasta bake</a:t>
            </a:r>
          </a:p>
          <a:p>
            <a:r>
              <a:rPr lang="en-GB" sz="1600" dirty="0" smtClean="0"/>
              <a:t>Ingredients</a:t>
            </a:r>
          </a:p>
          <a:p>
            <a:r>
              <a:rPr lang="en-GB" sz="1400" dirty="0" smtClean="0"/>
              <a:t>250g dried penne pasta (or pasta of choice)</a:t>
            </a:r>
          </a:p>
          <a:p>
            <a:r>
              <a:rPr lang="en-GB" sz="1400" dirty="0" smtClean="0"/>
              <a:t>1 tablespoon oil</a:t>
            </a:r>
          </a:p>
          <a:p>
            <a:r>
              <a:rPr lang="en-GB" sz="1400" dirty="0" smtClean="0"/>
              <a:t>1 onion</a:t>
            </a:r>
          </a:p>
          <a:p>
            <a:r>
              <a:rPr lang="en-GB" sz="1400" dirty="0" smtClean="0"/>
              <a:t>1 red pepper</a:t>
            </a:r>
          </a:p>
          <a:p>
            <a:r>
              <a:rPr lang="en-GB" sz="1400" dirty="0" smtClean="0"/>
              <a:t>Handful mushrooms (optional)</a:t>
            </a:r>
          </a:p>
          <a:p>
            <a:r>
              <a:rPr lang="en-GB" sz="1400" dirty="0" smtClean="0"/>
              <a:t>1 can condensed soup – mushroom, asparagus (flavour of choice). Ordinary soup will work instead of condensed if unavailable.</a:t>
            </a:r>
          </a:p>
          <a:p>
            <a:r>
              <a:rPr lang="en-GB" sz="1400" dirty="0" smtClean="0"/>
              <a:t>1-2 cans tuna </a:t>
            </a:r>
          </a:p>
          <a:p>
            <a:r>
              <a:rPr lang="en-GB" sz="1400" dirty="0" smtClean="0"/>
              <a:t>1 small can </a:t>
            </a:r>
            <a:r>
              <a:rPr lang="en-GB" sz="1400" dirty="0" err="1" smtClean="0"/>
              <a:t>sweetcorn</a:t>
            </a:r>
            <a:endParaRPr lang="en-GB" sz="1400" dirty="0" smtClean="0"/>
          </a:p>
          <a:p>
            <a:r>
              <a:rPr lang="en-GB" sz="1400" dirty="0" smtClean="0"/>
              <a:t>Handful frozen peas</a:t>
            </a:r>
          </a:p>
          <a:p>
            <a:r>
              <a:rPr lang="en-GB" sz="1400" dirty="0" smtClean="0"/>
              <a:t>50g cheddar or other cheese  for grating</a:t>
            </a:r>
          </a:p>
          <a:p>
            <a:r>
              <a:rPr lang="en-GB" sz="1600" b="1" dirty="0" smtClean="0"/>
              <a:t>Equipment: Baking dish for pasta bake</a:t>
            </a:r>
          </a:p>
          <a:p>
            <a:r>
              <a:rPr lang="en-GB" dirty="0" smtClean="0"/>
              <a:t>Method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Cook pasta for 10 -12 minutes in boiling water, then drain. Place in a mixing bowl and stir through the soup.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Finely chop the onion and place  in a saucepan on a medium heat with the oil. Stir occasionally.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Meanwhile, finely chop the red pepper and add to the pan. Continue to stir.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Finely slice the mushrooms and add to the pan.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Drain the tuna and </a:t>
            </a:r>
            <a:r>
              <a:rPr lang="en-GB" sz="1600" dirty="0" err="1" smtClean="0"/>
              <a:t>sweetcorn</a:t>
            </a:r>
            <a:r>
              <a:rPr lang="en-GB" sz="1600" dirty="0" smtClean="0"/>
              <a:t> and empty into the mixing bowl along with the peas.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When the mushrooms and peppers have softened add to the mixing bowl. Stir thoroughly, season if required.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Place the mixture into your baking dish. 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Grate the cheese and sprinkle evenly over the mixture.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88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317" y="25360"/>
            <a:ext cx="4936968" cy="68326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Cheese and tomato tart</a:t>
            </a:r>
          </a:p>
          <a:p>
            <a:r>
              <a:rPr lang="en-GB" sz="1400" b="1" dirty="0" smtClean="0"/>
              <a:t>Ingredients</a:t>
            </a:r>
          </a:p>
          <a:p>
            <a:r>
              <a:rPr lang="en-GB" sz="1400" dirty="0" smtClean="0"/>
              <a:t>1 packet pre rolled puff pastry</a:t>
            </a:r>
          </a:p>
          <a:p>
            <a:r>
              <a:rPr lang="en-GB" sz="1400" dirty="0" smtClean="0"/>
              <a:t>1 tbsp. milk</a:t>
            </a:r>
          </a:p>
          <a:p>
            <a:r>
              <a:rPr lang="en-GB" sz="1400" dirty="0" smtClean="0"/>
              <a:t>1 onion</a:t>
            </a:r>
          </a:p>
          <a:p>
            <a:r>
              <a:rPr lang="en-GB" sz="1400" dirty="0" smtClean="0"/>
              <a:t>1 courgette</a:t>
            </a:r>
          </a:p>
          <a:p>
            <a:r>
              <a:rPr lang="en-GB" sz="1400" dirty="0" smtClean="0"/>
              <a:t>3 tbsps. Oil</a:t>
            </a:r>
          </a:p>
          <a:p>
            <a:r>
              <a:rPr lang="en-GB" sz="1400" dirty="0" smtClean="0"/>
              <a:t>½ tsp dried oregano/ mixed herbs                                  </a:t>
            </a:r>
          </a:p>
          <a:p>
            <a:r>
              <a:rPr lang="en-GB" sz="1400" dirty="0" smtClean="0"/>
              <a:t>Salt and pepper</a:t>
            </a:r>
            <a:endParaRPr lang="en-GB" sz="1400" b="1" dirty="0" smtClean="0"/>
          </a:p>
          <a:p>
            <a:r>
              <a:rPr lang="en-GB" sz="1400" dirty="0" smtClean="0"/>
              <a:t>225g cherry tomatoes</a:t>
            </a:r>
          </a:p>
          <a:p>
            <a:r>
              <a:rPr lang="en-GB" sz="1400" dirty="0" smtClean="0"/>
              <a:t>mozzarella cheese  (one pack sufficient) </a:t>
            </a:r>
            <a:r>
              <a:rPr lang="en-GB" sz="1400" smtClean="0"/>
              <a:t>or 225g </a:t>
            </a:r>
            <a:r>
              <a:rPr lang="en-GB" sz="1400" dirty="0" smtClean="0"/>
              <a:t>other cheese </a:t>
            </a:r>
          </a:p>
          <a:p>
            <a:r>
              <a:rPr lang="en-GB" sz="1400" dirty="0" smtClean="0"/>
              <a:t> </a:t>
            </a:r>
            <a:r>
              <a:rPr lang="en-GB" sz="1400" b="1" dirty="0" smtClean="0"/>
              <a:t>Equipment: Large </a:t>
            </a:r>
            <a:r>
              <a:rPr lang="en-GB" sz="1400" b="1" dirty="0"/>
              <a:t>flat baking </a:t>
            </a:r>
            <a:r>
              <a:rPr lang="en-GB" sz="1400" b="1" dirty="0" smtClean="0"/>
              <a:t>tray</a:t>
            </a:r>
            <a:endParaRPr lang="en-GB" sz="1400" dirty="0" smtClean="0"/>
          </a:p>
          <a:p>
            <a:r>
              <a:rPr lang="en-GB" sz="1400" b="1" dirty="0" smtClean="0"/>
              <a:t>Method  </a:t>
            </a:r>
            <a:r>
              <a:rPr lang="en-GB" sz="1400" dirty="0" smtClean="0"/>
              <a:t>                                                            oven 220°c, gas mark 7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Place the pastry on a lightly oiled baking tray.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Gently score a line with a sharp knife all the way round the pastry 2cm in from the edge then brush milk around the edges to glaze.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Finely chop the onion. Remove the ends from the courgette and cut into fine slices.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Place a saucepan on a medium heat and add the oil. Gently fry the onion for 2 minutes, add the courgette and fry for a further 3 minutes until soft.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Add the herbs and seasoning to the mixture and spread evenly over the pastry.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Cut the tomatoes in half and place on the pastry.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Cut the cheese into cubes and dot over the tart or sprinkle with grated cheese.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Place into the oven for approximately 20-25 minutes. The pastry will puff up at the edges and turn golden brown.</a:t>
            </a:r>
          </a:p>
          <a:p>
            <a:pPr marL="342900" indent="-342900">
              <a:buAutoNum type="arabicPeriod"/>
            </a:pP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848998" y="375407"/>
            <a:ext cx="2120653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This tart can be gently reheated in the oven at home.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45532" y="375407"/>
            <a:ext cx="4880867" cy="55399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Bread rolls </a:t>
            </a:r>
          </a:p>
          <a:p>
            <a:r>
              <a:rPr lang="en-GB" sz="1400" b="1" dirty="0" smtClean="0"/>
              <a:t>Ingredients    </a:t>
            </a:r>
          </a:p>
          <a:p>
            <a:endParaRPr lang="en-GB" sz="1400" b="1" dirty="0" smtClean="0"/>
          </a:p>
          <a:p>
            <a:r>
              <a:rPr lang="en-GB" sz="1400" dirty="0" smtClean="0"/>
              <a:t>300g strong bread flour                         </a:t>
            </a:r>
          </a:p>
          <a:p>
            <a:r>
              <a:rPr lang="en-GB" sz="1400" dirty="0" smtClean="0"/>
              <a:t>1 sachet of fast action yeast                  </a:t>
            </a:r>
          </a:p>
          <a:p>
            <a:r>
              <a:rPr lang="en-GB" sz="1400" dirty="0" smtClean="0"/>
              <a:t>1tbsp. Oil                                                  </a:t>
            </a:r>
          </a:p>
          <a:p>
            <a:r>
              <a:rPr lang="en-GB" sz="1400" dirty="0" smtClean="0"/>
              <a:t>1 teaspoon salt                                         </a:t>
            </a:r>
          </a:p>
          <a:p>
            <a:r>
              <a:rPr lang="en-GB" sz="1400" dirty="0" smtClean="0"/>
              <a:t>½tsp sugar                                                 </a:t>
            </a:r>
          </a:p>
          <a:p>
            <a:r>
              <a:rPr lang="en-GB" sz="1400" b="1" dirty="0" smtClean="0"/>
              <a:t>Equipment: container for rolls</a:t>
            </a:r>
            <a:r>
              <a:rPr lang="en-GB" sz="1400" dirty="0" smtClean="0"/>
              <a:t>.</a:t>
            </a:r>
            <a:endParaRPr lang="en-GB" sz="1400" dirty="0"/>
          </a:p>
          <a:p>
            <a:endParaRPr lang="en-GB" sz="1400" dirty="0" smtClean="0"/>
          </a:p>
          <a:p>
            <a:r>
              <a:rPr lang="en-GB" sz="1400" b="1" dirty="0" smtClean="0"/>
              <a:t>Method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Put the flour into a large mixing bowl and mix in the oil, yeast, salt and sugar.</a:t>
            </a:r>
          </a:p>
          <a:p>
            <a:pPr marL="342900" indent="-342900">
              <a:buAutoNum type="arabicPeriod" startAt="2"/>
            </a:pPr>
            <a:r>
              <a:rPr lang="en-GB" sz="1400" dirty="0" smtClean="0"/>
              <a:t>Pour in warm water a little at a time and mix with a table knife until the mixture clumps together. </a:t>
            </a:r>
          </a:p>
          <a:p>
            <a:pPr marL="342900" indent="-342900">
              <a:buAutoNum type="arabicPeriod" startAt="2"/>
            </a:pPr>
            <a:r>
              <a:rPr lang="en-GB" sz="1400" dirty="0" smtClean="0"/>
              <a:t>Using your hands form the clumps into a ball (this may require a little more water).</a:t>
            </a:r>
          </a:p>
          <a:p>
            <a:pPr marL="342900" indent="-342900">
              <a:buAutoNum type="arabicPeriod" startAt="2"/>
            </a:pPr>
            <a:r>
              <a:rPr lang="en-GB" sz="1400" dirty="0" smtClean="0"/>
              <a:t>Tip out and knead for 10 minutes (stretch, fold, turn).</a:t>
            </a:r>
          </a:p>
          <a:p>
            <a:pPr marL="342900" indent="-342900">
              <a:buAutoNum type="arabicPeriod" startAt="2"/>
            </a:pPr>
            <a:r>
              <a:rPr lang="en-GB" sz="1400" dirty="0" smtClean="0"/>
              <a:t>Divide into approximately four and form into shapes.</a:t>
            </a:r>
          </a:p>
          <a:p>
            <a:pPr marL="342900" indent="-342900">
              <a:buAutoNum type="arabicPeriod" startAt="2"/>
            </a:pPr>
            <a:r>
              <a:rPr lang="en-GB" sz="1400" dirty="0" smtClean="0"/>
              <a:t>Place onto a greased baking tray, cover with a damp </a:t>
            </a:r>
            <a:r>
              <a:rPr lang="en-GB" sz="1400" dirty="0" err="1" smtClean="0"/>
              <a:t>teatowel</a:t>
            </a:r>
            <a:r>
              <a:rPr lang="en-GB" sz="1400" dirty="0" smtClean="0"/>
              <a:t> and leave to prove in a warm place for approx. 10 minutes.</a:t>
            </a:r>
          </a:p>
          <a:p>
            <a:pPr marL="342900" indent="-342900">
              <a:buAutoNum type="arabicPeriod" startAt="2"/>
            </a:pPr>
            <a:r>
              <a:rPr lang="en-GB" sz="1400" dirty="0" smtClean="0"/>
              <a:t>Place into the oven until golden.</a:t>
            </a:r>
          </a:p>
          <a:p>
            <a:pPr marL="342900" indent="-342900">
              <a:buAutoNum type="arabicPeriod" startAt="2"/>
            </a:pPr>
            <a:r>
              <a:rPr lang="en-GB" sz="1400" dirty="0" smtClean="0"/>
              <a:t>If the rolls are cooked they will sound hollow when tapped on the bottom.</a:t>
            </a:r>
          </a:p>
        </p:txBody>
      </p:sp>
    </p:spTree>
    <p:extLst>
      <p:ext uri="{BB962C8B-B14F-4D97-AF65-F5344CB8AC3E}">
        <p14:creationId xmlns:p14="http://schemas.microsoft.com/office/powerpoint/2010/main" val="36113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78" y="118203"/>
            <a:ext cx="4731094" cy="6247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Chilli Con Carne </a:t>
            </a:r>
            <a:r>
              <a:rPr lang="en-GB" sz="1600" dirty="0" smtClean="0">
                <a:latin typeface="Comic Sans MS" pitchFamily="66" charset="0"/>
              </a:rPr>
              <a:t>         </a:t>
            </a:r>
            <a:r>
              <a:rPr lang="en-GB" sz="1200" b="1" dirty="0" smtClean="0">
                <a:latin typeface="Comic Sans MS" pitchFamily="66" charset="0"/>
              </a:rPr>
              <a:t>container to carry home in</a:t>
            </a:r>
            <a:r>
              <a:rPr lang="en-GB" sz="1600" b="1" u="sng" dirty="0" smtClean="0">
                <a:latin typeface="Comic Sans MS" pitchFamily="66" charset="0"/>
              </a:rPr>
              <a:t>     </a:t>
            </a:r>
          </a:p>
          <a:p>
            <a:endParaRPr lang="en-GB" sz="1200" dirty="0" smtClean="0">
              <a:latin typeface="Comic Sans MS" pitchFamily="66" charset="0"/>
            </a:endParaRPr>
          </a:p>
          <a:p>
            <a:r>
              <a:rPr lang="en-GB" sz="1200" dirty="0" smtClean="0">
                <a:latin typeface="Comic Sans MS" pitchFamily="66" charset="0"/>
              </a:rPr>
              <a:t>Ingredients                                    op</a:t>
            </a:r>
            <a:r>
              <a:rPr lang="en-GB" sz="1200" dirty="0">
                <a:latin typeface="Comic Sans MS" pitchFamily="66" charset="0"/>
              </a:rPr>
              <a:t>t</a:t>
            </a:r>
            <a:r>
              <a:rPr lang="en-GB" sz="1200" dirty="0" smtClean="0">
                <a:latin typeface="Comic Sans MS" pitchFamily="66" charset="0"/>
              </a:rPr>
              <a:t>ional</a:t>
            </a:r>
          </a:p>
          <a:p>
            <a:r>
              <a:rPr lang="en-GB" sz="1200" dirty="0" smtClean="0">
                <a:latin typeface="Comic Sans MS" pitchFamily="66" charset="0"/>
              </a:rPr>
              <a:t>1 tablespoon oil           ( 1 teaspoon of paprika added with the </a:t>
            </a:r>
          </a:p>
          <a:p>
            <a:r>
              <a:rPr lang="en-GB" sz="1200" dirty="0" smtClean="0">
                <a:latin typeface="Comic Sans MS" pitchFamily="66" charset="0"/>
              </a:rPr>
              <a:t>1 onion, chopped                  chilli can  enhance the flavour)</a:t>
            </a:r>
          </a:p>
          <a:p>
            <a:r>
              <a:rPr lang="en-GB" sz="1200" dirty="0" smtClean="0">
                <a:latin typeface="Comic Sans MS" pitchFamily="66" charset="0"/>
              </a:rPr>
              <a:t>1 clove garlic, crushed</a:t>
            </a:r>
          </a:p>
          <a:p>
            <a:r>
              <a:rPr lang="en-GB" sz="1200" dirty="0" smtClean="0">
                <a:latin typeface="Comic Sans MS" pitchFamily="66" charset="0"/>
              </a:rPr>
              <a:t>1-2 teaspoons  </a:t>
            </a:r>
            <a:r>
              <a:rPr lang="en-GB" sz="1200" dirty="0">
                <a:latin typeface="Comic Sans MS" pitchFamily="66" charset="0"/>
              </a:rPr>
              <a:t>mild chilli powder/ 1 fresh chilli</a:t>
            </a:r>
          </a:p>
          <a:p>
            <a:r>
              <a:rPr lang="en-GB" sz="1200" dirty="0" smtClean="0">
                <a:latin typeface="Comic Sans MS" pitchFamily="66" charset="0"/>
              </a:rPr>
              <a:t>1 green or red pepper, chopped</a:t>
            </a:r>
          </a:p>
          <a:p>
            <a:r>
              <a:rPr lang="en-GB" sz="1200" dirty="0" smtClean="0">
                <a:latin typeface="Comic Sans MS" pitchFamily="66" charset="0"/>
              </a:rPr>
              <a:t>400g minced beef</a:t>
            </a:r>
          </a:p>
          <a:p>
            <a:r>
              <a:rPr lang="en-GB" sz="1200" dirty="0" smtClean="0">
                <a:latin typeface="Comic Sans MS" pitchFamily="66" charset="0"/>
              </a:rPr>
              <a:t>1 heaped </a:t>
            </a:r>
            <a:r>
              <a:rPr lang="en-GB" sz="1200" b="1" dirty="0" smtClean="0">
                <a:latin typeface="Comic Sans MS" pitchFamily="66" charset="0"/>
              </a:rPr>
              <a:t>teaspoon</a:t>
            </a:r>
            <a:r>
              <a:rPr lang="en-GB" sz="1200" dirty="0" smtClean="0">
                <a:latin typeface="Comic Sans MS" pitchFamily="66" charset="0"/>
              </a:rPr>
              <a:t> flour</a:t>
            </a:r>
          </a:p>
          <a:p>
            <a:r>
              <a:rPr lang="en-GB" sz="1200" dirty="0" smtClean="0">
                <a:latin typeface="Comic Sans MS" pitchFamily="66" charset="0"/>
              </a:rPr>
              <a:t>1 stock cube made up with 150ml of hot water</a:t>
            </a:r>
          </a:p>
          <a:p>
            <a:r>
              <a:rPr lang="en-GB" sz="1200" dirty="0" smtClean="0">
                <a:latin typeface="Comic Sans MS" pitchFamily="66" charset="0"/>
              </a:rPr>
              <a:t>1 400g tin red kidney beans</a:t>
            </a:r>
          </a:p>
          <a:p>
            <a:r>
              <a:rPr lang="en-GB" sz="1200" dirty="0" smtClean="0">
                <a:latin typeface="Comic Sans MS" pitchFamily="66" charset="0"/>
              </a:rPr>
              <a:t>1 tablespoon tomato puree</a:t>
            </a:r>
          </a:p>
          <a:p>
            <a:r>
              <a:rPr lang="en-GB" sz="1200" dirty="0" smtClean="0">
                <a:latin typeface="Comic Sans MS" pitchFamily="66" charset="0"/>
              </a:rPr>
              <a:t>1 tin chopped tomatoes</a:t>
            </a:r>
          </a:p>
          <a:p>
            <a:r>
              <a:rPr lang="en-GB" sz="1200" dirty="0" smtClean="0">
                <a:latin typeface="Comic Sans MS" pitchFamily="66" charset="0"/>
              </a:rPr>
              <a:t>2 squares dark chocolate (optional)</a:t>
            </a:r>
          </a:p>
          <a:p>
            <a:endParaRPr lang="en-GB" sz="1200" dirty="0">
              <a:latin typeface="Comic Sans MS" pitchFamily="66" charset="0"/>
            </a:endParaRPr>
          </a:p>
          <a:p>
            <a:r>
              <a:rPr lang="en-GB" sz="1200" dirty="0" smtClean="0">
                <a:latin typeface="Comic Sans MS" pitchFamily="66" charset="0"/>
              </a:rPr>
              <a:t>Method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Heat the oil in a large pan on a medium heat. Add the onion and garlic and cook for two minutes.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Add the pepper and chilli powder / fresh chilli and cook for a further two minutes.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Add the minced beef and cook until there are no pink pieces remaining.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Stir in the flour.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Pour in the stock, continually stirring. 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Add the kidney beans, tinned tomatoes and tomato puree and stir thoroughly. If the chilli is too dry add extra water.</a:t>
            </a:r>
          </a:p>
          <a:p>
            <a:pPr marL="228600" indent="-228600">
              <a:buAutoNum type="arabicPeriod"/>
            </a:pPr>
            <a:r>
              <a:rPr lang="en-GB" sz="1200" dirty="0" smtClean="0">
                <a:latin typeface="Comic Sans MS" pitchFamily="66" charset="0"/>
              </a:rPr>
              <a:t>Stir in the chocolate and allow to simmer for 10-20 minutes.</a:t>
            </a:r>
          </a:p>
          <a:p>
            <a:pPr marL="228600" indent="-228600">
              <a:buAutoNum type="arabicPeriod"/>
            </a:pPr>
            <a:endParaRPr lang="en-GB" sz="1200" dirty="0">
              <a:latin typeface="Comic Sans MS" pitchFamily="66" charset="0"/>
            </a:endParaRPr>
          </a:p>
          <a:p>
            <a:pPr lvl="0"/>
            <a:r>
              <a:rPr lang="en-GB" sz="1200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Reheat at home by bringing to the boil for 2 minutes in a large saucepan, stirring all the </a:t>
            </a:r>
            <a:r>
              <a:rPr lang="en-GB" sz="120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time </a:t>
            </a:r>
            <a:r>
              <a:rPr lang="en-GB" sz="1200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or cover and microwave for 4 </a:t>
            </a:r>
            <a:r>
              <a:rPr lang="en-GB" sz="1200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minutes. </a:t>
            </a:r>
            <a:r>
              <a:rPr lang="en-GB" sz="1200" dirty="0" smtClean="0">
                <a:latin typeface="Comic Sans MS" pitchFamily="66" charset="0"/>
              </a:rPr>
              <a:t>Serve with boiled rice and natural yoghurt.</a:t>
            </a:r>
          </a:p>
          <a:p>
            <a:pPr marL="228600" indent="-228600">
              <a:buAutoNum type="arabicPeriod"/>
            </a:pPr>
            <a:endParaRPr lang="en-GB" sz="1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9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1161</Words>
  <Application>Microsoft Office PowerPoint</Application>
  <PresentationFormat>Custom</PresentationFormat>
  <Paragraphs>131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philippa nightingale</dc:creator>
  <cp:lastModifiedBy>Tracey Malley</cp:lastModifiedBy>
  <cp:revision>85</cp:revision>
  <cp:lastPrinted>2022-09-02T07:24:36Z</cp:lastPrinted>
  <dcterms:created xsi:type="dcterms:W3CDTF">2014-08-11T18:45:48Z</dcterms:created>
  <dcterms:modified xsi:type="dcterms:W3CDTF">2022-09-26T20:02:26Z</dcterms:modified>
</cp:coreProperties>
</file>