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  <p:sldId id="259" r:id="rId6"/>
    <p:sldId id="260" r:id="rId7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8F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80A8F1-6FB5-4348-9004-A271BC58ED45}" v="3" dt="2025-09-10T19:38:16.881"/>
    <p1510:client id="{34A7048C-5DF7-0E96-0A80-615ACA6D4D5A}" v="67" dt="2025-09-11T07:04:58.296"/>
    <p1510:client id="{6FC16326-5D49-3214-E5D0-007708D73490}" v="33" dt="2025-09-11T05:53:58.326"/>
    <p1510:client id="{80711698-0231-BEAC-AE13-730830E45028}" v="12" dt="2025-09-11T06:47:11.329"/>
    <p1510:client id="{8961EA62-4EF6-493D-88AB-A61CB7185C31}" v="45" dt="2025-09-10T06:50:47.283"/>
    <p1510:client id="{AA98D878-62A6-7CA1-6CC0-6F4CEDA8194C}" v="77" dt="2025-09-11T06:42:27.545"/>
    <p1510:client id="{B7EE1E2B-8F48-4B6E-AF24-62C2646E64D7}" v="161" dt="2025-09-10T12:55:39.947"/>
    <p1510:client id="{C4A9B580-F348-FE71-E3B5-9985B47B0C9A}" v="128" dt="2025-09-10T10:57:01.490"/>
    <p1510:client id="{D108DA20-48BC-FB0D-05EE-107A0B8E09EF}" v="14" dt="2025-09-11T06:00:13.1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–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–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 Chamberlain (OP)" userId="a22c31bb-8835-47b8-a275-6750a7d161bb" providerId="ADAL" clId="{2680A8F1-6FB5-4348-9004-A271BC58ED45}"/>
    <pc:docChg chg="custSel addSld delSld modSld sldOrd">
      <pc:chgData name="D Chamberlain (OP)" userId="a22c31bb-8835-47b8-a275-6750a7d161bb" providerId="ADAL" clId="{2680A8F1-6FB5-4348-9004-A271BC58ED45}" dt="2025-09-10T19:43:04.665" v="501"/>
      <pc:docMkLst>
        <pc:docMk/>
      </pc:docMkLst>
      <pc:sldChg chg="modSp del mod ord">
        <pc:chgData name="D Chamberlain (OP)" userId="a22c31bb-8835-47b8-a275-6750a7d161bb" providerId="ADAL" clId="{2680A8F1-6FB5-4348-9004-A271BC58ED45}" dt="2025-09-10T19:39:32.361" v="437" actId="47"/>
        <pc:sldMkLst>
          <pc:docMk/>
          <pc:sldMk cId="3747587923" sldId="258"/>
        </pc:sldMkLst>
        <pc:graphicFrameChg chg="modGraphic">
          <ac:chgData name="D Chamberlain (OP)" userId="a22c31bb-8835-47b8-a275-6750a7d161bb" providerId="ADAL" clId="{2680A8F1-6FB5-4348-9004-A271BC58ED45}" dt="2025-09-10T19:36:27.496" v="316" actId="20577"/>
          <ac:graphicFrameMkLst>
            <pc:docMk/>
            <pc:sldMk cId="3747587923" sldId="258"/>
            <ac:graphicFrameMk id="2" creationId="{B27AF25B-3536-CFBC-E3E0-0CB8F11E716D}"/>
          </ac:graphicFrameMkLst>
        </pc:graphicFrameChg>
      </pc:sldChg>
      <pc:sldChg chg="modSp mod">
        <pc:chgData name="D Chamberlain (OP)" userId="a22c31bb-8835-47b8-a275-6750a7d161bb" providerId="ADAL" clId="{2680A8F1-6FB5-4348-9004-A271BC58ED45}" dt="2025-09-10T19:36:48.337" v="318" actId="13926"/>
        <pc:sldMkLst>
          <pc:docMk/>
          <pc:sldMk cId="2581430157" sldId="259"/>
        </pc:sldMkLst>
        <pc:graphicFrameChg chg="modGraphic">
          <ac:chgData name="D Chamberlain (OP)" userId="a22c31bb-8835-47b8-a275-6750a7d161bb" providerId="ADAL" clId="{2680A8F1-6FB5-4348-9004-A271BC58ED45}" dt="2025-09-10T19:36:48.337" v="318" actId="13926"/>
          <ac:graphicFrameMkLst>
            <pc:docMk/>
            <pc:sldMk cId="2581430157" sldId="259"/>
            <ac:graphicFrameMk id="6" creationId="{7D153F39-5388-FBCE-6F4B-ED65759F091A}"/>
          </ac:graphicFrameMkLst>
        </pc:graphicFrameChg>
      </pc:sldChg>
      <pc:sldChg chg="delSp modSp mod">
        <pc:chgData name="D Chamberlain (OP)" userId="a22c31bb-8835-47b8-a275-6750a7d161bb" providerId="ADAL" clId="{2680A8F1-6FB5-4348-9004-A271BC58ED45}" dt="2025-09-10T19:43:04.665" v="501"/>
        <pc:sldMkLst>
          <pc:docMk/>
          <pc:sldMk cId="265459604" sldId="260"/>
        </pc:sldMkLst>
        <pc:spChg chg="mod">
          <ac:chgData name="D Chamberlain (OP)" userId="a22c31bb-8835-47b8-a275-6750a7d161bb" providerId="ADAL" clId="{2680A8F1-6FB5-4348-9004-A271BC58ED45}" dt="2025-09-10T19:36:41.979" v="317" actId="13926"/>
          <ac:spMkLst>
            <pc:docMk/>
            <pc:sldMk cId="265459604" sldId="260"/>
            <ac:spMk id="2" creationId="{A8625FC7-40BE-9D34-164B-52BB9142A048}"/>
          </ac:spMkLst>
        </pc:spChg>
        <pc:spChg chg="del mod">
          <ac:chgData name="D Chamberlain (OP)" userId="a22c31bb-8835-47b8-a275-6750a7d161bb" providerId="ADAL" clId="{2680A8F1-6FB5-4348-9004-A271BC58ED45}" dt="2025-09-10T19:43:04.665" v="501"/>
          <ac:spMkLst>
            <pc:docMk/>
            <pc:sldMk cId="265459604" sldId="260"/>
            <ac:spMk id="7" creationId="{5FE3C223-67FF-EF5D-1D20-54F22BE5A64A}"/>
          </ac:spMkLst>
        </pc:spChg>
      </pc:sldChg>
      <pc:sldChg chg="addSp delSp modSp add mod">
        <pc:chgData name="D Chamberlain (OP)" userId="a22c31bb-8835-47b8-a275-6750a7d161bb" providerId="ADAL" clId="{2680A8F1-6FB5-4348-9004-A271BC58ED45}" dt="2025-09-10T19:40:39.986" v="498" actId="20577"/>
        <pc:sldMkLst>
          <pc:docMk/>
          <pc:sldMk cId="2710957869" sldId="261"/>
        </pc:sldMkLst>
        <pc:graphicFrameChg chg="del">
          <ac:chgData name="D Chamberlain (OP)" userId="a22c31bb-8835-47b8-a275-6750a7d161bb" providerId="ADAL" clId="{2680A8F1-6FB5-4348-9004-A271BC58ED45}" dt="2025-09-10T19:37:16.157" v="320" actId="478"/>
          <ac:graphicFrameMkLst>
            <pc:docMk/>
            <pc:sldMk cId="2710957869" sldId="261"/>
            <ac:graphicFrameMk id="2" creationId="{7975D510-2CC3-6C65-9AC3-74AC221EFB17}"/>
          </ac:graphicFrameMkLst>
        </pc:graphicFrameChg>
        <pc:graphicFrameChg chg="add mod modGraphic">
          <ac:chgData name="D Chamberlain (OP)" userId="a22c31bb-8835-47b8-a275-6750a7d161bb" providerId="ADAL" clId="{2680A8F1-6FB5-4348-9004-A271BC58ED45}" dt="2025-09-10T19:40:39.986" v="498" actId="20577"/>
          <ac:graphicFrameMkLst>
            <pc:docMk/>
            <pc:sldMk cId="2710957869" sldId="261"/>
            <ac:graphicFrameMk id="6" creationId="{692E13C7-88B1-361A-7C5D-6BA6C2CDE762}"/>
          </ac:graphicFrameMkLst>
        </pc:graphicFrameChg>
      </pc:sldChg>
    </pc:docChg>
  </pc:docChgLst>
  <pc:docChgLst>
    <pc:chgData clId="Web-{80711698-0231-BEAC-AE13-730830E45028}"/>
    <pc:docChg chg="modSld">
      <pc:chgData name="" userId="" providerId="" clId="Web-{80711698-0231-BEAC-AE13-730830E45028}" dt="2025-09-11T06:46:49.813" v="9"/>
      <pc:docMkLst>
        <pc:docMk/>
      </pc:docMkLst>
      <pc:sldChg chg="modSp">
        <pc:chgData name="" userId="" providerId="" clId="Web-{80711698-0231-BEAC-AE13-730830E45028}" dt="2025-09-11T06:46:49.813" v="9"/>
        <pc:sldMkLst>
          <pc:docMk/>
          <pc:sldMk cId="2710957869" sldId="261"/>
        </pc:sldMkLst>
        <pc:graphicFrameChg chg="mod modGraphic">
          <ac:chgData name="" userId="" providerId="" clId="Web-{80711698-0231-BEAC-AE13-730830E45028}" dt="2025-09-11T06:46:49.813" v="9"/>
          <ac:graphicFrameMkLst>
            <pc:docMk/>
            <pc:sldMk cId="2710957869" sldId="261"/>
            <ac:graphicFrameMk id="6" creationId="{692E13C7-88B1-361A-7C5D-6BA6C2CDE762}"/>
          </ac:graphicFrameMkLst>
        </pc:graphicFrameChg>
      </pc:sldChg>
    </pc:docChg>
  </pc:docChgLst>
  <pc:docChgLst>
    <pc:chgData name="E Ryder (OP)" userId="S::e.ryder@oakfieldhyde.co.uk::c6885d7c-0b53-4cc0-8df2-a13d0d455816" providerId="AD" clId="Web-{C4A9B580-F348-FE71-E3B5-9985B47B0C9A}"/>
    <pc:docChg chg="modSld">
      <pc:chgData name="E Ryder (OP)" userId="S::e.ryder@oakfieldhyde.co.uk::c6885d7c-0b53-4cc0-8df2-a13d0d455816" providerId="AD" clId="Web-{C4A9B580-F348-FE71-E3B5-9985B47B0C9A}" dt="2025-09-10T10:57:01.490" v="80" actId="1076"/>
      <pc:docMkLst>
        <pc:docMk/>
      </pc:docMkLst>
      <pc:sldChg chg="modSp">
        <pc:chgData name="E Ryder (OP)" userId="S::e.ryder@oakfieldhyde.co.uk::c6885d7c-0b53-4cc0-8df2-a13d0d455816" providerId="AD" clId="Web-{C4A9B580-F348-FE71-E3B5-9985B47B0C9A}" dt="2025-09-10T10:56:06.614" v="46"/>
        <pc:sldMkLst>
          <pc:docMk/>
          <pc:sldMk cId="3747587923" sldId="258"/>
        </pc:sldMkLst>
        <pc:graphicFrameChg chg="mod modGraphic">
          <ac:chgData name="E Ryder (OP)" userId="S::e.ryder@oakfieldhyde.co.uk::c6885d7c-0b53-4cc0-8df2-a13d0d455816" providerId="AD" clId="Web-{C4A9B580-F348-FE71-E3B5-9985B47B0C9A}" dt="2025-09-10T10:56:06.614" v="46"/>
          <ac:graphicFrameMkLst>
            <pc:docMk/>
            <pc:sldMk cId="3747587923" sldId="258"/>
            <ac:graphicFrameMk id="2" creationId="{B27AF25B-3536-CFBC-E3E0-0CB8F11E716D}"/>
          </ac:graphicFrameMkLst>
        </pc:graphicFrameChg>
      </pc:sldChg>
      <pc:sldChg chg="addSp modSp">
        <pc:chgData name="E Ryder (OP)" userId="S::e.ryder@oakfieldhyde.co.uk::c6885d7c-0b53-4cc0-8df2-a13d0d455816" providerId="AD" clId="Web-{C4A9B580-F348-FE71-E3B5-9985B47B0C9A}" dt="2025-09-10T10:57:01.490" v="80" actId="1076"/>
        <pc:sldMkLst>
          <pc:docMk/>
          <pc:sldMk cId="265459604" sldId="260"/>
        </pc:sldMkLst>
        <pc:spChg chg="add mod">
          <ac:chgData name="E Ryder (OP)" userId="S::e.ryder@oakfieldhyde.co.uk::c6885d7c-0b53-4cc0-8df2-a13d0d455816" providerId="AD" clId="Web-{C4A9B580-F348-FE71-E3B5-9985B47B0C9A}" dt="2025-09-10T10:54:55.707" v="8" actId="20577"/>
          <ac:spMkLst>
            <pc:docMk/>
            <pc:sldMk cId="265459604" sldId="260"/>
            <ac:spMk id="2" creationId="{A8625FC7-40BE-9D34-164B-52BB9142A048}"/>
          </ac:spMkLst>
        </pc:spChg>
        <pc:spChg chg="add mod">
          <ac:chgData name="E Ryder (OP)" userId="S::e.ryder@oakfieldhyde.co.uk::c6885d7c-0b53-4cc0-8df2-a13d0d455816" providerId="AD" clId="Web-{C4A9B580-F348-FE71-E3B5-9985B47B0C9A}" dt="2025-09-10T10:57:01.490" v="80" actId="1076"/>
          <ac:spMkLst>
            <pc:docMk/>
            <pc:sldMk cId="265459604" sldId="260"/>
            <ac:spMk id="7" creationId="{5FE3C223-67FF-EF5D-1D20-54F22BE5A64A}"/>
          </ac:spMkLst>
        </pc:spChg>
      </pc:sldChg>
    </pc:docChg>
  </pc:docChgLst>
  <pc:docChgLst>
    <pc:chgData clId="Web-{6FC16326-5D49-3214-E5D0-007708D73490}"/>
    <pc:docChg chg="modSld">
      <pc:chgData name="" userId="" providerId="" clId="Web-{6FC16326-5D49-3214-E5D0-007708D73490}" dt="2025-09-11T05:53:48.482" v="5"/>
      <pc:docMkLst>
        <pc:docMk/>
      </pc:docMkLst>
      <pc:sldChg chg="modSp">
        <pc:chgData name="" userId="" providerId="" clId="Web-{6FC16326-5D49-3214-E5D0-007708D73490}" dt="2025-09-11T05:53:48.482" v="5"/>
        <pc:sldMkLst>
          <pc:docMk/>
          <pc:sldMk cId="2710957869" sldId="261"/>
        </pc:sldMkLst>
        <pc:graphicFrameChg chg="mod modGraphic">
          <ac:chgData name="" userId="" providerId="" clId="Web-{6FC16326-5D49-3214-E5D0-007708D73490}" dt="2025-09-11T05:53:48.482" v="5"/>
          <ac:graphicFrameMkLst>
            <pc:docMk/>
            <pc:sldMk cId="2710957869" sldId="261"/>
            <ac:graphicFrameMk id="6" creationId="{692E13C7-88B1-361A-7C5D-6BA6C2CDE762}"/>
          </ac:graphicFrameMkLst>
        </pc:graphicFrameChg>
      </pc:sldChg>
    </pc:docChg>
  </pc:docChgLst>
  <pc:docChgLst>
    <pc:chgData name="T Lawson (OP)" userId="S::t.lawson@oakfieldhyde.co.uk::c08ca8eb-ea1b-45b5-8b97-e0319aa12a37" providerId="AD" clId="Web-{EA8A669A-5919-C3E2-C65F-34936B174385}"/>
    <pc:docChg chg="modSld">
      <pc:chgData name="T Lawson (OP)" userId="S::t.lawson@oakfieldhyde.co.uk::c08ca8eb-ea1b-45b5-8b97-e0319aa12a37" providerId="AD" clId="Web-{EA8A669A-5919-C3E2-C65F-34936B174385}" dt="2025-09-08T12:07:10.955" v="247"/>
      <pc:docMkLst>
        <pc:docMk/>
      </pc:docMkLst>
      <pc:sldChg chg="modSp">
        <pc:chgData name="T Lawson (OP)" userId="S::t.lawson@oakfieldhyde.co.uk::c08ca8eb-ea1b-45b5-8b97-e0319aa12a37" providerId="AD" clId="Web-{EA8A669A-5919-C3E2-C65F-34936B174385}" dt="2025-09-08T12:07:10.955" v="247"/>
        <pc:sldMkLst>
          <pc:docMk/>
          <pc:sldMk cId="2581430157" sldId="259"/>
        </pc:sldMkLst>
        <pc:graphicFrameChg chg="mod modGraphic">
          <ac:chgData name="T Lawson (OP)" userId="S::t.lawson@oakfieldhyde.co.uk::c08ca8eb-ea1b-45b5-8b97-e0319aa12a37" providerId="AD" clId="Web-{EA8A669A-5919-C3E2-C65F-34936B174385}" dt="2025-09-08T12:07:10.955" v="247"/>
          <ac:graphicFrameMkLst>
            <pc:docMk/>
            <pc:sldMk cId="2581430157" sldId="259"/>
            <ac:graphicFrameMk id="6" creationId="{7D153F39-5388-FBCE-6F4B-ED65759F091A}"/>
          </ac:graphicFrameMkLst>
        </pc:graphicFrameChg>
      </pc:sldChg>
    </pc:docChg>
  </pc:docChgLst>
  <pc:docChgLst>
    <pc:chgData name="T Lawson (OP)" userId="S::t.lawson@oakfieldhyde.co.uk::c08ca8eb-ea1b-45b5-8b97-e0319aa12a37" providerId="AD" clId="Web-{AA98D878-62A6-7CA1-6CC0-6F4CEDA8194C}"/>
    <pc:docChg chg="modSld">
      <pc:chgData name="T Lawson (OP)" userId="S::t.lawson@oakfieldhyde.co.uk::c08ca8eb-ea1b-45b5-8b97-e0319aa12a37" providerId="AD" clId="Web-{AA98D878-62A6-7CA1-6CC0-6F4CEDA8194C}" dt="2025-09-11T06:42:25.623" v="33"/>
      <pc:docMkLst>
        <pc:docMk/>
      </pc:docMkLst>
      <pc:sldChg chg="modSp">
        <pc:chgData name="T Lawson (OP)" userId="S::t.lawson@oakfieldhyde.co.uk::c08ca8eb-ea1b-45b5-8b97-e0319aa12a37" providerId="AD" clId="Web-{AA98D878-62A6-7CA1-6CC0-6F4CEDA8194C}" dt="2025-09-11T06:42:25.623" v="33"/>
        <pc:sldMkLst>
          <pc:docMk/>
          <pc:sldMk cId="2710957869" sldId="261"/>
        </pc:sldMkLst>
        <pc:graphicFrameChg chg="mod modGraphic">
          <ac:chgData name="T Lawson (OP)" userId="S::t.lawson@oakfieldhyde.co.uk::c08ca8eb-ea1b-45b5-8b97-e0319aa12a37" providerId="AD" clId="Web-{AA98D878-62A6-7CA1-6CC0-6F4CEDA8194C}" dt="2025-09-11T06:42:25.623" v="33"/>
          <ac:graphicFrameMkLst>
            <pc:docMk/>
            <pc:sldMk cId="2710957869" sldId="261"/>
            <ac:graphicFrameMk id="6" creationId="{692E13C7-88B1-361A-7C5D-6BA6C2CDE762}"/>
          </ac:graphicFrameMkLst>
        </pc:graphicFrameChg>
      </pc:sldChg>
    </pc:docChg>
  </pc:docChgLst>
  <pc:docChgLst>
    <pc:chgData name="K Sutcliffe (OP)" userId="d7ecf11c-7ef7-498a-9525-40dbf17fd9d8" providerId="ADAL" clId="{C7495A24-9A09-4262-AAF0-41CEEB797585}"/>
    <pc:docChg chg="modSld">
      <pc:chgData name="K Sutcliffe (OP)" userId="d7ecf11c-7ef7-498a-9525-40dbf17fd9d8" providerId="ADAL" clId="{C7495A24-9A09-4262-AAF0-41CEEB797585}" dt="2025-09-10T06:50:47.283" v="44" actId="20577"/>
      <pc:docMkLst>
        <pc:docMk/>
      </pc:docMkLst>
      <pc:sldChg chg="modSp mod">
        <pc:chgData name="K Sutcliffe (OP)" userId="d7ecf11c-7ef7-498a-9525-40dbf17fd9d8" providerId="ADAL" clId="{C7495A24-9A09-4262-AAF0-41CEEB797585}" dt="2025-09-10T06:50:47.283" v="44" actId="20577"/>
        <pc:sldMkLst>
          <pc:docMk/>
          <pc:sldMk cId="2581430157" sldId="259"/>
        </pc:sldMkLst>
        <pc:graphicFrameChg chg="modGraphic">
          <ac:chgData name="K Sutcliffe (OP)" userId="d7ecf11c-7ef7-498a-9525-40dbf17fd9d8" providerId="ADAL" clId="{C7495A24-9A09-4262-AAF0-41CEEB797585}" dt="2025-09-10T06:50:47.283" v="44" actId="20577"/>
          <ac:graphicFrameMkLst>
            <pc:docMk/>
            <pc:sldMk cId="2581430157" sldId="259"/>
            <ac:graphicFrameMk id="6" creationId="{7D153F39-5388-FBCE-6F4B-ED65759F091A}"/>
          </ac:graphicFrameMkLst>
        </pc:graphicFrameChg>
      </pc:sldChg>
    </pc:docChg>
  </pc:docChgLst>
  <pc:docChgLst>
    <pc:chgData name="K Sutcliffe (OP)" userId="S::k.sutcliffe@oakfieldhyde.co.uk::d7ecf11c-7ef7-498a-9525-40dbf17fd9d8" providerId="AD" clId="Web-{34A7048C-5DF7-0E96-0A80-615ACA6D4D5A}"/>
    <pc:docChg chg="modSld">
      <pc:chgData name="K Sutcliffe (OP)" userId="S::k.sutcliffe@oakfieldhyde.co.uk::d7ecf11c-7ef7-498a-9525-40dbf17fd9d8" providerId="AD" clId="Web-{34A7048C-5DF7-0E96-0A80-615ACA6D4D5A}" dt="2025-09-11T07:04:50.717" v="21"/>
      <pc:docMkLst>
        <pc:docMk/>
      </pc:docMkLst>
      <pc:sldChg chg="modSp">
        <pc:chgData name="K Sutcliffe (OP)" userId="S::k.sutcliffe@oakfieldhyde.co.uk::d7ecf11c-7ef7-498a-9525-40dbf17fd9d8" providerId="AD" clId="Web-{34A7048C-5DF7-0E96-0A80-615ACA6D4D5A}" dt="2025-09-11T07:04:50.717" v="21"/>
        <pc:sldMkLst>
          <pc:docMk/>
          <pc:sldMk cId="2710957869" sldId="261"/>
        </pc:sldMkLst>
        <pc:graphicFrameChg chg="mod modGraphic">
          <ac:chgData name="K Sutcliffe (OP)" userId="S::k.sutcliffe@oakfieldhyde.co.uk::d7ecf11c-7ef7-498a-9525-40dbf17fd9d8" providerId="AD" clId="Web-{34A7048C-5DF7-0E96-0A80-615ACA6D4D5A}" dt="2025-09-11T07:04:50.717" v="21"/>
          <ac:graphicFrameMkLst>
            <pc:docMk/>
            <pc:sldMk cId="2710957869" sldId="261"/>
            <ac:graphicFrameMk id="6" creationId="{692E13C7-88B1-361A-7C5D-6BA6C2CDE762}"/>
          </ac:graphicFrameMkLst>
        </pc:graphicFrameChg>
      </pc:sldChg>
    </pc:docChg>
  </pc:docChgLst>
  <pc:docChgLst>
    <pc:chgData name="D Chamberlain (OP)" userId="S::d.chamberlain@oakfieldhyde.co.uk::a22c31bb-8835-47b8-a275-6750a7d161bb" providerId="AD" clId="Web-{BF467F8B-6D00-9C90-61DE-72FA79E21B22}"/>
    <pc:docChg chg="addSld modSld">
      <pc:chgData name="D Chamberlain (OP)" userId="S::d.chamberlain@oakfieldhyde.co.uk::a22c31bb-8835-47b8-a275-6750a7d161bb" providerId="AD" clId="Web-{BF467F8B-6D00-9C90-61DE-72FA79E21B22}" dt="2025-09-06T14:40:25.472" v="105"/>
      <pc:docMkLst>
        <pc:docMk/>
      </pc:docMkLst>
      <pc:sldChg chg="modSp">
        <pc:chgData name="D Chamberlain (OP)" userId="S::d.chamberlain@oakfieldhyde.co.uk::a22c31bb-8835-47b8-a275-6750a7d161bb" providerId="AD" clId="Web-{BF467F8B-6D00-9C90-61DE-72FA79E21B22}" dt="2025-09-06T14:40:25.472" v="105"/>
        <pc:sldMkLst>
          <pc:docMk/>
          <pc:sldMk cId="3747587923" sldId="258"/>
        </pc:sldMkLst>
      </pc:sldChg>
      <pc:sldChg chg="modSp add replId">
        <pc:chgData name="D Chamberlain (OP)" userId="S::d.chamberlain@oakfieldhyde.co.uk::a22c31bb-8835-47b8-a275-6750a7d161bb" providerId="AD" clId="Web-{BF467F8B-6D00-9C90-61DE-72FA79E21B22}" dt="2025-09-06T14:39:49.956" v="77"/>
        <pc:sldMkLst>
          <pc:docMk/>
          <pc:sldMk cId="265459604" sldId="260"/>
        </pc:sldMkLst>
        <pc:graphicFrameChg chg="mod modGraphic">
          <ac:chgData name="D Chamberlain (OP)" userId="S::d.chamberlain@oakfieldhyde.co.uk::a22c31bb-8835-47b8-a275-6750a7d161bb" providerId="AD" clId="Web-{BF467F8B-6D00-9C90-61DE-72FA79E21B22}" dt="2025-09-06T14:39:49.956" v="77"/>
          <ac:graphicFrameMkLst>
            <pc:docMk/>
            <pc:sldMk cId="265459604" sldId="260"/>
            <ac:graphicFrameMk id="6" creationId="{52959214-F86A-2216-C3E3-522D92D20504}"/>
          </ac:graphicFrameMkLst>
        </pc:graphicFrameChg>
      </pc:sldChg>
    </pc:docChg>
  </pc:docChgLst>
  <pc:docChgLst>
    <pc:chgData name="L Towell (OP)" userId="S::l.towell@oakfieldhyde.co.uk::ee7de4e8-1332-48b0-b8ee-8467b6b45434" providerId="AD" clId="Web-{D108DA20-48BC-FB0D-05EE-107A0B8E09EF}"/>
    <pc:docChg chg="modSld">
      <pc:chgData name="L Towell (OP)" userId="S::l.towell@oakfieldhyde.co.uk::ee7de4e8-1332-48b0-b8ee-8467b6b45434" providerId="AD" clId="Web-{D108DA20-48BC-FB0D-05EE-107A0B8E09EF}" dt="2025-09-11T06:00:13.123" v="13"/>
      <pc:docMkLst>
        <pc:docMk/>
      </pc:docMkLst>
      <pc:sldChg chg="modSp">
        <pc:chgData name="L Towell (OP)" userId="S::l.towell@oakfieldhyde.co.uk::ee7de4e8-1332-48b0-b8ee-8467b6b45434" providerId="AD" clId="Web-{D108DA20-48BC-FB0D-05EE-107A0B8E09EF}" dt="2025-09-11T06:00:13.123" v="13"/>
        <pc:sldMkLst>
          <pc:docMk/>
          <pc:sldMk cId="2710957869" sldId="261"/>
        </pc:sldMkLst>
        <pc:graphicFrameChg chg="mod modGraphic">
          <ac:chgData name="L Towell (OP)" userId="S::l.towell@oakfieldhyde.co.uk::ee7de4e8-1332-48b0-b8ee-8467b6b45434" providerId="AD" clId="Web-{D108DA20-48BC-FB0D-05EE-107A0B8E09EF}" dt="2025-09-11T06:00:13.123" v="13"/>
          <ac:graphicFrameMkLst>
            <pc:docMk/>
            <pc:sldMk cId="2710957869" sldId="261"/>
            <ac:graphicFrameMk id="6" creationId="{692E13C7-88B1-361A-7C5D-6BA6C2CDE762}"/>
          </ac:graphicFrameMkLst>
        </pc:graphicFrameChg>
      </pc:sldChg>
    </pc:docChg>
  </pc:docChgLst>
  <pc:docChgLst>
    <pc:chgData name="Z Wager (OP)" userId="af736ba1-7587-4f99-97b0-09d4abbd2af0" providerId="ADAL" clId="{4D651C5F-9607-444B-BB21-40366718536F}"/>
    <pc:docChg chg="modSld">
      <pc:chgData name="Z Wager (OP)" userId="af736ba1-7587-4f99-97b0-09d4abbd2af0" providerId="ADAL" clId="{4D651C5F-9607-444B-BB21-40366718536F}" dt="2025-09-10T15:46:37.084" v="44" actId="20577"/>
      <pc:docMkLst>
        <pc:docMk/>
      </pc:docMkLst>
      <pc:sldChg chg="modSp mod">
        <pc:chgData name="Z Wager (OP)" userId="af736ba1-7587-4f99-97b0-09d4abbd2af0" providerId="ADAL" clId="{4D651C5F-9607-444B-BB21-40366718536F}" dt="2025-09-10T15:46:37.084" v="44" actId="20577"/>
        <pc:sldMkLst>
          <pc:docMk/>
          <pc:sldMk cId="2581430157" sldId="259"/>
        </pc:sldMkLst>
        <pc:graphicFrameChg chg="modGraphic">
          <ac:chgData name="Z Wager (OP)" userId="af736ba1-7587-4f99-97b0-09d4abbd2af0" providerId="ADAL" clId="{4D651C5F-9607-444B-BB21-40366718536F}" dt="2025-09-10T15:46:37.084" v="44" actId="20577"/>
          <ac:graphicFrameMkLst>
            <pc:docMk/>
            <pc:sldMk cId="2581430157" sldId="259"/>
            <ac:graphicFrameMk id="6" creationId="{7D153F39-5388-FBCE-6F4B-ED65759F091A}"/>
          </ac:graphicFrameMkLst>
        </pc:graphicFrameChg>
      </pc:sldChg>
    </pc:docChg>
  </pc:docChgLst>
  <pc:docChgLst>
    <pc:chgData name="L Towell (OP)" userId="ee7de4e8-1332-48b0-b8ee-8467b6b45434" providerId="ADAL" clId="{B7EE1E2B-8F48-4B6E-AF24-62C2646E64D7}"/>
    <pc:docChg chg="undo custSel modSld">
      <pc:chgData name="L Towell (OP)" userId="ee7de4e8-1332-48b0-b8ee-8467b6b45434" providerId="ADAL" clId="{B7EE1E2B-8F48-4B6E-AF24-62C2646E64D7}" dt="2025-09-10T12:55:39.947" v="160" actId="403"/>
      <pc:docMkLst>
        <pc:docMk/>
      </pc:docMkLst>
      <pc:sldChg chg="modSp mod">
        <pc:chgData name="L Towell (OP)" userId="ee7de4e8-1332-48b0-b8ee-8467b6b45434" providerId="ADAL" clId="{B7EE1E2B-8F48-4B6E-AF24-62C2646E64D7}" dt="2025-09-10T12:55:39.947" v="160" actId="403"/>
        <pc:sldMkLst>
          <pc:docMk/>
          <pc:sldMk cId="2581430157" sldId="259"/>
        </pc:sldMkLst>
        <pc:graphicFrameChg chg="modGraphic">
          <ac:chgData name="L Towell (OP)" userId="ee7de4e8-1332-48b0-b8ee-8467b6b45434" providerId="ADAL" clId="{B7EE1E2B-8F48-4B6E-AF24-62C2646E64D7}" dt="2025-09-10T12:55:39.947" v="160" actId="403"/>
          <ac:graphicFrameMkLst>
            <pc:docMk/>
            <pc:sldMk cId="2581430157" sldId="259"/>
            <ac:graphicFrameMk id="6" creationId="{7D153F39-5388-FBCE-6F4B-ED65759F091A}"/>
          </ac:graphicFrameMkLst>
        </pc:graphicFrameChg>
      </pc:sldChg>
    </pc:docChg>
  </pc:docChgLst>
  <pc:docChgLst>
    <pc:chgData name="M Patel (OP)" userId="0a9a809a-4636-4185-b800-ccefe9eb7002" providerId="ADAL" clId="{BB8D6C9D-38B5-43F3-93CB-1479E775BCF3}"/>
    <pc:docChg chg="custSel modSld">
      <pc:chgData name="M Patel (OP)" userId="0a9a809a-4636-4185-b800-ccefe9eb7002" providerId="ADAL" clId="{BB8D6C9D-38B5-43F3-93CB-1479E775BCF3}" dt="2025-09-10T08:14:58.475" v="175" actId="20577"/>
      <pc:docMkLst>
        <pc:docMk/>
      </pc:docMkLst>
      <pc:sldChg chg="modSp mod">
        <pc:chgData name="M Patel (OP)" userId="0a9a809a-4636-4185-b800-ccefe9eb7002" providerId="ADAL" clId="{BB8D6C9D-38B5-43F3-93CB-1479E775BCF3}" dt="2025-09-10T08:14:58.475" v="175" actId="20577"/>
        <pc:sldMkLst>
          <pc:docMk/>
          <pc:sldMk cId="2581430157" sldId="259"/>
        </pc:sldMkLst>
        <pc:graphicFrameChg chg="modGraphic">
          <ac:chgData name="M Patel (OP)" userId="0a9a809a-4636-4185-b800-ccefe9eb7002" providerId="ADAL" clId="{BB8D6C9D-38B5-43F3-93CB-1479E775BCF3}" dt="2025-09-10T08:14:58.475" v="175" actId="20577"/>
          <ac:graphicFrameMkLst>
            <pc:docMk/>
            <pc:sldMk cId="2581430157" sldId="259"/>
            <ac:graphicFrameMk id="6" creationId="{7D153F39-5388-FBCE-6F4B-ED65759F091A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B6671-3F39-458C-A0F5-F9695B4DF1E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9972-F15D-4F8F-AFDC-0E4CB337D3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068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B6671-3F39-458C-A0F5-F9695B4DF1E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9972-F15D-4F8F-AFDC-0E4CB337D3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501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B6671-3F39-458C-A0F5-F9695B4DF1E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9972-F15D-4F8F-AFDC-0E4CB337D3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381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B6671-3F39-458C-A0F5-F9695B4DF1E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9972-F15D-4F8F-AFDC-0E4CB337D3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124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B6671-3F39-458C-A0F5-F9695B4DF1E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9972-F15D-4F8F-AFDC-0E4CB337D3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2196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B6671-3F39-458C-A0F5-F9695B4DF1E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9972-F15D-4F8F-AFDC-0E4CB337D3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174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B6671-3F39-458C-A0F5-F9695B4DF1E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9972-F15D-4F8F-AFDC-0E4CB337D3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535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B6671-3F39-458C-A0F5-F9695B4DF1E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9972-F15D-4F8F-AFDC-0E4CB337D3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885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B6671-3F39-458C-A0F5-F9695B4DF1E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9972-F15D-4F8F-AFDC-0E4CB337D3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002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B6671-3F39-458C-A0F5-F9695B4DF1E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9972-F15D-4F8F-AFDC-0E4CB337D3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159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B6671-3F39-458C-A0F5-F9695B4DF1E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9972-F15D-4F8F-AFDC-0E4CB337D3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935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B6671-3F39-458C-A0F5-F9695B4DF1E1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59972-F15D-4F8F-AFDC-0E4CB337D3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140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782F86-B2A7-7EA7-291B-C28D80231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A3A0A99-0D8B-A62F-16B5-9092D22515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017209" y="0"/>
            <a:ext cx="3174791" cy="685164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068EBE6-7FF9-2416-22B8-2304F424A4F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40131" y="6175111"/>
            <a:ext cx="985641" cy="544301"/>
          </a:xfrm>
          <a:prstGeom prst="rect">
            <a:avLst/>
          </a:prstGeom>
        </p:spPr>
      </p:pic>
      <p:pic>
        <p:nvPicPr>
          <p:cNvPr id="11" name="Picture 4">
            <a:extLst>
              <a:ext uri="{FF2B5EF4-FFF2-40B4-BE49-F238E27FC236}">
                <a16:creationId xmlns:a16="http://schemas.microsoft.com/office/drawing/2014/main" id="{97A5AA35-DF0E-DEEC-1CB6-86341AD847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92370" y="5837690"/>
            <a:ext cx="1024468" cy="883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AE5CEB5-E467-7119-2C4D-C26D3E3D6505}"/>
              </a:ext>
            </a:extLst>
          </p:cNvPr>
          <p:cNvSpPr txBox="1"/>
          <p:nvPr/>
        </p:nvSpPr>
        <p:spPr>
          <a:xfrm>
            <a:off x="124109" y="739038"/>
            <a:ext cx="119895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>
              <a:latin typeface="Tw Cen MT" panose="020B06020201040206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>
              <a:latin typeface="Tw Cen MT" panose="020B06020201040206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>
              <a:latin typeface="Tw Cen MT" panose="020B06020201040206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B4DFE4E-BF86-EDFF-834E-7BC77B668764}"/>
              </a:ext>
            </a:extLst>
          </p:cNvPr>
          <p:cNvSpPr/>
          <p:nvPr/>
        </p:nvSpPr>
        <p:spPr>
          <a:xfrm>
            <a:off x="186731" y="353964"/>
            <a:ext cx="11822210" cy="32316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494F8B-8CC7-E777-79CA-D871A514F519}"/>
              </a:ext>
            </a:extLst>
          </p:cNvPr>
          <p:cNvSpPr txBox="1"/>
          <p:nvPr/>
        </p:nvSpPr>
        <p:spPr>
          <a:xfrm>
            <a:off x="160652" y="709022"/>
            <a:ext cx="118482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>
                <a:latin typeface="Tw Cen MT" panose="020B0602020104020603" pitchFamily="34" charset="0"/>
              </a:rPr>
              <a:t>Autumn 1 clubs</a:t>
            </a:r>
          </a:p>
          <a:p>
            <a:endParaRPr lang="en-GB" sz="2000">
              <a:latin typeface="Tw Cen MT" panose="020B0602020104020603" pitchFamily="34" charset="0"/>
            </a:endParaRPr>
          </a:p>
          <a:p>
            <a:endParaRPr lang="en-GB" sz="2000">
              <a:latin typeface="Tw Cen MT" panose="020B0602020104020603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F2FC13-694C-5D9D-9B25-17293F9B576F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92410" y="1063138"/>
            <a:ext cx="11833362" cy="7084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A20E510A-3D79-08EB-8D67-BFE2143788FB}"/>
              </a:ext>
            </a:extLst>
          </p:cNvPr>
          <p:cNvSpPr txBox="1"/>
          <p:nvPr/>
        </p:nvSpPr>
        <p:spPr>
          <a:xfrm>
            <a:off x="7491497" y="2201637"/>
            <a:ext cx="4608973" cy="901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GB" sz="2200" b="0" i="0" u="none" strike="noStrike" kern="100" cap="none" spc="0" normalizeH="0" baseline="0" noProof="0">
              <a:ln>
                <a:noFill/>
              </a:ln>
              <a:solidFill>
                <a:srgbClr val="F38F86"/>
              </a:solidFill>
              <a:effectLst/>
              <a:uLnTx/>
              <a:uFillTx/>
              <a:latin typeface="Tw Cen MT" panose="020B06020201040206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GB" sz="2200" b="0" i="0" u="none" strike="noStrike" kern="100" cap="none" spc="0" normalizeH="0" baseline="0" noProof="0">
              <a:ln>
                <a:noFill/>
              </a:ln>
              <a:solidFill>
                <a:srgbClr val="F38F86"/>
              </a:solidFill>
              <a:effectLst/>
              <a:uLnTx/>
              <a:uFillTx/>
              <a:latin typeface="Tw Cen MT" panose="020B06020201040206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92E13C7-88B1-361A-7C5D-6BA6C2CDE7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6601845"/>
              </p:ext>
            </p:extLst>
          </p:nvPr>
        </p:nvGraphicFramePr>
        <p:xfrm>
          <a:off x="192409" y="1228645"/>
          <a:ext cx="11833360" cy="4963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66672">
                  <a:extLst>
                    <a:ext uri="{9D8B030D-6E8A-4147-A177-3AD203B41FA5}">
                      <a16:colId xmlns:a16="http://schemas.microsoft.com/office/drawing/2014/main" val="149128254"/>
                    </a:ext>
                  </a:extLst>
                </a:gridCol>
                <a:gridCol w="2366672">
                  <a:extLst>
                    <a:ext uri="{9D8B030D-6E8A-4147-A177-3AD203B41FA5}">
                      <a16:colId xmlns:a16="http://schemas.microsoft.com/office/drawing/2014/main" val="1036517745"/>
                    </a:ext>
                  </a:extLst>
                </a:gridCol>
                <a:gridCol w="2366672">
                  <a:extLst>
                    <a:ext uri="{9D8B030D-6E8A-4147-A177-3AD203B41FA5}">
                      <a16:colId xmlns:a16="http://schemas.microsoft.com/office/drawing/2014/main" val="2406986385"/>
                    </a:ext>
                  </a:extLst>
                </a:gridCol>
                <a:gridCol w="2366672">
                  <a:extLst>
                    <a:ext uri="{9D8B030D-6E8A-4147-A177-3AD203B41FA5}">
                      <a16:colId xmlns:a16="http://schemas.microsoft.com/office/drawing/2014/main" val="2116835412"/>
                    </a:ext>
                  </a:extLst>
                </a:gridCol>
                <a:gridCol w="2366672">
                  <a:extLst>
                    <a:ext uri="{9D8B030D-6E8A-4147-A177-3AD203B41FA5}">
                      <a16:colId xmlns:a16="http://schemas.microsoft.com/office/drawing/2014/main" val="30731423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bg1">
                              <a:lumMod val="50000"/>
                            </a:schemeClr>
                          </a:solidFill>
                          <a:latin typeface="Tw Cen MT"/>
                        </a:rPr>
                        <a:t>Club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Tw Cen MT"/>
                        </a:rPr>
                        <a:t>Year group/s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Tw Cen MT"/>
                        </a:rPr>
                        <a:t>Number of children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Tw Cen MT"/>
                        </a:rPr>
                        <a:t>Day 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Tw Cen MT"/>
                        </a:rPr>
                        <a:t>Staff member/s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20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Lego club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Year 1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Tuesday</a:t>
                      </a:r>
                      <a:endParaRPr lang="en-GB"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Mrs Sutcliffe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1957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Multi-sports club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Year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Thursday</a:t>
                      </a:r>
                      <a:endParaRPr lang="en-GB"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Mrs Towell and Mrs Brown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0270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Dance club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Bumble Bees at The Hive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Whole class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Mrs Britner and Mrs Ridley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5257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Board game club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Year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Tuesday</a:t>
                      </a:r>
                      <a:endParaRPr lang="en-GB"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Miss Patel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2047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Computing club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Years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Monday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Mr Lawson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6297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Movie club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Years 5 and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Miss Barber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5630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Booster club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Year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Whole class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Monday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Mrs Wager, Mrs Herbert, Mrs Britner, Mr </a:t>
                      </a:r>
                      <a:r>
                        <a:rPr lang="en-GB" err="1">
                          <a:latin typeface="Tw Cen MT"/>
                        </a:rPr>
                        <a:t>Sallabank</a:t>
                      </a:r>
                      <a:r>
                        <a:rPr lang="en-GB">
                          <a:latin typeface="Tw Cen MT"/>
                        </a:rPr>
                        <a:t> and Mrs Chamberlain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27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Lego club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Tawny Bees at the Hive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Whole class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Thursday</a:t>
                      </a:r>
                      <a:endParaRPr lang="en-GB"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/>
                        </a:rPr>
                        <a:t>Miss Noble and Mrs Brown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82268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957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11D845-6464-6427-A729-7F5D866516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AB2D04F-B745-91DF-ED71-3A79F7A6811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017209" y="0"/>
            <a:ext cx="3174791" cy="685164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7A86763-D752-9557-8D78-5E0F943E0CB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40131" y="6175111"/>
            <a:ext cx="985641" cy="544301"/>
          </a:xfrm>
          <a:prstGeom prst="rect">
            <a:avLst/>
          </a:prstGeom>
        </p:spPr>
      </p:pic>
      <p:pic>
        <p:nvPicPr>
          <p:cNvPr id="11" name="Picture 4">
            <a:extLst>
              <a:ext uri="{FF2B5EF4-FFF2-40B4-BE49-F238E27FC236}">
                <a16:creationId xmlns:a16="http://schemas.microsoft.com/office/drawing/2014/main" id="{709CE31E-58B6-516B-488A-8CE59BC959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92370" y="5837690"/>
            <a:ext cx="1024468" cy="883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654AEA4-C3E3-885D-E61A-9DB29E6B704F}"/>
              </a:ext>
            </a:extLst>
          </p:cNvPr>
          <p:cNvSpPr txBox="1"/>
          <p:nvPr/>
        </p:nvSpPr>
        <p:spPr>
          <a:xfrm>
            <a:off x="124109" y="739038"/>
            <a:ext cx="119895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>
              <a:latin typeface="Tw Cen MT" panose="020B06020201040206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>
              <a:latin typeface="Tw Cen MT" panose="020B06020201040206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>
              <a:latin typeface="Tw Cen MT" panose="020B06020201040206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D670FF0-DC58-C826-D194-4BAE44A5CC4D}"/>
              </a:ext>
            </a:extLst>
          </p:cNvPr>
          <p:cNvSpPr/>
          <p:nvPr/>
        </p:nvSpPr>
        <p:spPr>
          <a:xfrm>
            <a:off x="186731" y="353964"/>
            <a:ext cx="11822210" cy="32316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D3DB9E-72C7-74CF-02B5-4B0558551D27}"/>
              </a:ext>
            </a:extLst>
          </p:cNvPr>
          <p:cNvSpPr txBox="1"/>
          <p:nvPr/>
        </p:nvSpPr>
        <p:spPr>
          <a:xfrm>
            <a:off x="160652" y="709022"/>
            <a:ext cx="118482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>
                <a:latin typeface="Tw Cen MT" panose="020B0602020104020603" pitchFamily="34" charset="0"/>
              </a:rPr>
              <a:t>Autumn 1 clubs – children’s suggestions</a:t>
            </a:r>
          </a:p>
          <a:p>
            <a:endParaRPr lang="en-GB" sz="2000">
              <a:latin typeface="Tw Cen MT" panose="020B0602020104020603" pitchFamily="34" charset="0"/>
            </a:endParaRPr>
          </a:p>
          <a:p>
            <a:endParaRPr lang="en-GB" sz="2000">
              <a:latin typeface="Tw Cen MT" panose="020B0602020104020603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5701E9-5930-5E98-8635-D3C7CFB2DA2A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92410" y="1063138"/>
            <a:ext cx="11833362" cy="7084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55E1637-CCE4-247D-C65F-6D505D47A54B}"/>
              </a:ext>
            </a:extLst>
          </p:cNvPr>
          <p:cNvSpPr txBox="1"/>
          <p:nvPr/>
        </p:nvSpPr>
        <p:spPr>
          <a:xfrm>
            <a:off x="7491497" y="2201637"/>
            <a:ext cx="4608973" cy="901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GB" sz="2200" b="0" i="0" u="none" strike="noStrike" kern="100" cap="none" spc="0" normalizeH="0" baseline="0" noProof="0">
              <a:ln>
                <a:noFill/>
              </a:ln>
              <a:solidFill>
                <a:srgbClr val="F38F86"/>
              </a:solidFill>
              <a:effectLst/>
              <a:uLnTx/>
              <a:uFillTx/>
              <a:latin typeface="Tw Cen MT" panose="020B06020201040206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GB" sz="2200" b="0" i="0" u="none" strike="noStrike" kern="100" cap="none" spc="0" normalizeH="0" baseline="0" noProof="0">
              <a:ln>
                <a:noFill/>
              </a:ln>
              <a:solidFill>
                <a:srgbClr val="F38F86"/>
              </a:solidFill>
              <a:effectLst/>
              <a:uLnTx/>
              <a:uFillTx/>
              <a:latin typeface="Tw Cen MT" panose="020B06020201040206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D153F39-5388-FBCE-6F4B-ED65759F09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889893"/>
              </p:ext>
            </p:extLst>
          </p:nvPr>
        </p:nvGraphicFramePr>
        <p:xfrm>
          <a:off x="192409" y="1353435"/>
          <a:ext cx="11816532" cy="530017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69422">
                  <a:extLst>
                    <a:ext uri="{9D8B030D-6E8A-4147-A177-3AD203B41FA5}">
                      <a16:colId xmlns:a16="http://schemas.microsoft.com/office/drawing/2014/main" val="2533438436"/>
                    </a:ext>
                  </a:extLst>
                </a:gridCol>
                <a:gridCol w="1969422">
                  <a:extLst>
                    <a:ext uri="{9D8B030D-6E8A-4147-A177-3AD203B41FA5}">
                      <a16:colId xmlns:a16="http://schemas.microsoft.com/office/drawing/2014/main" val="3648328873"/>
                    </a:ext>
                  </a:extLst>
                </a:gridCol>
                <a:gridCol w="1969422">
                  <a:extLst>
                    <a:ext uri="{9D8B030D-6E8A-4147-A177-3AD203B41FA5}">
                      <a16:colId xmlns:a16="http://schemas.microsoft.com/office/drawing/2014/main" val="3899672965"/>
                    </a:ext>
                  </a:extLst>
                </a:gridCol>
                <a:gridCol w="1969422">
                  <a:extLst>
                    <a:ext uri="{9D8B030D-6E8A-4147-A177-3AD203B41FA5}">
                      <a16:colId xmlns:a16="http://schemas.microsoft.com/office/drawing/2014/main" val="3987635376"/>
                    </a:ext>
                  </a:extLst>
                </a:gridCol>
                <a:gridCol w="1969422">
                  <a:extLst>
                    <a:ext uri="{9D8B030D-6E8A-4147-A177-3AD203B41FA5}">
                      <a16:colId xmlns:a16="http://schemas.microsoft.com/office/drawing/2014/main" val="1628227486"/>
                    </a:ext>
                  </a:extLst>
                </a:gridCol>
                <a:gridCol w="1969422">
                  <a:extLst>
                    <a:ext uri="{9D8B030D-6E8A-4147-A177-3AD203B41FA5}">
                      <a16:colId xmlns:a16="http://schemas.microsoft.com/office/drawing/2014/main" val="2329379400"/>
                    </a:ext>
                  </a:extLst>
                </a:gridCol>
              </a:tblGrid>
              <a:tr h="453850">
                <a:tc>
                  <a:txBody>
                    <a:bodyPr/>
                    <a:lstStyle/>
                    <a:p>
                      <a:r>
                        <a:rPr lang="en-GB"/>
                        <a:t>Year 1</a:t>
                      </a:r>
                      <a:endParaRPr lang="en-GB"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Year 2</a:t>
                      </a:r>
                      <a:endParaRPr lang="en-GB"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Year 3</a:t>
                      </a:r>
                      <a:endParaRPr lang="en-GB"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Year 4</a:t>
                      </a:r>
                      <a:endParaRPr lang="en-GB"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Year 5</a:t>
                      </a:r>
                      <a:endParaRPr lang="en-GB"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Year 6</a:t>
                      </a:r>
                      <a:endParaRPr lang="en-GB"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07854808"/>
                  </a:ext>
                </a:extLst>
              </a:tr>
              <a:tr h="2241139">
                <a:tc>
                  <a:txBody>
                    <a:bodyPr/>
                    <a:lstStyle/>
                    <a:p>
                      <a:r>
                        <a:rPr lang="en-GB">
                          <a:latin typeface="Tw Cen MT" panose="020B0602020104020603" pitchFamily="34" charset="0"/>
                        </a:rPr>
                        <a:t>Drawing </a:t>
                      </a:r>
                    </a:p>
                    <a:p>
                      <a:endParaRPr lang="en-GB">
                        <a:latin typeface="Tw Cen MT" panose="020B0602020104020603" pitchFamily="34" charset="0"/>
                      </a:endParaRPr>
                    </a:p>
                    <a:p>
                      <a:r>
                        <a:rPr lang="en-GB">
                          <a:latin typeface="Tw Cen MT" panose="020B0602020104020603" pitchFamily="34" charset="0"/>
                        </a:rPr>
                        <a:t>Games</a:t>
                      </a:r>
                    </a:p>
                    <a:p>
                      <a:endParaRPr lang="en-GB">
                        <a:latin typeface="Tw Cen MT" panose="020B0602020104020603" pitchFamily="34" charset="0"/>
                      </a:endParaRPr>
                    </a:p>
                    <a:p>
                      <a:r>
                        <a:rPr lang="en-GB">
                          <a:latin typeface="Tw Cen MT" panose="020B0602020104020603" pitchFamily="34" charset="0"/>
                        </a:rPr>
                        <a:t>Crafts</a:t>
                      </a:r>
                    </a:p>
                    <a:p>
                      <a:endParaRPr lang="en-GB">
                        <a:latin typeface="Tw Cen MT" panose="020B0602020104020603" pitchFamily="34" charset="0"/>
                      </a:endParaRPr>
                    </a:p>
                    <a:p>
                      <a:r>
                        <a:rPr lang="en-GB">
                          <a:highlight>
                            <a:srgbClr val="FFFF00"/>
                          </a:highlight>
                          <a:latin typeface="Tw Cen MT" panose="020B0602020104020603" pitchFamily="34" charset="0"/>
                        </a:rPr>
                        <a:t>Lego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Tw Cen MT" panose="020B0602020104020603" pitchFamily="34" charset="0"/>
                        </a:rPr>
                        <a:t>LEGO</a:t>
                      </a:r>
                    </a:p>
                    <a:p>
                      <a:endParaRPr lang="en-GB" sz="1400">
                        <a:latin typeface="Tw Cen MT" panose="020B0602020104020603" pitchFamily="34" charset="0"/>
                      </a:endParaRPr>
                    </a:p>
                    <a:p>
                      <a:r>
                        <a:rPr lang="en-GB" sz="1400">
                          <a:latin typeface="Tw Cen MT" panose="020B0602020104020603" pitchFamily="34" charset="0"/>
                        </a:rPr>
                        <a:t>Forest School</a:t>
                      </a:r>
                    </a:p>
                    <a:p>
                      <a:endParaRPr lang="en-GB" sz="1400">
                        <a:latin typeface="Tw Cen MT" panose="020B0602020104020603" pitchFamily="34" charset="0"/>
                      </a:endParaRPr>
                    </a:p>
                    <a:p>
                      <a:r>
                        <a:rPr lang="en-GB" sz="1400">
                          <a:latin typeface="Tw Cen MT" panose="020B0602020104020603" pitchFamily="34" charset="0"/>
                        </a:rPr>
                        <a:t>Gymnastics</a:t>
                      </a:r>
                    </a:p>
                    <a:p>
                      <a:endParaRPr lang="en-GB" sz="1400">
                        <a:latin typeface="Tw Cen MT" panose="020B0602020104020603" pitchFamily="34" charset="0"/>
                      </a:endParaRPr>
                    </a:p>
                    <a:p>
                      <a:r>
                        <a:rPr lang="en-GB" sz="1400">
                          <a:latin typeface="Tw Cen MT" panose="020B0602020104020603" pitchFamily="34" charset="0"/>
                        </a:rPr>
                        <a:t>Movie</a:t>
                      </a:r>
                    </a:p>
                    <a:p>
                      <a:endParaRPr lang="en-GB" sz="1400">
                        <a:latin typeface="Tw Cen MT" panose="020B0602020104020603" pitchFamily="34" charset="0"/>
                      </a:endParaRPr>
                    </a:p>
                    <a:p>
                      <a:r>
                        <a:rPr lang="en-GB" sz="1400">
                          <a:highlight>
                            <a:srgbClr val="FFFF00"/>
                          </a:highlight>
                          <a:latin typeface="Tw Cen MT" panose="020B0602020104020603" pitchFamily="34" charset="0"/>
                        </a:rPr>
                        <a:t>P.E Games</a:t>
                      </a:r>
                    </a:p>
                    <a:p>
                      <a:endParaRPr lang="en-GB" sz="1400">
                        <a:latin typeface="Tw Cen MT" panose="020B0602020104020603" pitchFamily="34" charset="0"/>
                      </a:endParaRPr>
                    </a:p>
                    <a:p>
                      <a:r>
                        <a:rPr lang="en-GB" sz="1400">
                          <a:latin typeface="Tw Cen MT" panose="020B0602020104020603" pitchFamily="34" charset="0"/>
                        </a:rPr>
                        <a:t>Art &amp; Craft</a:t>
                      </a:r>
                    </a:p>
                    <a:p>
                      <a:endParaRPr lang="en-GB" sz="1400">
                        <a:latin typeface="Tw Cen MT" panose="020B0602020104020603" pitchFamily="34" charset="0"/>
                      </a:endParaRPr>
                    </a:p>
                    <a:p>
                      <a:r>
                        <a:rPr lang="en-GB" sz="1400">
                          <a:latin typeface="Tw Cen MT" panose="020B0602020104020603" pitchFamily="34" charset="0"/>
                        </a:rPr>
                        <a:t>Outside games</a:t>
                      </a:r>
                    </a:p>
                    <a:p>
                      <a:endParaRPr lang="en-GB" sz="1400">
                        <a:latin typeface="Tw Cen MT" panose="020B0602020104020603" pitchFamily="34" charset="0"/>
                      </a:endParaRPr>
                    </a:p>
                    <a:p>
                      <a:r>
                        <a:rPr lang="en-GB" sz="1400">
                          <a:latin typeface="Tw Cen MT" panose="020B0602020104020603" pitchFamily="34" charset="0"/>
                        </a:rPr>
                        <a:t>Board Games</a:t>
                      </a:r>
                    </a:p>
                    <a:p>
                      <a:endParaRPr lang="en-GB" sz="1400">
                        <a:latin typeface="Tw Cen MT" panose="020B0602020104020603" pitchFamily="34" charset="0"/>
                      </a:endParaRPr>
                    </a:p>
                    <a:p>
                      <a:r>
                        <a:rPr lang="en-GB" sz="1400">
                          <a:latin typeface="Tw Cen MT" panose="020B0602020104020603" pitchFamily="34" charset="0"/>
                        </a:rPr>
                        <a:t>Music</a:t>
                      </a:r>
                    </a:p>
                    <a:p>
                      <a:endParaRPr lang="en-GB" sz="1400">
                        <a:latin typeface="Tw Cen MT" panose="020B0602020104020603" pitchFamily="34" charset="0"/>
                      </a:endParaRPr>
                    </a:p>
                    <a:p>
                      <a:r>
                        <a:rPr lang="en-GB" sz="1400">
                          <a:latin typeface="Tw Cen MT" panose="020B0602020104020603" pitchFamily="34" charset="0"/>
                        </a:rPr>
                        <a:t>Basketball</a:t>
                      </a:r>
                    </a:p>
                    <a:p>
                      <a:endParaRPr lang="en-GB" sz="1400">
                        <a:latin typeface="Tw Cen MT" panose="020B0602020104020603" pitchFamily="34" charset="0"/>
                      </a:endParaRPr>
                    </a:p>
                    <a:p>
                      <a:r>
                        <a:rPr lang="en-GB" sz="1400">
                          <a:latin typeface="Tw Cen MT" panose="020B0602020104020603" pitchFamily="34" charset="0"/>
                        </a:rPr>
                        <a:t>Football</a:t>
                      </a:r>
                    </a:p>
                    <a:p>
                      <a:endParaRPr lang="en-GB"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 panose="020B0602020104020603" pitchFamily="34" charset="0"/>
                        </a:rPr>
                        <a:t>Lego club</a:t>
                      </a:r>
                    </a:p>
                    <a:p>
                      <a:endParaRPr lang="en-GB">
                        <a:latin typeface="Tw Cen MT" panose="020B0602020104020603" pitchFamily="34" charset="0"/>
                      </a:endParaRPr>
                    </a:p>
                    <a:p>
                      <a:r>
                        <a:rPr lang="en-GB">
                          <a:latin typeface="Tw Cen MT" panose="020B0602020104020603" pitchFamily="34" charset="0"/>
                        </a:rPr>
                        <a:t>Craft/drawing club</a:t>
                      </a:r>
                    </a:p>
                    <a:p>
                      <a:endParaRPr lang="en-GB">
                        <a:latin typeface="Tw Cen MT" panose="020B0602020104020603" pitchFamily="34" charset="0"/>
                      </a:endParaRPr>
                    </a:p>
                    <a:p>
                      <a:r>
                        <a:rPr lang="en-GB">
                          <a:highlight>
                            <a:srgbClr val="FFFF00"/>
                          </a:highlight>
                          <a:latin typeface="Tw Cen MT" panose="020B0602020104020603" pitchFamily="34" charset="0"/>
                        </a:rPr>
                        <a:t>Board games </a:t>
                      </a:r>
                    </a:p>
                    <a:p>
                      <a:endParaRPr lang="en-GB">
                        <a:latin typeface="Tw Cen MT" panose="020B0602020104020603" pitchFamily="34" charset="0"/>
                      </a:endParaRPr>
                    </a:p>
                    <a:p>
                      <a:r>
                        <a:rPr lang="en-GB">
                          <a:latin typeface="Tw Cen MT" panose="020B0602020104020603" pitchFamily="34" charset="0"/>
                        </a:rPr>
                        <a:t>Maths club</a:t>
                      </a:r>
                    </a:p>
                    <a:p>
                      <a:endParaRPr lang="en-GB">
                        <a:latin typeface="Tw Cen MT" panose="020B0602020104020603" pitchFamily="34" charset="0"/>
                      </a:endParaRPr>
                    </a:p>
                    <a:p>
                      <a:r>
                        <a:rPr lang="en-GB">
                          <a:latin typeface="Tw Cen MT" panose="020B0602020104020603" pitchFamily="34" charset="0"/>
                        </a:rPr>
                        <a:t>Football/sports </a:t>
                      </a:r>
                    </a:p>
                    <a:p>
                      <a:endParaRPr lang="en-GB">
                        <a:latin typeface="Tw Cen MT" panose="020B0602020104020603" pitchFamily="34" charset="0"/>
                      </a:endParaRPr>
                    </a:p>
                    <a:p>
                      <a:r>
                        <a:rPr lang="en-GB">
                          <a:latin typeface="Tw Cen MT" panose="020B0602020104020603" pitchFamily="34" charset="0"/>
                        </a:rPr>
                        <a:t>Book club </a:t>
                      </a:r>
                    </a:p>
                    <a:p>
                      <a:endParaRPr lang="en-GB">
                        <a:latin typeface="Tw Cen MT" panose="020B0602020104020603" pitchFamily="34" charset="0"/>
                      </a:endParaRPr>
                    </a:p>
                    <a:p>
                      <a:r>
                        <a:rPr lang="en-GB">
                          <a:latin typeface="Tw Cen MT" panose="020B0602020104020603" pitchFamily="34" charset="0"/>
                        </a:rPr>
                        <a:t>Spanish club</a:t>
                      </a:r>
                    </a:p>
                    <a:p>
                      <a:endParaRPr lang="en-GB">
                        <a:latin typeface="Tw Cen MT" panose="020B0602020104020603" pitchFamily="34" charset="0"/>
                      </a:endParaRPr>
                    </a:p>
                    <a:p>
                      <a:r>
                        <a:rPr lang="en-GB">
                          <a:latin typeface="Tw Cen MT" panose="020B0602020104020603" pitchFamily="34" charset="0"/>
                        </a:rPr>
                        <a:t>Movie club</a:t>
                      </a:r>
                    </a:p>
                    <a:p>
                      <a:endParaRPr lang="en-GB"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Tw Cen MT"/>
                        </a:rPr>
                        <a:t>Afterschool forest school </a:t>
                      </a:r>
                    </a:p>
                    <a:p>
                      <a:pPr lvl="0">
                        <a:buNone/>
                      </a:pPr>
                      <a:endParaRPr lang="en-GB" sz="1400">
                        <a:latin typeface="Tw Cen MT"/>
                      </a:endParaRPr>
                    </a:p>
                    <a:p>
                      <a:pPr lvl="0">
                        <a:buNone/>
                      </a:pPr>
                      <a:r>
                        <a:rPr lang="en-GB" sz="1400">
                          <a:latin typeface="Tw Cen MT"/>
                        </a:rPr>
                        <a:t>Football / Sports </a:t>
                      </a:r>
                    </a:p>
                    <a:p>
                      <a:pPr lvl="0">
                        <a:buNone/>
                      </a:pPr>
                      <a:endParaRPr lang="en-GB" sz="1400">
                        <a:latin typeface="Tw Cen MT"/>
                      </a:endParaRPr>
                    </a:p>
                    <a:p>
                      <a:pPr lvl="0">
                        <a:buNone/>
                      </a:pPr>
                      <a:r>
                        <a:rPr lang="en-GB" sz="1400">
                          <a:highlight>
                            <a:srgbClr val="FFFF00"/>
                          </a:highlight>
                          <a:latin typeface="Tw Cen MT"/>
                        </a:rPr>
                        <a:t>Computing Club</a:t>
                      </a:r>
                    </a:p>
                    <a:p>
                      <a:pPr lvl="0">
                        <a:buNone/>
                      </a:pPr>
                      <a:endParaRPr lang="en-GB" sz="1400">
                        <a:latin typeface="Tw Cen MT"/>
                      </a:endParaRPr>
                    </a:p>
                    <a:p>
                      <a:pPr lvl="0">
                        <a:buNone/>
                      </a:pPr>
                      <a:r>
                        <a:rPr lang="en-GB" sz="1400">
                          <a:latin typeface="Tw Cen MT"/>
                        </a:rPr>
                        <a:t>Science Club </a:t>
                      </a:r>
                    </a:p>
                    <a:p>
                      <a:pPr lvl="0">
                        <a:buNone/>
                      </a:pPr>
                      <a:endParaRPr lang="en-GB" sz="1400">
                        <a:latin typeface="Tw Cen MT"/>
                      </a:endParaRPr>
                    </a:p>
                    <a:p>
                      <a:pPr lvl="0">
                        <a:buNone/>
                      </a:pPr>
                      <a:r>
                        <a:rPr lang="en-GB" sz="1400">
                          <a:latin typeface="Tw Cen MT"/>
                        </a:rPr>
                        <a:t>Crafts club </a:t>
                      </a:r>
                    </a:p>
                    <a:p>
                      <a:pPr lvl="0">
                        <a:buNone/>
                      </a:pPr>
                      <a:endParaRPr lang="en-GB" sz="1400">
                        <a:latin typeface="Tw Cen MT"/>
                      </a:endParaRPr>
                    </a:p>
                    <a:p>
                      <a:pPr lvl="0">
                        <a:buNone/>
                      </a:pPr>
                      <a:r>
                        <a:rPr lang="en-GB" sz="1400">
                          <a:latin typeface="Tw Cen MT"/>
                        </a:rPr>
                        <a:t>Gym / P.E. Club</a:t>
                      </a:r>
                    </a:p>
                    <a:p>
                      <a:pPr lvl="0">
                        <a:buNone/>
                      </a:pPr>
                      <a:endParaRPr lang="en-GB" sz="1400">
                        <a:latin typeface="Tw Cen MT"/>
                      </a:endParaRPr>
                    </a:p>
                    <a:p>
                      <a:pPr lvl="0">
                        <a:buNone/>
                      </a:pPr>
                      <a:r>
                        <a:rPr lang="en-GB" sz="1400">
                          <a:latin typeface="Tw Cen MT"/>
                        </a:rPr>
                        <a:t>Singing</a:t>
                      </a:r>
                      <a:r>
                        <a:rPr lang="en-GB">
                          <a:latin typeface="Tw Cen MT"/>
                        </a:rPr>
                        <a:t> </a:t>
                      </a:r>
                    </a:p>
                    <a:p>
                      <a:pPr lvl="0">
                        <a:buNone/>
                      </a:pPr>
                      <a:endParaRPr lang="en-GB">
                        <a:latin typeface="Tw Cen MT"/>
                      </a:endParaRPr>
                    </a:p>
                    <a:p>
                      <a:pPr lvl="0">
                        <a:buNone/>
                      </a:pPr>
                      <a:r>
                        <a:rPr lang="en-GB" sz="1400">
                          <a:latin typeface="Tw Cen MT"/>
                        </a:rPr>
                        <a:t>Running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Tw Cen MT" panose="020B0602020104020603" pitchFamily="34" charset="0"/>
                        </a:rPr>
                        <a:t>Football</a:t>
                      </a:r>
                    </a:p>
                    <a:p>
                      <a:r>
                        <a:rPr lang="en-GB">
                          <a:latin typeface="Tw Cen MT" panose="020B0602020104020603" pitchFamily="34" charset="0"/>
                        </a:rPr>
                        <a:t>Cricket</a:t>
                      </a:r>
                    </a:p>
                    <a:p>
                      <a:r>
                        <a:rPr lang="en-GB">
                          <a:latin typeface="Tw Cen MT" panose="020B0602020104020603" pitchFamily="34" charset="0"/>
                        </a:rPr>
                        <a:t>Gymnastics</a:t>
                      </a:r>
                    </a:p>
                    <a:p>
                      <a:r>
                        <a:rPr lang="en-GB">
                          <a:highlight>
                            <a:srgbClr val="FFFF00"/>
                          </a:highlight>
                          <a:latin typeface="Tw Cen MT" panose="020B0602020104020603" pitchFamily="34" charset="0"/>
                        </a:rPr>
                        <a:t>Movies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061791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1430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EA8BDC-D442-A343-9B57-49A49AE979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D25E54B-EA83-8455-38FF-1FC7F66F2A5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017209" y="0"/>
            <a:ext cx="3174791" cy="685164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04DCB41-364F-0E03-F3D3-3A9D7F9266D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40131" y="6175111"/>
            <a:ext cx="985641" cy="544301"/>
          </a:xfrm>
          <a:prstGeom prst="rect">
            <a:avLst/>
          </a:prstGeom>
        </p:spPr>
      </p:pic>
      <p:pic>
        <p:nvPicPr>
          <p:cNvPr id="11" name="Picture 4">
            <a:extLst>
              <a:ext uri="{FF2B5EF4-FFF2-40B4-BE49-F238E27FC236}">
                <a16:creationId xmlns:a16="http://schemas.microsoft.com/office/drawing/2014/main" id="{4DA64EE2-CFE5-1113-B845-2034CB4D07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92370" y="5837690"/>
            <a:ext cx="1024468" cy="883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BD84D37-F196-451E-0949-FCACAD6F974C}"/>
              </a:ext>
            </a:extLst>
          </p:cNvPr>
          <p:cNvSpPr txBox="1"/>
          <p:nvPr/>
        </p:nvSpPr>
        <p:spPr>
          <a:xfrm>
            <a:off x="124109" y="739038"/>
            <a:ext cx="119895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>
              <a:latin typeface="Tw Cen MT" panose="020B06020201040206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>
              <a:latin typeface="Tw Cen MT" panose="020B06020201040206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>
              <a:latin typeface="Tw Cen MT" panose="020B06020201040206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8F3ED94-A41E-4607-BB45-03878BED63A1}"/>
              </a:ext>
            </a:extLst>
          </p:cNvPr>
          <p:cNvSpPr/>
          <p:nvPr/>
        </p:nvSpPr>
        <p:spPr>
          <a:xfrm>
            <a:off x="186731" y="353964"/>
            <a:ext cx="11822210" cy="32316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BA0862-B6A3-E66D-04BB-393729F44431}"/>
              </a:ext>
            </a:extLst>
          </p:cNvPr>
          <p:cNvSpPr txBox="1"/>
          <p:nvPr/>
        </p:nvSpPr>
        <p:spPr>
          <a:xfrm>
            <a:off x="160652" y="709022"/>
            <a:ext cx="118482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>
                <a:latin typeface="Tw Cen MT" panose="020B0602020104020603" pitchFamily="34" charset="0"/>
              </a:rPr>
              <a:t>Autumn 1 clubs – children’s suggestions</a:t>
            </a:r>
          </a:p>
          <a:p>
            <a:endParaRPr lang="en-GB" sz="2000">
              <a:latin typeface="Tw Cen MT" panose="020B0602020104020603" pitchFamily="34" charset="0"/>
            </a:endParaRPr>
          </a:p>
          <a:p>
            <a:endParaRPr lang="en-GB" sz="2000">
              <a:latin typeface="Tw Cen MT" panose="020B0602020104020603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B0CCAAD-FFBA-8C7A-0AEF-2EB22DE60058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92410" y="1063138"/>
            <a:ext cx="11833362" cy="7084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273C25D-7AA8-8A5F-9F1D-602F2C1FBDC5}"/>
              </a:ext>
            </a:extLst>
          </p:cNvPr>
          <p:cNvSpPr txBox="1"/>
          <p:nvPr/>
        </p:nvSpPr>
        <p:spPr>
          <a:xfrm>
            <a:off x="7491497" y="2201637"/>
            <a:ext cx="4608973" cy="901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GB" sz="2200" b="0" i="0" u="none" strike="noStrike" kern="100" cap="none" spc="0" normalizeH="0" baseline="0" noProof="0">
              <a:ln>
                <a:noFill/>
              </a:ln>
              <a:solidFill>
                <a:srgbClr val="F38F86"/>
              </a:solidFill>
              <a:effectLst/>
              <a:uLnTx/>
              <a:uFillTx/>
              <a:latin typeface="Tw Cen MT" panose="020B06020201040206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GB" sz="2200" b="0" i="0" u="none" strike="noStrike" kern="100" cap="none" spc="0" normalizeH="0" baseline="0" noProof="0">
              <a:ln>
                <a:noFill/>
              </a:ln>
              <a:solidFill>
                <a:srgbClr val="F38F86"/>
              </a:solidFill>
              <a:effectLst/>
              <a:uLnTx/>
              <a:uFillTx/>
              <a:latin typeface="Tw Cen MT" panose="020B06020201040206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2959214-F86A-2216-C3E3-522D92D205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793097"/>
              </p:ext>
            </p:extLst>
          </p:nvPr>
        </p:nvGraphicFramePr>
        <p:xfrm>
          <a:off x="192409" y="1353435"/>
          <a:ext cx="3938844" cy="438577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69422">
                  <a:extLst>
                    <a:ext uri="{9D8B030D-6E8A-4147-A177-3AD203B41FA5}">
                      <a16:colId xmlns:a16="http://schemas.microsoft.com/office/drawing/2014/main" val="2533438436"/>
                    </a:ext>
                  </a:extLst>
                </a:gridCol>
                <a:gridCol w="1969422">
                  <a:extLst>
                    <a:ext uri="{9D8B030D-6E8A-4147-A177-3AD203B41FA5}">
                      <a16:colId xmlns:a16="http://schemas.microsoft.com/office/drawing/2014/main" val="3648328873"/>
                    </a:ext>
                  </a:extLst>
                </a:gridCol>
              </a:tblGrid>
              <a:tr h="453850">
                <a:tc>
                  <a:txBody>
                    <a:bodyPr/>
                    <a:lstStyle/>
                    <a:p>
                      <a:r>
                        <a:rPr lang="en-GB"/>
                        <a:t>Tawny Bees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Bumble Bees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07854808"/>
                  </a:ext>
                </a:extLst>
              </a:tr>
              <a:tr h="2241139">
                <a:tc>
                  <a:txBody>
                    <a:bodyPr/>
                    <a:lstStyle/>
                    <a:p>
                      <a:endParaRPr lang="en-GB"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>
                        <a:latin typeface="Tw Cen MT" panose="020B0602020104020603" pitchFamily="34" charset="0"/>
                      </a:endParaRPr>
                    </a:p>
                    <a:p>
                      <a:pPr lvl="0">
                        <a:buNone/>
                      </a:pPr>
                      <a:endParaRPr lang="en-GB">
                        <a:latin typeface="Tw Cen MT"/>
                      </a:endParaRPr>
                    </a:p>
                    <a:p>
                      <a:pPr lvl="0">
                        <a:buNone/>
                      </a:pPr>
                      <a:endParaRPr lang="en-GB">
                        <a:latin typeface="Tw Cen MT"/>
                      </a:endParaRPr>
                    </a:p>
                    <a:p>
                      <a:pPr lvl="0">
                        <a:buNone/>
                      </a:pPr>
                      <a:endParaRPr lang="en-GB">
                        <a:latin typeface="Tw Cen MT"/>
                      </a:endParaRPr>
                    </a:p>
                    <a:p>
                      <a:pPr lvl="0">
                        <a:buNone/>
                      </a:pPr>
                      <a:endParaRPr lang="en-GB">
                        <a:latin typeface="Tw Cen MT"/>
                      </a:endParaRPr>
                    </a:p>
                    <a:p>
                      <a:pPr lvl="0">
                        <a:buNone/>
                      </a:pPr>
                      <a:endParaRPr lang="en-GB">
                        <a:latin typeface="Tw Cen MT"/>
                      </a:endParaRPr>
                    </a:p>
                    <a:p>
                      <a:pPr lvl="0">
                        <a:buNone/>
                      </a:pPr>
                      <a:endParaRPr lang="en-GB">
                        <a:latin typeface="Tw Cen MT"/>
                      </a:endParaRPr>
                    </a:p>
                    <a:p>
                      <a:pPr lvl="0">
                        <a:buNone/>
                      </a:pPr>
                      <a:endParaRPr lang="en-GB">
                        <a:latin typeface="Tw Cen MT"/>
                      </a:endParaRPr>
                    </a:p>
                    <a:p>
                      <a:pPr lvl="0">
                        <a:buNone/>
                      </a:pPr>
                      <a:endParaRPr lang="en-GB">
                        <a:latin typeface="Tw Cen MT"/>
                      </a:endParaRPr>
                    </a:p>
                    <a:p>
                      <a:pPr lvl="0">
                        <a:buNone/>
                      </a:pPr>
                      <a:endParaRPr lang="en-GB">
                        <a:latin typeface="Tw Cen MT"/>
                      </a:endParaRPr>
                    </a:p>
                    <a:p>
                      <a:pPr lvl="0">
                        <a:buNone/>
                      </a:pPr>
                      <a:endParaRPr lang="en-GB">
                        <a:latin typeface="Tw Cen MT"/>
                      </a:endParaRPr>
                    </a:p>
                    <a:p>
                      <a:pPr lvl="0">
                        <a:buNone/>
                      </a:pPr>
                      <a:endParaRPr lang="en-GB">
                        <a:latin typeface="Tw Cen MT"/>
                      </a:endParaRPr>
                    </a:p>
                    <a:p>
                      <a:pPr lvl="0">
                        <a:buNone/>
                      </a:pPr>
                      <a:endParaRPr lang="en-GB">
                        <a:latin typeface="Tw Cen MT"/>
                      </a:endParaRPr>
                    </a:p>
                    <a:p>
                      <a:pPr lvl="0">
                        <a:buNone/>
                      </a:pPr>
                      <a:endParaRPr lang="en-GB">
                        <a:latin typeface="Tw Cen M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0617915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8625FC7-40BE-9D34-164B-52BB9142A048}"/>
              </a:ext>
            </a:extLst>
          </p:cNvPr>
          <p:cNvSpPr txBox="1"/>
          <p:nvPr/>
        </p:nvSpPr>
        <p:spPr>
          <a:xfrm>
            <a:off x="2318604" y="1863165"/>
            <a:ext cx="1642345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>
                <a:latin typeface="TW Cen MT"/>
              </a:rPr>
              <a:t>Drawing </a:t>
            </a:r>
            <a:endParaRPr lang="en-US">
              <a:latin typeface="TW Cen MT"/>
            </a:endParaRPr>
          </a:p>
          <a:p>
            <a:endParaRPr lang="en-GB">
              <a:latin typeface="TW Cen MT"/>
            </a:endParaRPr>
          </a:p>
          <a:p>
            <a:r>
              <a:rPr lang="en-GB">
                <a:latin typeface="TW Cen MT"/>
              </a:rPr>
              <a:t>Games</a:t>
            </a:r>
            <a:endParaRPr lang="en-US">
              <a:latin typeface="TW Cen MT"/>
            </a:endParaRPr>
          </a:p>
          <a:p>
            <a:endParaRPr lang="en-GB">
              <a:latin typeface="TW Cen MT"/>
            </a:endParaRPr>
          </a:p>
          <a:p>
            <a:r>
              <a:rPr lang="en-GB">
                <a:latin typeface="TW Cen MT"/>
              </a:rPr>
              <a:t>Crafts</a:t>
            </a:r>
            <a:endParaRPr lang="en-US">
              <a:latin typeface="TW Cen MT"/>
            </a:endParaRPr>
          </a:p>
          <a:p>
            <a:endParaRPr lang="en-GB">
              <a:latin typeface="TW Cen MT"/>
            </a:endParaRPr>
          </a:p>
          <a:p>
            <a:r>
              <a:rPr lang="en-GB">
                <a:latin typeface="TW Cen MT"/>
              </a:rPr>
              <a:t>Lego</a:t>
            </a:r>
          </a:p>
          <a:p>
            <a:endParaRPr lang="en-GB">
              <a:latin typeface="TW Cen MT"/>
            </a:endParaRPr>
          </a:p>
          <a:p>
            <a:r>
              <a:rPr lang="en-GB">
                <a:highlight>
                  <a:srgbClr val="FFFF00"/>
                </a:highlight>
                <a:latin typeface="TW Cen MT"/>
              </a:rPr>
              <a:t>Dancing</a:t>
            </a:r>
          </a:p>
        </p:txBody>
      </p:sp>
    </p:spTree>
    <p:extLst>
      <p:ext uri="{BB962C8B-B14F-4D97-AF65-F5344CB8AC3E}">
        <p14:creationId xmlns:p14="http://schemas.microsoft.com/office/powerpoint/2010/main" val="265459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B62E9770AA2B4CB9D24B4779026AFD" ma:contentTypeVersion="16" ma:contentTypeDescription="Create a new document." ma:contentTypeScope="" ma:versionID="15292f06df2280c961496bed66194c04">
  <xsd:schema xmlns:xsd="http://www.w3.org/2001/XMLSchema" xmlns:xs="http://www.w3.org/2001/XMLSchema" xmlns:p="http://schemas.microsoft.com/office/2006/metadata/properties" xmlns:ns2="8b373f33-a440-4ef8-82f6-332943134ace" xmlns:ns3="6a051225-211a-4978-8e1f-418ef71e904e" targetNamespace="http://schemas.microsoft.com/office/2006/metadata/properties" ma:root="true" ma:fieldsID="7dee6010d9d6f03144f0fb5e7e970130" ns2:_="" ns3:_="">
    <xsd:import namespace="8b373f33-a440-4ef8-82f6-332943134ace"/>
    <xsd:import namespace="6a051225-211a-4978-8e1f-418ef71e90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373f33-a440-4ef8-82f6-332943134a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051225-211a-4978-8e1f-418ef71e904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73689bc-40ad-48b4-b9b9-72f24715a94e}" ma:internalName="TaxCatchAll" ma:showField="CatchAllData" ma:web="6a051225-211a-4978-8e1f-418ef71e90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b373f33-a440-4ef8-82f6-332943134ace">
      <Terms xmlns="http://schemas.microsoft.com/office/infopath/2007/PartnerControls"/>
    </lcf76f155ced4ddcb4097134ff3c332f>
    <TaxCatchAll xmlns="6a051225-211a-4978-8e1f-418ef71e904e" xsi:nil="true"/>
  </documentManagement>
</p:properties>
</file>

<file path=customXml/itemProps1.xml><?xml version="1.0" encoding="utf-8"?>
<ds:datastoreItem xmlns:ds="http://schemas.openxmlformats.org/officeDocument/2006/customXml" ds:itemID="{DC3A138F-9D4E-4019-BBC3-AC36140AE90A}">
  <ds:schemaRefs>
    <ds:schemaRef ds:uri="6a051225-211a-4978-8e1f-418ef71e904e"/>
    <ds:schemaRef ds:uri="8b373f33-a440-4ef8-82f6-332943134ac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82D4952-1940-4DDC-9BAF-69DB7B618E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5FDB9ED-845D-48C6-AC25-B582935126A1}">
  <ds:schemaRefs>
    <ds:schemaRef ds:uri="6a051225-211a-4978-8e1f-418ef71e904e"/>
    <ds:schemaRef ds:uri="8b373f33-a440-4ef8-82f6-332943134ac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Wilkinson</dc:creator>
  <cp:revision>1</cp:revision>
  <cp:lastPrinted>2024-11-07T13:29:01Z</cp:lastPrinted>
  <dcterms:created xsi:type="dcterms:W3CDTF">2023-01-21T20:25:55Z</dcterms:created>
  <dcterms:modified xsi:type="dcterms:W3CDTF">2025-09-11T07:05:36Z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0x01010036B62E9770AA2B4CB9D24B4779026AFD</vt:lpwstr>
  </property>
  <property fmtid="{D5CDD505-2E9C-101B-9397-08002B2CF9AE}" pid="3" name="MediaServiceImageTags">
    <vt:lpwstr/>
  </property>
</Properties>
</file>