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94" r:id="rId5"/>
    <p:sldId id="28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73E522-3049-49F7-886C-FB3A33CAC738}" v="8" dt="2026-01-09T14:52:42.3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hamberlain (OP)" userId="a22c31bb-8835-47b8-a275-6750a7d161bb" providerId="ADAL" clId="{08D94721-D946-4E93-8BAE-B7CFC646C0E6}"/>
    <pc:docChg chg="modSld sldOrd">
      <pc:chgData name="D Chamberlain (OP)" userId="a22c31bb-8835-47b8-a275-6750a7d161bb" providerId="ADAL" clId="{08D94721-D946-4E93-8BAE-B7CFC646C0E6}" dt="2025-10-02T13:17:29.466" v="1"/>
      <pc:docMkLst>
        <pc:docMk/>
      </pc:docMkLst>
      <pc:sldChg chg="ord">
        <pc:chgData name="D Chamberlain (OP)" userId="a22c31bb-8835-47b8-a275-6750a7d161bb" providerId="ADAL" clId="{08D94721-D946-4E93-8BAE-B7CFC646C0E6}" dt="2025-10-02T13:17:29.466" v="1"/>
        <pc:sldMkLst>
          <pc:docMk/>
          <pc:sldMk cId="1140526522" sldId="294"/>
        </pc:sldMkLst>
      </pc:sldChg>
    </pc:docChg>
  </pc:docChgLst>
  <pc:docChgLst>
    <pc:chgData name="D Chamberlain (OP)" userId="a22c31bb-8835-47b8-a275-6750a7d161bb" providerId="ADAL" clId="{21B0BFA8-3975-49B5-B892-46C3B35F9058}"/>
    <pc:docChg chg="modSld">
      <pc:chgData name="D Chamberlain (OP)" userId="a22c31bb-8835-47b8-a275-6750a7d161bb" providerId="ADAL" clId="{21B0BFA8-3975-49B5-B892-46C3B35F9058}" dt="2026-01-08T15:10:15.422" v="8"/>
      <pc:docMkLst>
        <pc:docMk/>
      </pc:docMkLst>
      <pc:sldChg chg="modSp mod">
        <pc:chgData name="D Chamberlain (OP)" userId="a22c31bb-8835-47b8-a275-6750a7d161bb" providerId="ADAL" clId="{21B0BFA8-3975-49B5-B892-46C3B35F9058}" dt="2026-01-08T15:10:15.422" v="8"/>
        <pc:sldMkLst>
          <pc:docMk/>
          <pc:sldMk cId="530110887" sldId="289"/>
        </pc:sldMkLst>
        <pc:spChg chg="mod">
          <ac:chgData name="D Chamberlain (OP)" userId="a22c31bb-8835-47b8-a275-6750a7d161bb" providerId="ADAL" clId="{21B0BFA8-3975-49B5-B892-46C3B35F9058}" dt="2026-01-08T15:10:15.422" v="8"/>
          <ac:spMkLst>
            <pc:docMk/>
            <pc:sldMk cId="530110887" sldId="289"/>
            <ac:spMk id="5" creationId="{316B997C-DCEA-7A3A-790F-850118BCE111}"/>
          </ac:spMkLst>
        </pc:spChg>
      </pc:sldChg>
      <pc:sldChg chg="modSp mod">
        <pc:chgData name="D Chamberlain (OP)" userId="a22c31bb-8835-47b8-a275-6750a7d161bb" providerId="ADAL" clId="{21B0BFA8-3975-49B5-B892-46C3B35F9058}" dt="2026-01-08T15:10:04.609" v="7" actId="20577"/>
        <pc:sldMkLst>
          <pc:docMk/>
          <pc:sldMk cId="1140526522" sldId="294"/>
        </pc:sldMkLst>
        <pc:spChg chg="mod">
          <ac:chgData name="D Chamberlain (OP)" userId="a22c31bb-8835-47b8-a275-6750a7d161bb" providerId="ADAL" clId="{21B0BFA8-3975-49B5-B892-46C3B35F9058}" dt="2026-01-08T15:10:04.609" v="7" actId="20577"/>
          <ac:spMkLst>
            <pc:docMk/>
            <pc:sldMk cId="1140526522" sldId="294"/>
            <ac:spMk id="5" creationId="{9C343D5D-FB43-19F2-678A-CF482725EC68}"/>
          </ac:spMkLst>
        </pc:spChg>
      </pc:sldChg>
    </pc:docChg>
  </pc:docChgLst>
  <pc:docChgLst>
    <pc:chgData name="E Ryder (OP)" userId="c6885d7c-0b53-4cc0-8df2-a13d0d455816" providerId="ADAL" clId="{B573E522-3049-49F7-886C-FB3A33CAC738}"/>
    <pc:docChg chg="custSel modSld">
      <pc:chgData name="E Ryder (OP)" userId="c6885d7c-0b53-4cc0-8df2-a13d0d455816" providerId="ADAL" clId="{B573E522-3049-49F7-886C-FB3A33CAC738}" dt="2026-01-09T14:52:48.715" v="1433" actId="14100"/>
      <pc:docMkLst>
        <pc:docMk/>
      </pc:docMkLst>
      <pc:sldChg chg="modSp mod">
        <pc:chgData name="E Ryder (OP)" userId="c6885d7c-0b53-4cc0-8df2-a13d0d455816" providerId="ADAL" clId="{B573E522-3049-49F7-886C-FB3A33CAC738}" dt="2026-01-09T14:50:08.418" v="1395" actId="20577"/>
        <pc:sldMkLst>
          <pc:docMk/>
          <pc:sldMk cId="530110887" sldId="289"/>
        </pc:sldMkLst>
        <pc:spChg chg="mod">
          <ac:chgData name="E Ryder (OP)" userId="c6885d7c-0b53-4cc0-8df2-a13d0d455816" providerId="ADAL" clId="{B573E522-3049-49F7-886C-FB3A33CAC738}" dt="2026-01-09T14:50:08.418" v="1395" actId="20577"/>
          <ac:spMkLst>
            <pc:docMk/>
            <pc:sldMk cId="530110887" sldId="289"/>
            <ac:spMk id="6" creationId="{92E7A48F-F664-523F-0CBC-E07BA401C01B}"/>
          </ac:spMkLst>
        </pc:spChg>
      </pc:sldChg>
      <pc:sldChg chg="addSp delSp modSp mod">
        <pc:chgData name="E Ryder (OP)" userId="c6885d7c-0b53-4cc0-8df2-a13d0d455816" providerId="ADAL" clId="{B573E522-3049-49F7-886C-FB3A33CAC738}" dt="2026-01-09T14:52:48.715" v="1433" actId="14100"/>
        <pc:sldMkLst>
          <pc:docMk/>
          <pc:sldMk cId="1140526522" sldId="294"/>
        </pc:sldMkLst>
        <pc:spChg chg="mod">
          <ac:chgData name="E Ryder (OP)" userId="c6885d7c-0b53-4cc0-8df2-a13d0d455816" providerId="ADAL" clId="{B573E522-3049-49F7-886C-FB3A33CAC738}" dt="2026-01-09T14:33:33.035" v="21" actId="20577"/>
          <ac:spMkLst>
            <pc:docMk/>
            <pc:sldMk cId="1140526522" sldId="294"/>
            <ac:spMk id="3" creationId="{A48E402D-3524-ACBB-1031-EC979E1039A2}"/>
          </ac:spMkLst>
        </pc:spChg>
        <pc:spChg chg="mod">
          <ac:chgData name="E Ryder (OP)" userId="c6885d7c-0b53-4cc0-8df2-a13d0d455816" providerId="ADAL" clId="{B573E522-3049-49F7-886C-FB3A33CAC738}" dt="2026-01-09T14:33:49.398" v="45" actId="20577"/>
          <ac:spMkLst>
            <pc:docMk/>
            <pc:sldMk cId="1140526522" sldId="294"/>
            <ac:spMk id="15" creationId="{16673E9B-35C2-6545-6D6A-D5F97BE7A97A}"/>
          </ac:spMkLst>
        </pc:spChg>
        <pc:spChg chg="mod">
          <ac:chgData name="E Ryder (OP)" userId="c6885d7c-0b53-4cc0-8df2-a13d0d455816" providerId="ADAL" clId="{B573E522-3049-49F7-886C-FB3A33CAC738}" dt="2026-01-09T14:44:50.346" v="678" actId="20577"/>
          <ac:spMkLst>
            <pc:docMk/>
            <pc:sldMk cId="1140526522" sldId="294"/>
            <ac:spMk id="24" creationId="{3E2D6A99-DBB5-829A-F7C9-586FDD8CB3DF}"/>
          </ac:spMkLst>
        </pc:spChg>
        <pc:spChg chg="mod">
          <ac:chgData name="E Ryder (OP)" userId="c6885d7c-0b53-4cc0-8df2-a13d0d455816" providerId="ADAL" clId="{B573E522-3049-49F7-886C-FB3A33CAC738}" dt="2026-01-09T14:50:54.277" v="1421" actId="20577"/>
          <ac:spMkLst>
            <pc:docMk/>
            <pc:sldMk cId="1140526522" sldId="294"/>
            <ac:spMk id="25" creationId="{1B1CF352-CD36-8183-871E-DBD4784CC948}"/>
          </ac:spMkLst>
        </pc:spChg>
        <pc:spChg chg="mod">
          <ac:chgData name="E Ryder (OP)" userId="c6885d7c-0b53-4cc0-8df2-a13d0d455816" providerId="ADAL" clId="{B573E522-3049-49F7-886C-FB3A33CAC738}" dt="2026-01-09T14:48:49.384" v="1264" actId="20577"/>
          <ac:spMkLst>
            <pc:docMk/>
            <pc:sldMk cId="1140526522" sldId="294"/>
            <ac:spMk id="26" creationId="{CFDCE345-875A-BAF1-92D2-2EA38E5621B5}"/>
          </ac:spMkLst>
        </pc:spChg>
        <pc:spChg chg="mod">
          <ac:chgData name="E Ryder (OP)" userId="c6885d7c-0b53-4cc0-8df2-a13d0d455816" providerId="ADAL" clId="{B573E522-3049-49F7-886C-FB3A33CAC738}" dt="2026-01-09T14:47:34.276" v="1076" actId="20577"/>
          <ac:spMkLst>
            <pc:docMk/>
            <pc:sldMk cId="1140526522" sldId="294"/>
            <ac:spMk id="28" creationId="{7DBBF1C4-10C5-FDF5-EC37-B823E4AA55C1}"/>
          </ac:spMkLst>
        </pc:spChg>
        <pc:spChg chg="mod">
          <ac:chgData name="E Ryder (OP)" userId="c6885d7c-0b53-4cc0-8df2-a13d0d455816" providerId="ADAL" clId="{B573E522-3049-49F7-886C-FB3A33CAC738}" dt="2026-01-09T14:48:38.049" v="1262" actId="20577"/>
          <ac:spMkLst>
            <pc:docMk/>
            <pc:sldMk cId="1140526522" sldId="294"/>
            <ac:spMk id="30" creationId="{E297FE47-E177-2E6F-7F71-94008EFA17FF}"/>
          </ac:spMkLst>
        </pc:spChg>
        <pc:spChg chg="mod">
          <ac:chgData name="E Ryder (OP)" userId="c6885d7c-0b53-4cc0-8df2-a13d0d455816" providerId="ADAL" clId="{B573E522-3049-49F7-886C-FB3A33CAC738}" dt="2026-01-09T14:36:16.505" v="105" actId="20577"/>
          <ac:spMkLst>
            <pc:docMk/>
            <pc:sldMk cId="1140526522" sldId="294"/>
            <ac:spMk id="38" creationId="{3ACD2AA2-EA89-C297-C6CA-73C11AE8AB5C}"/>
          </ac:spMkLst>
        </pc:spChg>
        <pc:spChg chg="mod">
          <ac:chgData name="E Ryder (OP)" userId="c6885d7c-0b53-4cc0-8df2-a13d0d455816" providerId="ADAL" clId="{B573E522-3049-49F7-886C-FB3A33CAC738}" dt="2026-01-09T14:41:30.949" v="255" actId="20577"/>
          <ac:spMkLst>
            <pc:docMk/>
            <pc:sldMk cId="1140526522" sldId="294"/>
            <ac:spMk id="42" creationId="{88E61D22-002D-6EF4-4253-BF82F7F4AF91}"/>
          </ac:spMkLst>
        </pc:spChg>
        <pc:spChg chg="mod">
          <ac:chgData name="E Ryder (OP)" userId="c6885d7c-0b53-4cc0-8df2-a13d0d455816" providerId="ADAL" clId="{B573E522-3049-49F7-886C-FB3A33CAC738}" dt="2026-01-09T14:41:15.534" v="220" actId="1076"/>
          <ac:spMkLst>
            <pc:docMk/>
            <pc:sldMk cId="1140526522" sldId="294"/>
            <ac:spMk id="85" creationId="{9D5F295B-E188-CC0D-9EC4-DFDDEF6DB0FF}"/>
          </ac:spMkLst>
        </pc:spChg>
        <pc:picChg chg="add mod">
          <ac:chgData name="E Ryder (OP)" userId="c6885d7c-0b53-4cc0-8df2-a13d0d455816" providerId="ADAL" clId="{B573E522-3049-49F7-886C-FB3A33CAC738}" dt="2026-01-09T14:52:48.715" v="1433" actId="14100"/>
          <ac:picMkLst>
            <pc:docMk/>
            <pc:sldMk cId="1140526522" sldId="294"/>
            <ac:picMk id="7" creationId="{042D8440-7000-BF4F-2B2C-ED92C81F3C7A}"/>
          </ac:picMkLst>
        </pc:picChg>
        <pc:picChg chg="add mod">
          <ac:chgData name="E Ryder (OP)" userId="c6885d7c-0b53-4cc0-8df2-a13d0d455816" providerId="ADAL" clId="{B573E522-3049-49F7-886C-FB3A33CAC738}" dt="2026-01-09T14:52:42.370" v="1431" actId="1076"/>
          <ac:picMkLst>
            <pc:docMk/>
            <pc:sldMk cId="1140526522" sldId="294"/>
            <ac:picMk id="8" creationId="{DB23E727-DBAA-9FEA-5A98-BACD4DD08F48}"/>
          </ac:picMkLst>
        </pc:picChg>
        <pc:picChg chg="add mod">
          <ac:chgData name="E Ryder (OP)" userId="c6885d7c-0b53-4cc0-8df2-a13d0d455816" providerId="ADAL" clId="{B573E522-3049-49F7-886C-FB3A33CAC738}" dt="2026-01-09T14:52:10.403" v="1425"/>
          <ac:picMkLst>
            <pc:docMk/>
            <pc:sldMk cId="1140526522" sldId="294"/>
            <ac:picMk id="11" creationId="{972E738F-7E3F-4532-6A47-7B7FE6D524D5}"/>
          </ac:picMkLst>
        </pc:picChg>
        <pc:picChg chg="del">
          <ac:chgData name="E Ryder (OP)" userId="c6885d7c-0b53-4cc0-8df2-a13d0d455816" providerId="ADAL" clId="{B573E522-3049-49F7-886C-FB3A33CAC738}" dt="2026-01-09T14:33:59.717" v="49" actId="478"/>
          <ac:picMkLst>
            <pc:docMk/>
            <pc:sldMk cId="1140526522" sldId="294"/>
            <ac:picMk id="13" creationId="{48423ACB-C60C-C7AC-6EBC-41B3159EEADB}"/>
          </ac:picMkLst>
        </pc:picChg>
        <pc:picChg chg="add mod">
          <ac:chgData name="E Ryder (OP)" userId="c6885d7c-0b53-4cc0-8df2-a13d0d455816" providerId="ADAL" clId="{B573E522-3049-49F7-886C-FB3A33CAC738}" dt="2026-01-09T14:52:21.005" v="1427" actId="1076"/>
          <ac:picMkLst>
            <pc:docMk/>
            <pc:sldMk cId="1140526522" sldId="294"/>
            <ac:picMk id="14" creationId="{BEDEC407-5343-A942-3507-4D6D8B9559A5}"/>
          </ac:picMkLst>
        </pc:picChg>
        <pc:picChg chg="del">
          <ac:chgData name="E Ryder (OP)" userId="c6885d7c-0b53-4cc0-8df2-a13d0d455816" providerId="ADAL" clId="{B573E522-3049-49F7-886C-FB3A33CAC738}" dt="2026-01-09T14:33:54.331" v="46" actId="478"/>
          <ac:picMkLst>
            <pc:docMk/>
            <pc:sldMk cId="1140526522" sldId="294"/>
            <ac:picMk id="16" creationId="{CFC9C660-F55A-E159-C0BE-8D1B747245D9}"/>
          </ac:picMkLst>
        </pc:picChg>
        <pc:picChg chg="del">
          <ac:chgData name="E Ryder (OP)" userId="c6885d7c-0b53-4cc0-8df2-a13d0d455816" providerId="ADAL" clId="{B573E522-3049-49F7-886C-FB3A33CAC738}" dt="2026-01-09T14:33:55.594" v="47" actId="478"/>
          <ac:picMkLst>
            <pc:docMk/>
            <pc:sldMk cId="1140526522" sldId="294"/>
            <ac:picMk id="17" creationId="{452CE19E-ACF2-2AB3-4A94-2662C0DBE104}"/>
          </ac:picMkLst>
        </pc:picChg>
        <pc:picChg chg="del">
          <ac:chgData name="E Ryder (OP)" userId="c6885d7c-0b53-4cc0-8df2-a13d0d455816" providerId="ADAL" clId="{B573E522-3049-49F7-886C-FB3A33CAC738}" dt="2026-01-09T14:33:56.906" v="48" actId="478"/>
          <ac:picMkLst>
            <pc:docMk/>
            <pc:sldMk cId="1140526522" sldId="294"/>
            <ac:picMk id="18" creationId="{DB747AA1-BF76-CA14-51D2-E6B79C3CED9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13F4E-3614-4CF7-82AF-02C8468F3768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8AA64-FC2B-4ACF-B8F9-C6D4AAA29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75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5DA19-0263-ABC3-1898-270A9E71B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8A0519-F23C-39BA-7471-9EEBDB794D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A86E78-6210-133D-D27E-9DEE2D21C8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78F21-1F39-186B-C8DD-0F796750EB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AB1EA2-12F7-4158-8D98-FF4AC855800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579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88B66-082F-77F7-9D07-0D4EA30D0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BC489E-E3BA-E82E-20DD-7EDA82872D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4B44C7-73D2-126A-4D61-57072C29EC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5AC8BE-6CCC-6513-DD40-488F33E1EA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1EA2-12F7-4158-8D98-FF4AC855800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78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4FEDF-CDBC-76BB-299D-490B6C989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B63497-D550-BB7F-FB5B-C618A162C1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DCF39-DDF6-B14F-D8F2-8B57FB7CF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0A26-3346-4EFD-8C9F-6EE3727DD672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8D673-D461-0C4C-5BAD-9B7D1CD3A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10BA1-D3EA-1D7A-94CB-A79AFEB09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6B1F-8CC3-4CFB-8C0E-F69A562553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31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0AA45-C775-94B5-A84A-F95440AA9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9093F4-1137-728D-B299-E8D9322E2E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07F26-84A0-414E-801D-232EA4BB4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0A26-3346-4EFD-8C9F-6EE3727DD672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3885D-E6CB-E5C5-5CA8-71E1BA1C9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2AE2A-DC0A-31B8-1C70-09F6BD1CA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6B1F-8CC3-4CFB-8C0E-F69A562553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256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51E1E0-53F3-E649-65FE-0C0EDF6DA9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A03487-353C-6433-A5E1-4BF38754E0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6258B-BF6A-653A-AD0B-B7EB5381E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0A26-3346-4EFD-8C9F-6EE3727DD672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973C1-88A9-C217-BB6C-D98002ED5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F9991-F21F-6579-1E46-16DEDEEA4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6B1F-8CC3-4CFB-8C0E-F69A562553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350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934F9-6E42-1F23-E0E9-8FF45C45B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5CCEE-196B-1D16-232A-5C6B41C23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45B9D-7088-4CA1-C1AD-26FA2B335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0A26-3346-4EFD-8C9F-6EE3727DD672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24F01-654A-DCB3-AA1E-AC0C89D95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6AD7B-4DC2-5E6B-2F99-1154495B9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6B1F-8CC3-4CFB-8C0E-F69A562553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013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4B0B8-4F64-A04C-C0B1-14586F653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0FE9B-B97C-9B16-460A-F3FD26EC1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7CD0A-A74A-FF9E-9867-F77A963C8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0A26-3346-4EFD-8C9F-6EE3727DD672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7AF3A-B860-823E-3D9B-B909786A8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8F36D-884D-7193-2E39-A8DE3738D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6B1F-8CC3-4CFB-8C0E-F69A562553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64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7FE05-92AB-8DED-BBC4-CF294F5B3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99B50-D728-4239-AC58-876419EE9F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29165C-DDD6-DB22-057E-C7F0AB0C9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A33A85-E8C5-974B-1ACD-8DEEB69A6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0A26-3346-4EFD-8C9F-6EE3727DD672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4CD4A-6680-6BA0-8738-D2EB2ED3A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5BCD04-C88B-7077-7FFE-EFFAD31E3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6B1F-8CC3-4CFB-8C0E-F69A562553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13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85A10-92AD-B2A8-1E06-A25A5D1D7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5E671-2E97-86D7-8288-1E0846AB6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1F5B8A-B770-BF52-0C11-7C7E97D531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AC5D08-FA56-5CA0-8CC8-DA917E9CEC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059B31-0635-ECF2-A3F1-7689C8E638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429CBB-7A8B-D5D3-A056-AB8E8BEA9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0A26-3346-4EFD-8C9F-6EE3727DD672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6D8551-6F85-6854-E385-3C5DFA615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066A82-14AC-1F82-170E-876E97134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6B1F-8CC3-4CFB-8C0E-F69A562553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37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7CD92-E182-83D5-19EF-6CFE1A962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F072D4-2ACF-A958-3C10-08F78410C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0A26-3346-4EFD-8C9F-6EE3727DD672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06184-C004-51C2-A630-1CA0E0E8D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CA73F8-4C81-6B72-AF50-E9EE08ED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6B1F-8CC3-4CFB-8C0E-F69A562553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129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A5E2EE-81CC-8626-29D6-84D844D95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0A26-3346-4EFD-8C9F-6EE3727DD672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D3CA26-5737-0B67-09C9-5276EF1B8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6FE15-0AD1-28BC-392E-C1CD7F1EF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6B1F-8CC3-4CFB-8C0E-F69A562553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73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0C482-AEA4-5779-0C29-7CFC967F0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293C4-0708-B183-DED2-84019DE20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3D07E3-0BFC-229B-E29F-B12305917C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C4968-F145-AACE-4FA0-A18B99ED2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0A26-3346-4EFD-8C9F-6EE3727DD672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D3430-F2E0-3EA9-F583-C9B820488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7F4CE1-B00A-C9A3-0D98-74C18681B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6B1F-8CC3-4CFB-8C0E-F69A562553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985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0BE8-47C0-66B5-E0F5-154DC63E2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8E252D-320B-AB39-D7E0-F5DCD7F7D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18E832-64F5-C793-F607-D2860B67E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D678B5-1BA5-9D98-1B31-9BEAE423F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0A26-3346-4EFD-8C9F-6EE3727DD672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98CEC9-A9C0-FD65-A86D-922EBD3EF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24B003-300B-5625-9A0A-AD424F8AA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6B1F-8CC3-4CFB-8C0E-F69A562553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11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5B455E-F24C-9A4B-9F68-F8AD1DA59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DF2CC4-C597-926B-6105-A82EBB0BD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11913-6364-418B-D68D-0E19DF45C6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030A26-3346-4EFD-8C9F-6EE3727DD672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B217C-47AA-A287-F74A-764D8DB3D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895AC-56EF-AAA4-ECD5-AD8B222AE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EA6B1F-8CC3-4CFB-8C0E-F69A562553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915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jpe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E1F19-BCF3-65EA-7CCA-15F3C7C97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A43B2C6-3EE6-0BB8-EF35-F5EF2AA6F26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17209" y="0"/>
            <a:ext cx="3174791" cy="685164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0EC4A66-0C3B-A374-B936-98B87C92C828}"/>
              </a:ext>
            </a:extLst>
          </p:cNvPr>
          <p:cNvSpPr/>
          <p:nvPr/>
        </p:nvSpPr>
        <p:spPr>
          <a:xfrm>
            <a:off x="186731" y="353964"/>
            <a:ext cx="11822210" cy="3231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7" name="Picture 3">
            <a:extLst>
              <a:ext uri="{FF2B5EF4-FFF2-40B4-BE49-F238E27FC236}">
                <a16:creationId xmlns:a16="http://schemas.microsoft.com/office/drawing/2014/main" id="{B22ED74E-5110-A788-FB0B-D2B009954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058680" y="6525344"/>
            <a:ext cx="609321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343D5D-FB43-19F2-678A-CF482725EC68}"/>
              </a:ext>
            </a:extLst>
          </p:cNvPr>
          <p:cNvSpPr txBox="1"/>
          <p:nvPr/>
        </p:nvSpPr>
        <p:spPr>
          <a:xfrm>
            <a:off x="127116" y="49066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The </a:t>
            </a:r>
            <a:r>
              <a:rPr lang="en-GB" dirty="0">
                <a:solidFill>
                  <a:prstClr val="black"/>
                </a:solidFill>
                <a:latin typeface="Tw Cen MT" panose="020B0602020104020603" pitchFamily="34" charset="0"/>
              </a:rPr>
              <a:t>Bumble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Bees at The Hive Spring 2026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Our learning this term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95E8271-A3B2-E704-E646-A87C3B295E6B}"/>
              </a:ext>
            </a:extLst>
          </p:cNvPr>
          <p:cNvSpPr txBox="1"/>
          <p:nvPr/>
        </p:nvSpPr>
        <p:spPr>
          <a:xfrm>
            <a:off x="10363340" y="3432177"/>
            <a:ext cx="200610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TPreCursivefk" panose="03000400000000000000" pitchFamily="66" charset="0"/>
                <a:ea typeface="+mn-ea"/>
                <a:cs typeface="+mn-cs"/>
              </a:rPr>
            </a:b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A1BF1C5-5058-1C7C-3EAA-DC9B46BF5D5C}"/>
              </a:ext>
            </a:extLst>
          </p:cNvPr>
          <p:cNvSpPr txBox="1"/>
          <p:nvPr/>
        </p:nvSpPr>
        <p:spPr>
          <a:xfrm>
            <a:off x="8901698" y="4534339"/>
            <a:ext cx="194507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TPreCursivefk" panose="03000400000000000000" pitchFamily="66" charset="0"/>
                <a:ea typeface="+mn-ea"/>
                <a:cs typeface="+mn-cs"/>
              </a:rPr>
            </a:b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962FD6-C2BC-0B14-B389-3E4F61AD33D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40131" y="6175111"/>
            <a:ext cx="985641" cy="544301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26113A9-0ADA-863D-E0BA-836DDD527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92370" y="5837690"/>
            <a:ext cx="1024468" cy="88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8E402D-3524-ACBB-1031-EC979E1039A2}"/>
              </a:ext>
            </a:extLst>
          </p:cNvPr>
          <p:cNvSpPr txBox="1"/>
          <p:nvPr/>
        </p:nvSpPr>
        <p:spPr>
          <a:xfrm>
            <a:off x="118249" y="938098"/>
            <a:ext cx="3982146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en-GB" sz="1200" dirty="0">
                <a:solidFill>
                  <a:prstClr val="black"/>
                </a:solidFill>
                <a:latin typeface="Tw Cen MT" panose="020B0602020104020603" pitchFamily="34" charset="0"/>
              </a:rPr>
              <a:t>In Spring 1, our theme will be ‘3,2,1 Blast off!’. </a:t>
            </a:r>
          </a:p>
          <a:p>
            <a:pPr lvl="0">
              <a:defRPr/>
            </a:pPr>
            <a:r>
              <a:rPr lang="en-GB" sz="1200" dirty="0">
                <a:solidFill>
                  <a:prstClr val="black"/>
                </a:solidFill>
                <a:latin typeface="Tw Cen MT" panose="020B0602020104020603" pitchFamily="34" charset="0"/>
              </a:rPr>
              <a:t>We will be focusing on these texts: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7B4A299-3E84-4C0D-7EFE-5D7E1844CB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8761" y="932571"/>
            <a:ext cx="2908672" cy="2705466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38EA24F2-75FF-E603-02BB-45D7C22A94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5231" y="932571"/>
            <a:ext cx="2908044" cy="270546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ACD2AA2-EA89-C297-C6CA-73C11AE8AB5C}"/>
              </a:ext>
            </a:extLst>
          </p:cNvPr>
          <p:cNvSpPr txBox="1"/>
          <p:nvPr/>
        </p:nvSpPr>
        <p:spPr>
          <a:xfrm>
            <a:off x="3310594" y="977624"/>
            <a:ext cx="2586029" cy="2816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Spring key learning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My Communication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u="sng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solidFill>
                  <a:prstClr val="black"/>
                </a:solidFill>
                <a:latin typeface="Tw Cen MT" panose="020B0602020104020603" pitchFamily="34" charset="0"/>
              </a:rPr>
              <a:t>We will be exploring characters, setting and the theme of Space. </a:t>
            </a:r>
            <a:endParaRPr kumimoji="0" lang="en-GB" sz="11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sng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noProof="0" dirty="0">
                <a:solidFill>
                  <a:prstClr val="black"/>
                </a:solidFill>
                <a:latin typeface="Tw Cen MT" panose="020B0602020104020603" pitchFamily="34" charset="0"/>
              </a:rPr>
              <a:t>We will be loo</a:t>
            </a:r>
            <a:r>
              <a:rPr lang="en-GB" sz="1100" dirty="0">
                <a:solidFill>
                  <a:prstClr val="black"/>
                </a:solidFill>
                <a:latin typeface="Tw Cen MT" panose="020B0602020104020603" pitchFamily="34" charset="0"/>
              </a:rPr>
              <a:t>king at sensory</a:t>
            </a:r>
            <a:r>
              <a:rPr kumimoji="0" lang="en-GB" sz="11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storytelling</a:t>
            </a:r>
            <a:r>
              <a:rPr lang="en-GB" sz="1100" dirty="0">
                <a:solidFill>
                  <a:prstClr val="black"/>
                </a:solidFill>
                <a:latin typeface="Tw Cen MT" panose="020B0602020104020603" pitchFamily="34" charset="0"/>
              </a:rPr>
              <a:t>, sequencing activities, sentence writing, and creative tasks.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0FF84D70-B022-F9E1-0C5F-7F6037748E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13979" y="938098"/>
            <a:ext cx="2811793" cy="2705465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52364AC9-074E-A3DC-6DC5-D56F9C7A9546}"/>
              </a:ext>
            </a:extLst>
          </p:cNvPr>
          <p:cNvSpPr txBox="1"/>
          <p:nvPr/>
        </p:nvSpPr>
        <p:spPr>
          <a:xfrm>
            <a:off x="9202976" y="971103"/>
            <a:ext cx="2738145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82446AF9-56A7-DA6D-D08F-3668EB1199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6026" y="3818485"/>
            <a:ext cx="2914141" cy="2706859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FF718156-8115-49EB-C15B-71C04CC35E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33584" y="3823997"/>
            <a:ext cx="2920237" cy="270685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47D06D17-37BB-CF9B-668E-E68D9D394A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38211" y="3784618"/>
            <a:ext cx="2816596" cy="1743083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3A11E5CD-E163-0C91-B6CB-E96313AEF4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06316" y="1038018"/>
            <a:ext cx="530398" cy="524301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9D5F295B-E188-CC0D-9EC4-DFDDEF6DB0FF}"/>
              </a:ext>
            </a:extLst>
          </p:cNvPr>
          <p:cNvSpPr txBox="1"/>
          <p:nvPr/>
        </p:nvSpPr>
        <p:spPr>
          <a:xfrm>
            <a:off x="9271000" y="2511492"/>
            <a:ext cx="770357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Special events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u="sng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u="sng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A453F028-C746-C62C-0BDC-C79567638AE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31356" y="4138126"/>
            <a:ext cx="411604" cy="4264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9CD518-EEAA-27E1-E424-4AE99783B93E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7044751" y="4004090"/>
            <a:ext cx="271821" cy="47968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DF086BB-19D5-5F85-6CB7-338C7929765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33379" y="1114225"/>
            <a:ext cx="353599" cy="4389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728F3AD-6680-2069-DC6C-BF4DDC7D565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51105" y="1047163"/>
            <a:ext cx="518205" cy="50601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E2D6A99-DBB5-829A-F7C9-586FDD8CB3DF}"/>
              </a:ext>
            </a:extLst>
          </p:cNvPr>
          <p:cNvSpPr txBox="1"/>
          <p:nvPr/>
        </p:nvSpPr>
        <p:spPr>
          <a:xfrm>
            <a:off x="6219266" y="1293712"/>
            <a:ext cx="2920237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u="sng" noProof="0" dirty="0">
                <a:solidFill>
                  <a:prstClr val="black"/>
                </a:solidFill>
                <a:latin typeface="Tw Cen MT" panose="020B0602020104020603" pitchFamily="34" charset="0"/>
              </a:rPr>
              <a:t>My World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sng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We will </a:t>
            </a:r>
            <a:r>
              <a:rPr lang="en-GB" sz="1100" dirty="0">
                <a:solidFill>
                  <a:prstClr val="black"/>
                </a:solidFill>
                <a:latin typeface="Tw Cen MT" panose="020B0602020104020603" pitchFamily="34" charset="0"/>
              </a:rPr>
              <a:t>be learning all about space and the solar system and life during the spring for insects and animals.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solidFill>
                  <a:prstClr val="black"/>
                </a:solidFill>
                <a:latin typeface="Tw Cen MT" panose="020B0602020104020603" pitchFamily="34" charset="0"/>
              </a:rPr>
              <a:t>We will be exploring famous figures of history, such as Neil Armstrong and his importance as being the first man on the moon.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solidFill>
                  <a:prstClr val="black"/>
                </a:solidFill>
                <a:latin typeface="Tw Cen MT" panose="020B0602020104020603" pitchFamily="34" charset="0"/>
              </a:rPr>
              <a:t>We will explore seasonal changes during the spring and enjoy learning about the life cycle of a butterfly.</a:t>
            </a:r>
            <a:endParaRPr kumimoji="0" lang="en-GB" sz="11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DCE345-875A-BAF1-92D2-2EA38E5621B5}"/>
              </a:ext>
            </a:extLst>
          </p:cNvPr>
          <p:cNvSpPr txBox="1"/>
          <p:nvPr/>
        </p:nvSpPr>
        <p:spPr>
          <a:xfrm>
            <a:off x="6219266" y="4210775"/>
            <a:ext cx="2884615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u="sng" dirty="0">
                <a:solidFill>
                  <a:prstClr val="black"/>
                </a:solidFill>
                <a:latin typeface="Tw Cen MT"/>
              </a:rPr>
              <a:t>My Thinking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</a:endParaRPr>
          </a:p>
          <a:p>
            <a:pPr>
              <a:defRPr/>
            </a:pPr>
            <a:r>
              <a:rPr lang="en-GB" sz="1100" dirty="0">
                <a:solidFill>
                  <a:prstClr val="black"/>
                </a:solidFill>
                <a:latin typeface="Tw Cen MT"/>
                <a:ea typeface="Calibri"/>
                <a:cs typeface="Times New Roman"/>
              </a:rPr>
              <a:t>We will be looking at early number skills, counting, place value, time, money, measurement and shape concepts.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u="sng" dirty="0">
              <a:solidFill>
                <a:prstClr val="black"/>
              </a:solidFill>
              <a:latin typeface="Tw Cen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</a:rPr>
              <a:t>Phonics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</a:rPr>
              <a:t> </a:t>
            </a:r>
            <a:endParaRPr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DBBF1C4-10C5-FDF5-EC37-B823E4AA55C1}"/>
              </a:ext>
            </a:extLst>
          </p:cNvPr>
          <p:cNvSpPr txBox="1"/>
          <p:nvPr/>
        </p:nvSpPr>
        <p:spPr>
          <a:xfrm>
            <a:off x="9260506" y="1330299"/>
            <a:ext cx="263774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u="sng" dirty="0">
                <a:solidFill>
                  <a:prstClr val="black"/>
                </a:solidFill>
                <a:latin typeface="Tw Cen MT" panose="020B0602020104020603" pitchFamily="34" charset="0"/>
              </a:rPr>
              <a:t>My Personal Development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solidFill>
                  <a:prstClr val="black"/>
                </a:solidFill>
                <a:latin typeface="Tw Cen MT" panose="020B0602020104020603" pitchFamily="34" charset="0"/>
              </a:rPr>
              <a:t>We will be focussing on fine and gross motor development through pencil control, cutting skills, Squiggle while you wiggle and Dough Disco interventions.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solidFill>
                  <a:prstClr val="black"/>
                </a:solidFill>
                <a:latin typeface="Tw Cen MT" panose="020B0602020104020603" pitchFamily="34" charset="0"/>
              </a:rPr>
              <a:t>We will focus on social and emotional development through targets such as turn taking and being  a part of a class and how we can build relationships with others.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latin typeface="Tw Cen MT" panose="020B0602020104020603" pitchFamily="34" charset="0"/>
              </a:rPr>
              <a:t>We will be developing our balancing and dance skills through P.E.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latin typeface="Tw Cen MT" panose="020B06020201040206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2CBD443-32B8-2A0D-CE81-DAE20710F8E3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47515" y="1007160"/>
            <a:ext cx="459114" cy="44885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65AAE8A-4C1B-1FC0-D718-118C2A6D98C6}"/>
              </a:ext>
            </a:extLst>
          </p:cNvPr>
          <p:cNvSpPr txBox="1"/>
          <p:nvPr/>
        </p:nvSpPr>
        <p:spPr>
          <a:xfrm>
            <a:off x="3369845" y="4165269"/>
            <a:ext cx="203387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u="sng" dirty="0">
                <a:solidFill>
                  <a:prstClr val="black"/>
                </a:solidFill>
                <a:latin typeface="Tw Cen MT" panose="020B0602020104020603" pitchFamily="34" charset="0"/>
              </a:rPr>
              <a:t>My Creativity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6A768FA-076C-3F87-0195-314B921C7BC2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71111" y="3969991"/>
            <a:ext cx="531690" cy="55358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8668E93-372F-3235-575B-9267C93A0BB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833290" y="5187835"/>
            <a:ext cx="365792" cy="33530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11C3B87-385E-92AA-521E-CD4F461C66DE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05736" y="975303"/>
            <a:ext cx="619060" cy="56592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415A7E7-B177-8195-3E37-8FF42E13E90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637419" y="1277294"/>
            <a:ext cx="365792" cy="33226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456D6BB-E173-D831-C2B0-592CD1775332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38990" y="1244272"/>
            <a:ext cx="459927" cy="45671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C64007B-68BB-1994-B897-02C0704AD36C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04718" y="3947241"/>
            <a:ext cx="790420" cy="50748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6673E9B-35C2-6545-6D6A-D5F97BE7A97A}"/>
              </a:ext>
            </a:extLst>
          </p:cNvPr>
          <p:cNvSpPr txBox="1"/>
          <p:nvPr/>
        </p:nvSpPr>
        <p:spPr>
          <a:xfrm>
            <a:off x="151404" y="3078721"/>
            <a:ext cx="30484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In Spring 2, our theme will be ‘In the Garden’.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These will be our focus texts: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1CF352-CD36-8183-871E-DBD4784CC948}"/>
              </a:ext>
            </a:extLst>
          </p:cNvPr>
          <p:cNvSpPr txBox="1"/>
          <p:nvPr/>
        </p:nvSpPr>
        <p:spPr>
          <a:xfrm>
            <a:off x="3369845" y="4549199"/>
            <a:ext cx="281659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solidFill>
                  <a:prstClr val="black"/>
                </a:solidFill>
                <a:latin typeface="Tw Cen MT" panose="020B0602020104020603" pitchFamily="34" charset="0"/>
              </a:rPr>
              <a:t>We will be focusing on artists such as Jackson Pollock and Peter Thorpe to create art in response to Space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97FE47-E177-2E6F-7F71-94008EFA17FF}"/>
              </a:ext>
            </a:extLst>
          </p:cNvPr>
          <p:cNvSpPr txBox="1"/>
          <p:nvPr/>
        </p:nvSpPr>
        <p:spPr>
          <a:xfrm>
            <a:off x="6245541" y="5534703"/>
            <a:ext cx="278362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In phonics, </a:t>
            </a:r>
            <a:r>
              <a:rPr lang="en-GB" sz="1100" dirty="0">
                <a:solidFill>
                  <a:prstClr val="black"/>
                </a:solidFill>
                <a:latin typeface="Tw Cen MT" panose="020B0602020104020603" pitchFamily="34" charset="0"/>
              </a:rPr>
              <a:t>we will be continuing with the Little Wandle phonics programme at individualised levels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8E61D22-002D-6EF4-4253-BF82F7F4AF91}"/>
              </a:ext>
            </a:extLst>
          </p:cNvPr>
          <p:cNvSpPr txBox="1"/>
          <p:nvPr/>
        </p:nvSpPr>
        <p:spPr>
          <a:xfrm>
            <a:off x="9238211" y="4280775"/>
            <a:ext cx="8480808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Chinese new year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Pancake day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prstClr val="black"/>
                </a:solidFill>
                <a:latin typeface="Tw Cen MT" panose="020B0602020104020603" pitchFamily="34" charset="0"/>
              </a:rPr>
              <a:t>Valentine’s Day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prstClr val="black"/>
                </a:solidFill>
                <a:latin typeface="Tw Cen MT" panose="020B0602020104020603" pitchFamily="34" charset="0"/>
              </a:rPr>
              <a:t>Mother’s Day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prstClr val="black"/>
                </a:solidFill>
                <a:latin typeface="Tw Cen MT" panose="020B0602020104020603" pitchFamily="34" charset="0"/>
              </a:rPr>
              <a:t>Red Nose Day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Easter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Neurodiversity week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2D8440-7000-BF4F-2B2C-ED92C81F3C7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52197" y="1609555"/>
            <a:ext cx="1051661" cy="1099809"/>
          </a:xfrm>
          <a:prstGeom prst="rect">
            <a:avLst/>
          </a:prstGeom>
        </p:spPr>
      </p:pic>
      <p:pic>
        <p:nvPicPr>
          <p:cNvPr id="8" name="Picture 10" descr="Bartram, Simon, Bartram, Simon ...">
            <a:extLst>
              <a:ext uri="{FF2B5EF4-FFF2-40B4-BE49-F238E27FC236}">
                <a16:creationId xmlns:a16="http://schemas.microsoft.com/office/drawing/2014/main" id="{DB23E727-DBAA-9FEA-5A98-BACD4DD08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947" y="1609555"/>
            <a:ext cx="986014" cy="108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The Very Hungry Caterpillar [Board Book] : Carle, Eric, Carle ...">
            <a:extLst>
              <a:ext uri="{FF2B5EF4-FFF2-40B4-BE49-F238E27FC236}">
                <a16:creationId xmlns:a16="http://schemas.microsoft.com/office/drawing/2014/main" id="{972E738F-7E3F-4532-6A47-7B7FE6D52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117" y="4200983"/>
            <a:ext cx="1281571" cy="136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Superworm : Donaldson, Julia, Scheffler, Axel: Amazon.co.uk ...">
            <a:extLst>
              <a:ext uri="{FF2B5EF4-FFF2-40B4-BE49-F238E27FC236}">
                <a16:creationId xmlns:a16="http://schemas.microsoft.com/office/drawing/2014/main" id="{BEDEC407-5343-A942-3507-4D6D8B955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76" y="4121273"/>
            <a:ext cx="1579709" cy="145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526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A18D6-7E53-7060-8B7A-E03F6FC9C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6B997C-DCEA-7A3A-790F-850118BCE111}"/>
              </a:ext>
            </a:extLst>
          </p:cNvPr>
          <p:cNvSpPr txBox="1"/>
          <p:nvPr/>
        </p:nvSpPr>
        <p:spPr>
          <a:xfrm>
            <a:off x="124109" y="30799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The </a:t>
            </a:r>
            <a:r>
              <a:rPr lang="en-GB" dirty="0">
                <a:solidFill>
                  <a:prstClr val="black"/>
                </a:solidFill>
                <a:latin typeface="Tw Cen MT" panose="020B0602020104020603" pitchFamily="34" charset="0"/>
              </a:rPr>
              <a:t>Bumble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Bees at The Hive Spring 2026</a:t>
            </a:r>
          </a:p>
          <a:p>
            <a:endParaRPr lang="en-GB" dirty="0">
              <a:latin typeface="NTPreCursivefk" panose="03000400000000000000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4D3EF8-1F30-9F6B-B6A9-C6B1E174ECA4}"/>
              </a:ext>
            </a:extLst>
          </p:cNvPr>
          <p:cNvSpPr txBox="1"/>
          <p:nvPr/>
        </p:nvSpPr>
        <p:spPr>
          <a:xfrm>
            <a:off x="-847904" y="5295234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100">
              <a:latin typeface="NTPreCursivefk" panose="03000400000000000000" pitchFamily="66" charset="0"/>
            </a:endParaRPr>
          </a:p>
          <a:p>
            <a:br>
              <a:rPr lang="en-GB" sz="1100">
                <a:latin typeface="NTPreCursivefk" panose="03000400000000000000" pitchFamily="66" charset="0"/>
              </a:rPr>
            </a:br>
            <a:endParaRPr lang="en-GB" sz="1100">
              <a:latin typeface="NTPreCursivefk" panose="03000400000000000000" pitchFamily="66" charset="0"/>
            </a:endParaRPr>
          </a:p>
          <a:p>
            <a:endParaRPr lang="en-GB" sz="1100" b="1">
              <a:solidFill>
                <a:srgbClr val="FF0000"/>
              </a:solidFill>
              <a:latin typeface="NTPreCursivefk" panose="03000400000000000000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06B970-AC94-9098-06A9-9735B71CF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6206" y="5502"/>
            <a:ext cx="3176291" cy="685249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8FB0C0A6-5282-45DE-9C91-B9FCFE2DDC88}"/>
              </a:ext>
            </a:extLst>
          </p:cNvPr>
          <p:cNvSpPr txBox="1"/>
          <p:nvPr/>
        </p:nvSpPr>
        <p:spPr>
          <a:xfrm>
            <a:off x="8992431" y="4563647"/>
            <a:ext cx="194507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GB" sz="1100">
                <a:latin typeface="NTPreCursivefk" panose="03000400000000000000" pitchFamily="66" charset="0"/>
              </a:rPr>
            </a:b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A1310-85B0-0F61-04B7-CEF6676F1FC9}"/>
              </a:ext>
            </a:extLst>
          </p:cNvPr>
          <p:cNvSpPr/>
          <p:nvPr/>
        </p:nvSpPr>
        <p:spPr>
          <a:xfrm>
            <a:off x="186731" y="353964"/>
            <a:ext cx="11822210" cy="3231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338856-FDE6-4715-7F8B-8DF754FEB983}"/>
              </a:ext>
            </a:extLst>
          </p:cNvPr>
          <p:cNvSpPr/>
          <p:nvPr/>
        </p:nvSpPr>
        <p:spPr>
          <a:xfrm>
            <a:off x="214502" y="2985901"/>
            <a:ext cx="3589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GB" sz="1200">
              <a:solidFill>
                <a:prstClr val="black"/>
              </a:solidFill>
              <a:latin typeface="Typewriter" panose="02020500000000000000" pitchFamily="18" charset="0"/>
            </a:endParaRPr>
          </a:p>
          <a:p>
            <a:pPr lvl="0"/>
            <a:endParaRPr lang="en-GB" sz="1200">
              <a:solidFill>
                <a:prstClr val="black"/>
              </a:solidFill>
              <a:latin typeface="Typewriter" panose="02020500000000000000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C7A10D-A733-095C-C32E-2FBE72823981}"/>
              </a:ext>
            </a:extLst>
          </p:cNvPr>
          <p:cNvSpPr txBox="1"/>
          <p:nvPr/>
        </p:nvSpPr>
        <p:spPr>
          <a:xfrm>
            <a:off x="176716" y="821949"/>
            <a:ext cx="24464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>
                <a:latin typeface="NTPreCursivefk" panose="03000400000000000000" pitchFamily="66" charset="0"/>
              </a:rPr>
              <a:t>.</a:t>
            </a:r>
          </a:p>
          <a:p>
            <a:endParaRPr lang="en-GB" sz="1700">
              <a:latin typeface="NTPreCursivefk" panose="03000400000000000000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2D1466-5214-70CE-E52E-BAB776111A74}"/>
              </a:ext>
            </a:extLst>
          </p:cNvPr>
          <p:cNvSpPr txBox="1"/>
          <p:nvPr/>
        </p:nvSpPr>
        <p:spPr>
          <a:xfrm>
            <a:off x="214502" y="821949"/>
            <a:ext cx="3854717" cy="7602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u="sng">
                <a:latin typeface="Tw Cen MT" panose="020B0602020104020603" pitchFamily="34" charset="0"/>
              </a:rPr>
              <a:t>Supporting your child at home</a:t>
            </a:r>
          </a:p>
          <a:p>
            <a:r>
              <a:rPr lang="en-GB" sz="1400" u="sng">
                <a:latin typeface="Tw Cen MT" panose="020B0602020104020603" pitchFamily="34" charset="0"/>
              </a:rPr>
              <a:t>Reading</a:t>
            </a:r>
          </a:p>
          <a:p>
            <a:r>
              <a:rPr lang="en-GB" sz="1400">
                <a:latin typeface="Tw Cen MT" panose="020B0602020104020603" pitchFamily="34" charset="0"/>
              </a:rPr>
              <a:t>Your child will bring home two reading books every Friday. One will be a Little Wandle phonics book and one will be a library book. </a:t>
            </a:r>
          </a:p>
          <a:p>
            <a:endParaRPr lang="en-GB" sz="1400">
              <a:latin typeface="Tw Cen MT" panose="020B0602020104020603" pitchFamily="34" charset="0"/>
            </a:endParaRPr>
          </a:p>
          <a:p>
            <a:pPr algn="ctr"/>
            <a:r>
              <a:rPr lang="en-GB" sz="1400" b="1">
                <a:latin typeface="Tw Cen MT" panose="020B0602020104020603" pitchFamily="34" charset="0"/>
              </a:rPr>
              <a:t>Little Wandle phonics book:</a:t>
            </a:r>
          </a:p>
          <a:p>
            <a:r>
              <a:rPr lang="en-GB" sz="1400" b="0" i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book will be carefully matched to your child’s reading level. Initially, you</a:t>
            </a:r>
            <a:r>
              <a:rPr lang="en-GB" sz="1400">
                <a:solidFill>
                  <a:srgbClr val="000000"/>
                </a:solidFill>
                <a:latin typeface="Tw Cen MT" panose="020B0602020104020603" pitchFamily="34" charset="0"/>
              </a:rPr>
              <a:t>r child will have a wordless book and, when they have begun to learn graphemes and how to blend them together to read words, they will then have books with words. </a:t>
            </a:r>
            <a:r>
              <a:rPr lang="en-GB" sz="1400" b="0" i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If your child is reading it with little help, please don’t worry that it’s too easy – your child needs to develop fluency and confidence in reading and to develop their storyteller voice! Listen to them read the book daily, if possible. Give them lots of praise – celebrate their success! If they can’t read a word, remind them to sound it out and if </a:t>
            </a:r>
            <a:r>
              <a:rPr lang="en-GB" sz="1400">
                <a:solidFill>
                  <a:srgbClr val="000000"/>
                </a:solidFill>
                <a:latin typeface="Tw Cen MT" panose="020B0602020104020603" pitchFamily="34" charset="0"/>
              </a:rPr>
              <a:t>they still struggle, re</a:t>
            </a:r>
            <a:r>
              <a:rPr lang="en-GB" sz="1400" b="0" i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ad it to them. </a:t>
            </a:r>
          </a:p>
          <a:p>
            <a:pPr algn="l"/>
            <a:endParaRPr lang="en-GB" sz="140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algn="ctr"/>
            <a:r>
              <a:rPr lang="en-GB" sz="1400" b="1" i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Library book:</a:t>
            </a:r>
          </a:p>
          <a:p>
            <a:r>
              <a:rPr lang="en-GB" sz="1400" i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book has been chosen by your child from the school library. Thi</a:t>
            </a:r>
            <a:r>
              <a:rPr lang="en-GB" sz="1400">
                <a:solidFill>
                  <a:srgbClr val="000000"/>
                </a:solidFill>
                <a:latin typeface="Tw Cen MT" panose="020B0602020104020603" pitchFamily="34" charset="0"/>
              </a:rPr>
              <a:t>s will contain tricky words that your child will not be able to read by themselves. It is a book to enjoy together. </a:t>
            </a:r>
            <a:br>
              <a:rPr lang="en-GB" sz="1400">
                <a:solidFill>
                  <a:srgbClr val="000000"/>
                </a:solidFill>
                <a:latin typeface="Tw Cen MT" panose="020B0602020104020603" pitchFamily="34" charset="0"/>
              </a:rPr>
            </a:br>
            <a:endParaRPr lang="en-GB" sz="1600" u="sng">
              <a:solidFill>
                <a:srgbClr val="FF0000"/>
              </a:solidFill>
              <a:latin typeface="Lucida Console" panose="020B0609040504020204" pitchFamily="49" charset="0"/>
            </a:endParaRPr>
          </a:p>
          <a:p>
            <a:endParaRPr lang="en-GB" sz="140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endParaRPr lang="en-GB" sz="140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endParaRPr lang="en-GB" sz="140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br>
              <a:rPr lang="en-GB" sz="1400">
                <a:solidFill>
                  <a:srgbClr val="000000"/>
                </a:solidFill>
                <a:latin typeface="Tw Cen MT" panose="020B0602020104020603" pitchFamily="34" charset="0"/>
              </a:rPr>
            </a:br>
            <a:endParaRPr lang="en-GB" sz="1600" u="sng">
              <a:solidFill>
                <a:srgbClr val="FF0000"/>
              </a:solidFill>
              <a:latin typeface="Lucida Console" panose="020B0609040504020204" pitchFamily="49" charset="0"/>
            </a:endParaRPr>
          </a:p>
          <a:p>
            <a:endParaRPr lang="en-GB">
              <a:latin typeface="NTPreCursivefk" panose="03000400000000000000" pitchFamily="66" charset="0"/>
            </a:endParaRPr>
          </a:p>
          <a:p>
            <a:endParaRPr lang="en-GB">
              <a:latin typeface="NTPreCursivefk" panose="03000400000000000000" pitchFamily="66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2167AB-D796-90F9-9D70-0AC9296CB57F}"/>
              </a:ext>
            </a:extLst>
          </p:cNvPr>
          <p:cNvSpPr txBox="1"/>
          <p:nvPr/>
        </p:nvSpPr>
        <p:spPr>
          <a:xfrm>
            <a:off x="4162847" y="821949"/>
            <a:ext cx="388616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endParaRPr lang="en-GB" sz="140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endParaRPr lang="en-GB" sz="140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endParaRPr lang="en-GB" sz="1700" u="sng">
              <a:latin typeface="NTPreCursivefk" panose="03000400000000000000" pitchFamily="66" charset="0"/>
            </a:endParaRPr>
          </a:p>
          <a:p>
            <a:endParaRPr lang="en-GB" sz="1700" u="sng">
              <a:latin typeface="NTPreCursivefk" panose="03000400000000000000" pitchFamily="66" charset="0"/>
            </a:endParaRPr>
          </a:p>
          <a:p>
            <a:endParaRPr lang="en-GB" sz="1700" u="sng">
              <a:latin typeface="NTPreCursivefk" panose="03000400000000000000" pitchFamily="66" charset="0"/>
            </a:endParaRPr>
          </a:p>
          <a:p>
            <a:endParaRPr lang="en-GB" sz="1700" u="sng">
              <a:latin typeface="NTPreCursivefk" panose="03000400000000000000" pitchFamily="66" charset="0"/>
            </a:endParaRPr>
          </a:p>
          <a:p>
            <a:r>
              <a:rPr lang="en-GB" sz="1700">
                <a:latin typeface="NTPreCursivefk" panose="03000400000000000000" pitchFamily="66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E7A48F-F664-523F-0CBC-E07BA401C01B}"/>
              </a:ext>
            </a:extLst>
          </p:cNvPr>
          <p:cNvSpPr txBox="1"/>
          <p:nvPr/>
        </p:nvSpPr>
        <p:spPr>
          <a:xfrm>
            <a:off x="4048735" y="677130"/>
            <a:ext cx="388616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r>
              <a:rPr lang="en-GB" sz="1400" b="1" dirty="0">
                <a:solidFill>
                  <a:srgbClr val="000000"/>
                </a:solidFill>
                <a:latin typeface="Tw Cen MT" panose="020B0602020104020603" pitchFamily="34" charset="0"/>
              </a:rPr>
              <a:t>Talk about the book together and ask questions:</a:t>
            </a:r>
            <a:endParaRPr lang="en-GB" sz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r>
              <a:rPr lang="en-GB" sz="1400" b="0" i="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Discuss the pictures. Can you find a…? What can you see…?</a:t>
            </a:r>
          </a:p>
          <a:p>
            <a:endParaRPr lang="en-GB" sz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r>
              <a:rPr lang="en-GB" sz="1400" b="0" i="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Make a prediction. What do you think will happen next?</a:t>
            </a:r>
            <a:endParaRPr lang="en-GB" sz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endParaRPr lang="en-GB" sz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r>
              <a:rPr lang="en-GB" sz="1400" dirty="0">
                <a:solidFill>
                  <a:srgbClr val="000000"/>
                </a:solidFill>
                <a:latin typeface="Tw Cen MT" panose="020B0602020104020603" pitchFamily="34" charset="0"/>
              </a:rPr>
              <a:t>Make links with the story and their own experiences. For example, if the book is about a birthday, can they tell you about a birthday party they have had or been to?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u="sng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PE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Our PE days are Monday and Tuesday.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On these days, your child should come to school in their PE kit: a plain white t-shirt, black joggers or leggings and a school jumper or fleece.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u="sng" dirty="0">
                <a:solidFill>
                  <a:prstClr val="black"/>
                </a:solidFill>
                <a:latin typeface="Tw Cen MT" panose="020B0602020104020603" pitchFamily="34" charset="0"/>
              </a:rPr>
              <a:t>Instagram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We have a new class Instagram page which you can follow. We’ll be sharing and celebrating our learning with you at: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err="1">
                <a:solidFill>
                  <a:prstClr val="black"/>
                </a:solidFill>
                <a:latin typeface="Tw Cen MT" panose="020B0602020104020603" pitchFamily="34" charset="0"/>
              </a:rPr>
              <a:t>OakfieldHyde_BumbleBees</a:t>
            </a:r>
            <a:endParaRPr lang="en-GB" sz="14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0BEAE5-717F-309A-618B-511FD5767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7728" y="813546"/>
            <a:ext cx="578067" cy="5159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3531A6-6C60-A9F2-652E-2B972FEF52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0676" y="3447566"/>
            <a:ext cx="535736" cy="4904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A188FB-2559-E447-55BB-7403D0708C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2426" y="5357538"/>
            <a:ext cx="439263" cy="4181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26B87A-640C-E357-3849-15B7287D63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5679954"/>
            <a:ext cx="438950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10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B62E9770AA2B4CB9D24B4779026AFD" ma:contentTypeVersion="16" ma:contentTypeDescription="Create a new document." ma:contentTypeScope="" ma:versionID="b18c43da781ff74873be71b6576fc1d9">
  <xsd:schema xmlns:xsd="http://www.w3.org/2001/XMLSchema" xmlns:xs="http://www.w3.org/2001/XMLSchema" xmlns:p="http://schemas.microsoft.com/office/2006/metadata/properties" xmlns:ns2="8b373f33-a440-4ef8-82f6-332943134ace" xmlns:ns3="6a051225-211a-4978-8e1f-418ef71e904e" targetNamespace="http://schemas.microsoft.com/office/2006/metadata/properties" ma:root="true" ma:fieldsID="4939a122be4c12edaf8bd170fba71fdb" ns2:_="" ns3:_="">
    <xsd:import namespace="8b373f33-a440-4ef8-82f6-332943134ace"/>
    <xsd:import namespace="6a051225-211a-4978-8e1f-418ef71e90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373f33-a440-4ef8-82f6-332943134a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ee90a1c-6484-4b97-8607-00254b61cb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051225-211a-4978-8e1f-418ef71e904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73689bc-40ad-48b4-b9b9-72f24715a94e}" ma:internalName="TaxCatchAll" ma:showField="CatchAllData" ma:web="6a051225-211a-4978-8e1f-418ef71e90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a051225-211a-4978-8e1f-418ef71e904e" xsi:nil="true"/>
    <lcf76f155ced4ddcb4097134ff3c332f xmlns="8b373f33-a440-4ef8-82f6-332943134ac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987FC1-8415-44B3-BFF9-DF5B2C4517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373f33-a440-4ef8-82f6-332943134ace"/>
    <ds:schemaRef ds:uri="6a051225-211a-4978-8e1f-418ef71e90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4933B3-9C65-46F7-ADDB-CDC74F306567}">
  <ds:schemaRefs>
    <ds:schemaRef ds:uri="8b373f33-a440-4ef8-82f6-332943134ace"/>
    <ds:schemaRef ds:uri="6a051225-211a-4978-8e1f-418ef71e904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09540C5-938E-43AF-AF79-0849309FAA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675</Words>
  <Application>Microsoft Office PowerPoint</Application>
  <PresentationFormat>Widescreen</PresentationFormat>
  <Paragraphs>112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Lucida Console</vt:lpstr>
      <vt:lpstr>NTPreCursivefk</vt:lpstr>
      <vt:lpstr>Tw Cen MT</vt:lpstr>
      <vt:lpstr>Typewriter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 Sallabank (OP)</dc:creator>
  <cp:lastModifiedBy>E Ryder (OP)</cp:lastModifiedBy>
  <cp:revision>1</cp:revision>
  <dcterms:created xsi:type="dcterms:W3CDTF">2025-09-05T14:22:38Z</dcterms:created>
  <dcterms:modified xsi:type="dcterms:W3CDTF">2026-01-09T14:52:51Z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0x01010036B62E9770AA2B4CB9D24B4779026AFD</vt:lpwstr>
  </property>
  <property fmtid="{D5CDD505-2E9C-101B-9397-08002B2CF9AE}" pid="3" name="MediaServiceImageTags">
    <vt:lpwstr/>
  </property>
</Properties>
</file>