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92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FC28F-1A20-4FFB-889C-51B4659B2EEC}" v="7" dt="2026-01-08T19:58:16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533" y="-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hamberlain (OP)" userId="a22c31bb-8835-47b8-a275-6750a7d161bb" providerId="ADAL" clId="{4B6B873D-37F1-4298-AA4A-E9C9AF6F40D2}"/>
    <pc:docChg chg="modSld sldOrd">
      <pc:chgData name="D Chamberlain (OP)" userId="a22c31bb-8835-47b8-a275-6750a7d161bb" providerId="ADAL" clId="{4B6B873D-37F1-4298-AA4A-E9C9AF6F40D2}" dt="2025-10-02T13:17:07.023" v="1"/>
      <pc:docMkLst>
        <pc:docMk/>
      </pc:docMkLst>
      <pc:sldChg chg="ord">
        <pc:chgData name="D Chamberlain (OP)" userId="a22c31bb-8835-47b8-a275-6750a7d161bb" providerId="ADAL" clId="{4B6B873D-37F1-4298-AA4A-E9C9AF6F40D2}" dt="2025-10-02T13:17:07.023" v="1"/>
        <pc:sldMkLst>
          <pc:docMk/>
          <pc:sldMk cId="36447595" sldId="292"/>
        </pc:sldMkLst>
      </pc:sldChg>
    </pc:docChg>
  </pc:docChgLst>
  <pc:docChgLst>
    <pc:chgData name="D Chamberlain (OP)" userId="a22c31bb-8835-47b8-a275-6750a7d161bb" providerId="ADAL" clId="{132F3ED5-4E17-4D3E-98F7-47BAA5BEF6B4}"/>
    <pc:docChg chg="modSld">
      <pc:chgData name="D Chamberlain (OP)" userId="a22c31bb-8835-47b8-a275-6750a7d161bb" providerId="ADAL" clId="{132F3ED5-4E17-4D3E-98F7-47BAA5BEF6B4}" dt="2026-01-08T15:09:46.743" v="8"/>
      <pc:docMkLst>
        <pc:docMk/>
      </pc:docMkLst>
      <pc:sldChg chg="modSp mod">
        <pc:chgData name="D Chamberlain (OP)" userId="a22c31bb-8835-47b8-a275-6750a7d161bb" providerId="ADAL" clId="{132F3ED5-4E17-4D3E-98F7-47BAA5BEF6B4}" dt="2026-01-08T15:09:46.743" v="8"/>
        <pc:sldMkLst>
          <pc:docMk/>
          <pc:sldMk cId="3147449381" sldId="287"/>
        </pc:sldMkLst>
        <pc:spChg chg="mod">
          <ac:chgData name="D Chamberlain (OP)" userId="a22c31bb-8835-47b8-a275-6750a7d161bb" providerId="ADAL" clId="{132F3ED5-4E17-4D3E-98F7-47BAA5BEF6B4}" dt="2026-01-08T15:09:46.743" v="8"/>
          <ac:spMkLst>
            <pc:docMk/>
            <pc:sldMk cId="3147449381" sldId="287"/>
            <ac:spMk id="5" creationId="{F87E6738-ACEC-88BF-93F4-35D7A0F98395}"/>
          </ac:spMkLst>
        </pc:spChg>
      </pc:sldChg>
      <pc:sldChg chg="modSp mod">
        <pc:chgData name="D Chamberlain (OP)" userId="a22c31bb-8835-47b8-a275-6750a7d161bb" providerId="ADAL" clId="{132F3ED5-4E17-4D3E-98F7-47BAA5BEF6B4}" dt="2026-01-08T15:09:36.806" v="7" actId="20577"/>
        <pc:sldMkLst>
          <pc:docMk/>
          <pc:sldMk cId="36447595" sldId="292"/>
        </pc:sldMkLst>
        <pc:spChg chg="mod">
          <ac:chgData name="D Chamberlain (OP)" userId="a22c31bb-8835-47b8-a275-6750a7d161bb" providerId="ADAL" clId="{132F3ED5-4E17-4D3E-98F7-47BAA5BEF6B4}" dt="2026-01-08T15:09:36.806" v="7" actId="20577"/>
          <ac:spMkLst>
            <pc:docMk/>
            <pc:sldMk cId="36447595" sldId="292"/>
            <ac:spMk id="5" creationId="{27ECC834-44C7-C1D6-A397-B704090AE307}"/>
          </ac:spMkLst>
        </pc:spChg>
      </pc:sldChg>
    </pc:docChg>
  </pc:docChgLst>
  <pc:docChgLst>
    <pc:chgData name="C Ridley (OP)" userId="dd51e32a-08bc-4b50-b23e-c031fbd3dfc4" providerId="ADAL" clId="{881FC28F-1A20-4FFB-889C-51B4659B2EEC}"/>
    <pc:docChg chg="undo redo custSel modSld">
      <pc:chgData name="C Ridley (OP)" userId="dd51e32a-08bc-4b50-b23e-c031fbd3dfc4" providerId="ADAL" clId="{881FC28F-1A20-4FFB-889C-51B4659B2EEC}" dt="2026-01-08T20:07:31.994" v="1701" actId="20577"/>
      <pc:docMkLst>
        <pc:docMk/>
      </pc:docMkLst>
      <pc:sldChg chg="addSp delSp modSp mod modNotesTx">
        <pc:chgData name="C Ridley (OP)" userId="dd51e32a-08bc-4b50-b23e-c031fbd3dfc4" providerId="ADAL" clId="{881FC28F-1A20-4FFB-889C-51B4659B2EEC}" dt="2026-01-08T20:07:31.994" v="1701" actId="20577"/>
        <pc:sldMkLst>
          <pc:docMk/>
          <pc:sldMk cId="36447595" sldId="292"/>
        </pc:sldMkLst>
        <pc:spChg chg="mod">
          <ac:chgData name="C Ridley (OP)" userId="dd51e32a-08bc-4b50-b23e-c031fbd3dfc4" providerId="ADAL" clId="{881FC28F-1A20-4FFB-889C-51B4659B2EEC}" dt="2026-01-08T19:57:57.808" v="1069" actId="1076"/>
          <ac:spMkLst>
            <pc:docMk/>
            <pc:sldMk cId="36447595" sldId="292"/>
            <ac:spMk id="3" creationId="{1DBC891A-924F-1B6C-D0CE-4C43FD84B51B}"/>
          </ac:spMkLst>
        </pc:spChg>
        <pc:spChg chg="mod">
          <ac:chgData name="C Ridley (OP)" userId="dd51e32a-08bc-4b50-b23e-c031fbd3dfc4" providerId="ADAL" clId="{881FC28F-1A20-4FFB-889C-51B4659B2EEC}" dt="2026-01-08T19:57:02.452" v="1063" actId="20577"/>
          <ac:spMkLst>
            <pc:docMk/>
            <pc:sldMk cId="36447595" sldId="292"/>
            <ac:spMk id="21" creationId="{8C568AFE-4F8D-EB90-0DFD-7BAFF4292C3C}"/>
          </ac:spMkLst>
        </pc:spChg>
        <pc:spChg chg="mod">
          <ac:chgData name="C Ridley (OP)" userId="dd51e32a-08bc-4b50-b23e-c031fbd3dfc4" providerId="ADAL" clId="{881FC28F-1A20-4FFB-889C-51B4659B2EEC}" dt="2026-01-08T19:58:22.648" v="1072" actId="1076"/>
          <ac:spMkLst>
            <pc:docMk/>
            <pc:sldMk cId="36447595" sldId="292"/>
            <ac:spMk id="38" creationId="{D74A53E9-2840-75B3-0DD4-54F4D501744B}"/>
          </ac:spMkLst>
        </pc:spChg>
        <pc:spChg chg="mod">
          <ac:chgData name="C Ridley (OP)" userId="dd51e32a-08bc-4b50-b23e-c031fbd3dfc4" providerId="ADAL" clId="{881FC28F-1A20-4FFB-889C-51B4659B2EEC}" dt="2026-01-08T19:47:57.211" v="829" actId="115"/>
          <ac:spMkLst>
            <pc:docMk/>
            <pc:sldMk cId="36447595" sldId="292"/>
            <ac:spMk id="58" creationId="{0D8C2211-749D-CAB0-79C8-143433D910C5}"/>
          </ac:spMkLst>
        </pc:spChg>
        <pc:spChg chg="mod">
          <ac:chgData name="C Ridley (OP)" userId="dd51e32a-08bc-4b50-b23e-c031fbd3dfc4" providerId="ADAL" clId="{881FC28F-1A20-4FFB-889C-51B4659B2EEC}" dt="2026-01-08T19:55:21.590" v="991" actId="20577"/>
          <ac:spMkLst>
            <pc:docMk/>
            <pc:sldMk cId="36447595" sldId="292"/>
            <ac:spMk id="68" creationId="{CB0CB3CE-9C7B-D5DD-11B7-75DDB72EE1E0}"/>
          </ac:spMkLst>
        </pc:spChg>
        <pc:spChg chg="mod">
          <ac:chgData name="C Ridley (OP)" userId="dd51e32a-08bc-4b50-b23e-c031fbd3dfc4" providerId="ADAL" clId="{881FC28F-1A20-4FFB-889C-51B4659B2EEC}" dt="2026-01-08T20:03:27.897" v="1517" actId="20577"/>
          <ac:spMkLst>
            <pc:docMk/>
            <pc:sldMk cId="36447595" sldId="292"/>
            <ac:spMk id="75" creationId="{D59F12FE-D32F-8BC4-A5B9-5E28C9D99788}"/>
          </ac:spMkLst>
        </pc:spChg>
        <pc:spChg chg="mod">
          <ac:chgData name="C Ridley (OP)" userId="dd51e32a-08bc-4b50-b23e-c031fbd3dfc4" providerId="ADAL" clId="{881FC28F-1A20-4FFB-889C-51B4659B2EEC}" dt="2026-01-08T20:07:31.994" v="1701" actId="20577"/>
          <ac:spMkLst>
            <pc:docMk/>
            <pc:sldMk cId="36447595" sldId="292"/>
            <ac:spMk id="77" creationId="{F97706C4-9E5A-6A29-2C93-9679677D8F96}"/>
          </ac:spMkLst>
        </pc:spChg>
        <pc:spChg chg="mod">
          <ac:chgData name="C Ridley (OP)" userId="dd51e32a-08bc-4b50-b23e-c031fbd3dfc4" providerId="ADAL" clId="{881FC28F-1A20-4FFB-889C-51B4659B2EEC}" dt="2026-01-08T20:04:52.637" v="1600" actId="20577"/>
          <ac:spMkLst>
            <pc:docMk/>
            <pc:sldMk cId="36447595" sldId="292"/>
            <ac:spMk id="85" creationId="{C593C511-2503-029F-CCA6-A065754DBAC6}"/>
          </ac:spMkLst>
        </pc:spChg>
        <pc:picChg chg="add mod">
          <ac:chgData name="C Ridley (OP)" userId="dd51e32a-08bc-4b50-b23e-c031fbd3dfc4" providerId="ADAL" clId="{881FC28F-1A20-4FFB-889C-51B4659B2EEC}" dt="2026-01-08T19:39:17.806" v="50" actId="1076"/>
          <ac:picMkLst>
            <pc:docMk/>
            <pc:sldMk cId="36447595" sldId="292"/>
            <ac:picMk id="6" creationId="{7FADC405-56C5-14FB-41C8-A11D5762FD9E}"/>
          </ac:picMkLst>
        </pc:picChg>
        <pc:picChg chg="del">
          <ac:chgData name="C Ridley (OP)" userId="dd51e32a-08bc-4b50-b23e-c031fbd3dfc4" providerId="ADAL" clId="{881FC28F-1A20-4FFB-889C-51B4659B2EEC}" dt="2026-01-08T19:38:59.023" v="47" actId="478"/>
          <ac:picMkLst>
            <pc:docMk/>
            <pc:sldMk cId="36447595" sldId="292"/>
            <ac:picMk id="7" creationId="{25C51F69-5187-D381-83D7-AC7ECF41BBAA}"/>
          </ac:picMkLst>
        </pc:picChg>
        <pc:picChg chg="add del mod">
          <ac:chgData name="C Ridley (OP)" userId="dd51e32a-08bc-4b50-b23e-c031fbd3dfc4" providerId="ADAL" clId="{881FC28F-1A20-4FFB-889C-51B4659B2EEC}" dt="2026-01-08T19:39:20.513" v="51" actId="478"/>
          <ac:picMkLst>
            <pc:docMk/>
            <pc:sldMk cId="36447595" sldId="292"/>
            <ac:picMk id="8" creationId="{CF2C51DA-07F1-7765-D022-16FAE6F7503E}"/>
          </ac:picMkLst>
        </pc:picChg>
        <pc:picChg chg="add mod">
          <ac:chgData name="C Ridley (OP)" userId="dd51e32a-08bc-4b50-b23e-c031fbd3dfc4" providerId="ADAL" clId="{881FC28F-1A20-4FFB-889C-51B4659B2EEC}" dt="2026-01-08T19:39:41.855" v="54" actId="1076"/>
          <ac:picMkLst>
            <pc:docMk/>
            <pc:sldMk cId="36447595" sldId="292"/>
            <ac:picMk id="11" creationId="{16C2F460-B5F0-36E3-22DD-1E738E6AFC74}"/>
          </ac:picMkLst>
        </pc:picChg>
        <pc:picChg chg="del">
          <ac:chgData name="C Ridley (OP)" userId="dd51e32a-08bc-4b50-b23e-c031fbd3dfc4" providerId="ADAL" clId="{881FC28F-1A20-4FFB-889C-51B4659B2EEC}" dt="2026-01-08T19:57:05.056" v="1064" actId="478"/>
          <ac:picMkLst>
            <pc:docMk/>
            <pc:sldMk cId="36447595" sldId="292"/>
            <ac:picMk id="12" creationId="{68E9F5EB-8CB5-4A95-32A7-552CAD9C5D38}"/>
          </ac:picMkLst>
        </pc:picChg>
        <pc:picChg chg="add mod">
          <ac:chgData name="C Ridley (OP)" userId="dd51e32a-08bc-4b50-b23e-c031fbd3dfc4" providerId="ADAL" clId="{881FC28F-1A20-4FFB-889C-51B4659B2EEC}" dt="2026-01-08T19:39:59.720" v="56" actId="1076"/>
          <ac:picMkLst>
            <pc:docMk/>
            <pc:sldMk cId="36447595" sldId="292"/>
            <ac:picMk id="13" creationId="{F4D20E20-DA9A-8C8E-8019-C6B3875F985C}"/>
          </ac:picMkLst>
        </pc:picChg>
        <pc:picChg chg="add mod">
          <ac:chgData name="C Ridley (OP)" userId="dd51e32a-08bc-4b50-b23e-c031fbd3dfc4" providerId="ADAL" clId="{881FC28F-1A20-4FFB-889C-51B4659B2EEC}" dt="2026-01-08T19:57:29.499" v="1067" actId="1076"/>
          <ac:picMkLst>
            <pc:docMk/>
            <pc:sldMk cId="36447595" sldId="292"/>
            <ac:picMk id="14" creationId="{0DBA4EC6-F792-D3FF-41D5-D69ACC0704E7}"/>
          </ac:picMkLst>
        </pc:picChg>
        <pc:picChg chg="del">
          <ac:chgData name="C Ridley (OP)" userId="dd51e32a-08bc-4b50-b23e-c031fbd3dfc4" providerId="ADAL" clId="{881FC28F-1A20-4FFB-889C-51B4659B2EEC}" dt="2026-01-08T19:57:07.070" v="1065" actId="478"/>
          <ac:picMkLst>
            <pc:docMk/>
            <pc:sldMk cId="36447595" sldId="292"/>
            <ac:picMk id="15" creationId="{20DCF4AE-3BB7-B455-7A4D-BD502B069E91}"/>
          </ac:picMkLst>
        </pc:picChg>
        <pc:picChg chg="add mod">
          <ac:chgData name="C Ridley (OP)" userId="dd51e32a-08bc-4b50-b23e-c031fbd3dfc4" providerId="ADAL" clId="{881FC28F-1A20-4FFB-889C-51B4659B2EEC}" dt="2026-01-08T19:58:02.458" v="1070" actId="1076"/>
          <ac:picMkLst>
            <pc:docMk/>
            <pc:sldMk cId="36447595" sldId="292"/>
            <ac:picMk id="16" creationId="{75BA9FB8-456F-98CA-A168-8F79F09DF477}"/>
          </ac:picMkLst>
        </pc:picChg>
        <pc:picChg chg="del">
          <ac:chgData name="C Ridley (OP)" userId="dd51e32a-08bc-4b50-b23e-c031fbd3dfc4" providerId="ADAL" clId="{881FC28F-1A20-4FFB-889C-51B4659B2EEC}" dt="2026-01-08T19:39:32.118" v="52" actId="478"/>
          <ac:picMkLst>
            <pc:docMk/>
            <pc:sldMk cId="36447595" sldId="292"/>
            <ac:picMk id="17" creationId="{C2FD220D-15FE-003D-0E86-B78C430D4F98}"/>
          </ac:picMkLst>
        </pc:picChg>
        <pc:picChg chg="add mod">
          <ac:chgData name="C Ridley (OP)" userId="dd51e32a-08bc-4b50-b23e-c031fbd3dfc4" providerId="ADAL" clId="{881FC28F-1A20-4FFB-889C-51B4659B2EEC}" dt="2026-01-08T19:58:27.463" v="1073" actId="1076"/>
          <ac:picMkLst>
            <pc:docMk/>
            <pc:sldMk cId="36447595" sldId="292"/>
            <ac:picMk id="18" creationId="{AFAABA46-0F47-88AC-60F6-8E00A5BFB1C5}"/>
          </ac:picMkLst>
        </pc:picChg>
        <pc:picChg chg="mod">
          <ac:chgData name="C Ridley (OP)" userId="dd51e32a-08bc-4b50-b23e-c031fbd3dfc4" providerId="ADAL" clId="{881FC28F-1A20-4FFB-889C-51B4659B2EEC}" dt="2026-01-08T20:05:04.398" v="1602" actId="1076"/>
          <ac:picMkLst>
            <pc:docMk/>
            <pc:sldMk cId="36447595" sldId="292"/>
            <ac:picMk id="86" creationId="{60A9EA59-45F8-8795-93C5-D9EF2579BBE2}"/>
          </ac:picMkLst>
        </pc:picChg>
        <pc:picChg chg="mod">
          <ac:chgData name="C Ridley (OP)" userId="dd51e32a-08bc-4b50-b23e-c031fbd3dfc4" providerId="ADAL" clId="{881FC28F-1A20-4FFB-889C-51B4659B2EEC}" dt="2026-01-08T20:05:11.128" v="1603" actId="14100"/>
          <ac:picMkLst>
            <pc:docMk/>
            <pc:sldMk cId="36447595" sldId="292"/>
            <ac:picMk id="88" creationId="{DD3E3C3D-807F-5BA1-5473-009DB9071F05}"/>
          </ac:picMkLst>
        </pc:picChg>
        <pc:picChg chg="mod">
          <ac:chgData name="C Ridley (OP)" userId="dd51e32a-08bc-4b50-b23e-c031fbd3dfc4" providerId="ADAL" clId="{881FC28F-1A20-4FFB-889C-51B4659B2EEC}" dt="2026-01-08T19:48:22.678" v="834" actId="1076"/>
          <ac:picMkLst>
            <pc:docMk/>
            <pc:sldMk cId="36447595" sldId="292"/>
            <ac:picMk id="93" creationId="{35602ACF-22B8-FB3C-34B8-B3E47C68B355}"/>
          </ac:picMkLst>
        </pc:picChg>
        <pc:picChg chg="mod">
          <ac:chgData name="C Ridley (OP)" userId="dd51e32a-08bc-4b50-b23e-c031fbd3dfc4" providerId="ADAL" clId="{881FC28F-1A20-4FFB-889C-51B4659B2EEC}" dt="2026-01-08T20:05:19.881" v="1604" actId="1076"/>
          <ac:picMkLst>
            <pc:docMk/>
            <pc:sldMk cId="36447595" sldId="292"/>
            <ac:picMk id="94" creationId="{6C01CE71-BFF1-12EB-2260-006EC56388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9721F-EBC7-4E68-B02F-AE80E158D7C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F9A5-AE90-42F9-8491-87F2F64B8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5DE8-9E53-F4D1-91E8-86057428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AD71C-53E1-ABD9-DFB9-35EE52D03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5F41D-0474-2856-CCD6-8D17D0C6C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1D11D-B3E2-B7A7-1945-8D6CB0840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B1EA2-12F7-4158-8D98-FF4AC85580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1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439E0-8608-714D-D871-DEED6F2EC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7E963-30DD-D29B-1E4A-BDD65F271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88849-19B5-76D8-DC16-B876EB232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F75A4-0C11-2361-0E47-70415E97E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1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5AAC-E2BC-8993-D1BD-6BF16E27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C7EC-D8E7-4D92-3737-4FB3F181A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10097-4408-FD46-1942-8B52EB08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A677-C38E-2101-6E25-BD19A6D0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7C068-87EB-6C01-FA7E-13D75DBE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B8C2-CCAA-CA73-154D-C25DA775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DE3F5-FEF1-52F4-79B5-DC200DD96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2283A-4418-FDDD-EBF7-C1103D09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53E42-65CE-00BB-6383-63C000CA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39CA-D753-6639-69E3-57E4B875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B8354-DE1C-57C1-3052-DF304F1F1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6D5A0-FAEC-7384-08F7-73D7858E1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4DB5-8029-0241-5A71-32C96184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2273-BD73-2E1F-9323-E18BABDC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7795-02E3-B7CB-8080-D07A751A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7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4491-6762-14C9-D0D9-85B65947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590E-2E89-641B-DF86-8DD5B3C3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1D5F-3362-344D-1437-5E316050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B715D-DACA-D14F-EC1C-E94E141E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8500-2CAB-A2B9-7DF6-D98762B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48C-E650-20EA-CE86-C969F493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02A04-2E1A-343B-F514-C330054C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CAE93-FC42-CA4F-A8DF-206F8697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1236-FF64-A472-D3F5-2B69F678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912C-F557-D56A-6F0F-EBE76F41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7CE2-3F4B-DF04-BC67-F6FBB488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78EB-C315-FE67-826D-26B4E6BE8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FD3BC-DE05-3E01-EC35-723DC893E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6CBF1-9271-5607-CD5B-B65C1C00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A9684-6C76-9A09-12F5-04C5371A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D8BB9-B0AA-6751-225E-60DCE96B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A01D-3317-5613-7BC4-CF09E05F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1482-DA28-CE4A-7103-D8067BD48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E0F06-C4C4-1A0A-A0C0-3CB408778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FB6E2-CA1C-C18C-C9D7-23F72490C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6FBEB-38A9-2E86-AC20-6D7AD112E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1FC6F-36D9-0B24-933D-00EB8263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09BF4-522D-6023-F6E2-481B8CB8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561CB-057C-6738-FE81-D1E731E9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3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9EDB-2A49-7CCA-9466-F72939D4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B38C4-87B0-5E92-0083-604EE9CB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FAEA3-D225-62B6-8A3E-CD045C46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9D1EE-0661-A271-067D-7EB72FA1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9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4517A-F168-560D-F462-4CC2D642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6A47E-FA4E-CCA6-9531-424DA532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7F742-34B2-9A49-996E-2BB6E564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48C0-EA3B-5CDD-8887-C652AF0F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A06D-F10F-DA52-E0B8-FC348063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CB795-3F35-C7C5-60E4-9AA4E4DB8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7085C-D0AF-F98C-A7E2-4BAD410C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188BF-E3F6-5B09-89C2-4EEF7B4E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F3A60-AB9E-BDAB-27F2-6C56DA0F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DDDE-CB1E-9B25-1679-38482B57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74F41-F883-FC7D-363B-5F655B312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EACA-DE5D-4C5B-CDF7-529D4EB8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9061C-CC50-4A91-F766-7F146CF7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EF56B-2B31-3C87-39E7-2BAE71F2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1DCC0-AF99-1EEA-A70A-01D57912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899AE-6B5E-F7DA-0932-E4503CD7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330D-481F-3387-D6DD-CEA72C56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4DE3-2788-1651-CC1D-D7C3DC987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7742A-6CE5-41BC-94C8-6D4C83B8331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1DBBC-7F0F-46BE-1E64-E6BD50BCC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9FC6-D41D-1C14-36B2-822E46E4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8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48B7-C5EF-9951-F261-C7C79ECE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F1BD9-CC0E-62DE-1F70-25FFD1A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209" y="0"/>
            <a:ext cx="3174791" cy="685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F46958-A0AA-C120-F7AE-1A3B064C59F4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BA569EB2-E124-C82C-52DA-6FD64528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8680" y="6525344"/>
            <a:ext cx="60932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CC834-44C7-C1D6-A397-B704090AE307}"/>
              </a:ext>
            </a:extLst>
          </p:cNvPr>
          <p:cNvSpPr txBox="1"/>
          <p:nvPr/>
        </p:nvSpPr>
        <p:spPr>
          <a:xfrm>
            <a:off x="127116" y="4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Spring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Our learning this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95499F-5D53-2434-D366-89753F21FE7F}"/>
              </a:ext>
            </a:extLst>
          </p:cNvPr>
          <p:cNvSpPr txBox="1"/>
          <p:nvPr/>
        </p:nvSpPr>
        <p:spPr>
          <a:xfrm>
            <a:off x="10363340" y="3432177"/>
            <a:ext cx="2006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TPreCursivefk" panose="03000400000000000000" pitchFamily="66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558BB3-5E73-B789-7A4A-62DB7F42BCF7}"/>
              </a:ext>
            </a:extLst>
          </p:cNvPr>
          <p:cNvSpPr txBox="1"/>
          <p:nvPr/>
        </p:nvSpPr>
        <p:spPr>
          <a:xfrm>
            <a:off x="8901698" y="4534339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TPreCursivefk" panose="03000400000000000000" pitchFamily="66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6D62C-796B-9BB8-8B7B-26832B862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131" y="6175111"/>
            <a:ext cx="985641" cy="5443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820B6B-2272-D2DC-BA62-945B0ECC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2370" y="5837690"/>
            <a:ext cx="1024468" cy="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C891A-924F-1B6C-D0CE-4C43FD84B51B}"/>
              </a:ext>
            </a:extLst>
          </p:cNvPr>
          <p:cNvSpPr txBox="1"/>
          <p:nvPr/>
        </p:nvSpPr>
        <p:spPr>
          <a:xfrm>
            <a:off x="97383" y="2432470"/>
            <a:ext cx="3982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Spring 1, our theme will be ‘</a:t>
            </a:r>
            <a:r>
              <a:rPr lang="en-GB" sz="1200" dirty="0">
                <a:solidFill>
                  <a:prstClr val="black"/>
                </a:solidFill>
                <a:latin typeface="Tw Cen MT" panose="020B0602020104020603" pitchFamily="34" charset="0"/>
              </a:rPr>
              <a:t>Transport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 will be focusing on these texts: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68AFE-4F8D-EB90-0DFD-7BAFF4292C3C}"/>
              </a:ext>
            </a:extLst>
          </p:cNvPr>
          <p:cNvSpPr txBox="1"/>
          <p:nvPr/>
        </p:nvSpPr>
        <p:spPr>
          <a:xfrm>
            <a:off x="53248" y="3793156"/>
            <a:ext cx="618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</a:t>
            </a:r>
            <a:r>
              <a:rPr lang="en-GB" sz="1200" dirty="0">
                <a:solidFill>
                  <a:prstClr val="black"/>
                </a:solidFill>
                <a:latin typeface="Tw Cen MT" panose="020B0602020104020603" pitchFamily="34" charset="0"/>
              </a:rPr>
              <a:t>Spring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2, our theme will be ‘</a:t>
            </a:r>
            <a:r>
              <a:rPr lang="en-GB" sz="1200" dirty="0">
                <a:solidFill>
                  <a:prstClr val="black"/>
                </a:solidFill>
                <a:latin typeface="Tw Cen MT" panose="020B0602020104020603" pitchFamily="34" charset="0"/>
              </a:rPr>
              <a:t>Growing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These will be our focus texts: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DDE806B-627B-0F40-9232-D90E7E6F5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761" y="932571"/>
            <a:ext cx="2908672" cy="27054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DE7CBFF-AD2C-5BEC-BBBB-C6340EA0B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460" y="930350"/>
            <a:ext cx="2908044" cy="27054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74A53E9-2840-75B3-0DD4-54F4D501744B}"/>
              </a:ext>
            </a:extLst>
          </p:cNvPr>
          <p:cNvSpPr txBox="1"/>
          <p:nvPr/>
        </p:nvSpPr>
        <p:spPr>
          <a:xfrm>
            <a:off x="3271887" y="992534"/>
            <a:ext cx="6617813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Spring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1 key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Understanding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they look like?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can you see on a bus, train or plane?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Do they have windows, wheels, wings,  an engine?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 they have a pilot or a driver?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Hove you ever been on a bus or a plane</a:t>
            </a: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What was it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What jobs are linked to transport?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Train driver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Bus driver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Pilot</a:t>
            </a: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C2211-749D-CAB0-79C8-143433D910C5}"/>
              </a:ext>
            </a:extLst>
          </p:cNvPr>
          <p:cNvSpPr txBox="1"/>
          <p:nvPr/>
        </p:nvSpPr>
        <p:spPr>
          <a:xfrm>
            <a:off x="6251034" y="951142"/>
            <a:ext cx="288533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How can we make vehicles move? </a:t>
            </a: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Wind up and pull back cars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Forces – can you feel pushes and pulls?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Celebrations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Valentines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Chinese New Year</a:t>
            </a: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5A28026-5B2E-D8BD-8CF4-B26B847740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285" y="1044881"/>
            <a:ext cx="528242" cy="5193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9A14989-FA03-6BCF-04B7-95C89A7BF8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372" y="1113436"/>
            <a:ext cx="353179" cy="43951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1C52C1A-D2B5-202F-CBA6-099C1EB98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979" y="938098"/>
            <a:ext cx="2811793" cy="270546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B0CB3CE-9C7B-D5DD-11B7-75DDB72EE1E0}"/>
              </a:ext>
            </a:extLst>
          </p:cNvPr>
          <p:cNvSpPr txBox="1"/>
          <p:nvPr/>
        </p:nvSpPr>
        <p:spPr>
          <a:xfrm>
            <a:off x="9202976" y="971103"/>
            <a:ext cx="2738145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Creative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Children to make their own 3D planes and buses.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Sorting and matching, counting, numbers 1,2, 3, 4, measurement -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Phonics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Environmental sounds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rhymes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alliteration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Initial sounds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4010876-6866-F9A0-D367-370D701B5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6550" y="1046895"/>
            <a:ext cx="518395" cy="5060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6613872-8F1D-CAB6-A0B5-6ED07EA012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6026" y="3818485"/>
            <a:ext cx="2914141" cy="27068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764E888-B0E0-F10F-2E38-736B582D77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3584" y="3823997"/>
            <a:ext cx="2920237" cy="27068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64586E3-557A-210B-1008-38E10CC54E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238" y="3817701"/>
            <a:ext cx="2816596" cy="270685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59F12FE-D32F-8BC4-A5B9-5E28C9D99788}"/>
              </a:ext>
            </a:extLst>
          </p:cNvPr>
          <p:cNvSpPr txBox="1"/>
          <p:nvPr/>
        </p:nvSpPr>
        <p:spPr>
          <a:xfrm>
            <a:off x="3270202" y="3889067"/>
            <a:ext cx="770357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Spring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2 key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Understanding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plants look like?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Different plants, Different leaves,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Flowers, fruits,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u="sng" dirty="0">
                <a:solidFill>
                  <a:prstClr val="black"/>
                </a:solidFill>
                <a:latin typeface="Tw Cen MT" panose="020B0602020104020603" pitchFamily="34" charset="0"/>
              </a:rPr>
              <a:t>Growing from Seeds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Seeds to 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plants need to grow?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How do we care for them?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Grow our own plants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Observe changes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97706C4-9E5A-6A29-2C93-9679677D8F96}"/>
              </a:ext>
            </a:extLst>
          </p:cNvPr>
          <p:cNvSpPr txBox="1"/>
          <p:nvPr/>
        </p:nvSpPr>
        <p:spPr>
          <a:xfrm>
            <a:off x="6233584" y="3904531"/>
            <a:ext cx="2866679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Plants that we 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Growing vegetables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Creative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Children to create collage flowers</a:t>
            </a:r>
          </a:p>
          <a:p>
            <a:pPr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Artist - 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Arcimboldo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umbers 1, 2, 3, 4, 5,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Subitising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Tw Cen MT" panose="020B0602020104020603" pitchFamily="34" charset="0"/>
              </a:rPr>
              <a:t>2D Shapes – triangle, circle, square, rectangle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Measurement - capacity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33F8A5A-9F52-148C-76EC-838D8A352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3421" y="3883541"/>
            <a:ext cx="530398" cy="52430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F5416E2-CFDF-5391-4644-B3F29FB333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4573" y="3944977"/>
            <a:ext cx="353599" cy="4389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59A564-8C5F-B7B4-D679-B97A76ABB6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6682" y="3904531"/>
            <a:ext cx="518205" cy="50601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593C511-2503-029F-CCA6-A065754DBAC6}"/>
              </a:ext>
            </a:extLst>
          </p:cNvPr>
          <p:cNvSpPr txBox="1"/>
          <p:nvPr/>
        </p:nvSpPr>
        <p:spPr>
          <a:xfrm>
            <a:off x="9264802" y="3927932"/>
            <a:ext cx="770357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Rhymes,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Alliteration,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Iniitial</a:t>
            </a: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 sounds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Special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Ramadan and Eid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Mother’s Day</a:t>
            </a:r>
          </a:p>
          <a:p>
            <a:r>
              <a:rPr lang="en-GB" sz="1100" kern="1200" dirty="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Easter</a:t>
            </a:r>
            <a:endParaRPr lang="en-GB" sz="1100" kern="1200" dirty="0">
              <a:solidFill>
                <a:schemeClr val="dk1"/>
              </a:solidFill>
              <a:effectLst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0A9EA59-45F8-8795-93C5-D9EF2579BBE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0894" y="5176082"/>
            <a:ext cx="411604" cy="42643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D3E3C3D-807F-5BA1-5473-009DB9071F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1655" y="5176082"/>
            <a:ext cx="424826" cy="32901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5602ACF-22B8-FB3C-34B8-B3E47C68B3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90880" y="2838948"/>
            <a:ext cx="365792" cy="33226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C01CE71-BFF1-12EB-2260-006EC56388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89152" y="4024698"/>
            <a:ext cx="365792" cy="335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DC405-56C5-14FB-41C8-A11D5762FD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752" y="1439878"/>
            <a:ext cx="759742" cy="767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2F460-B5F0-36E3-22DD-1E738E6AFC7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6261" y="1423644"/>
            <a:ext cx="958216" cy="915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D20E20-DA9A-8C8E-8019-C6B3875F98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45788" y="1420616"/>
            <a:ext cx="768720" cy="1102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BA4EC6-F792-D3FF-41D5-D69ACC0704E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116" y="4264438"/>
            <a:ext cx="695245" cy="704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BA9FB8-456F-98CA-A168-8F79F09DF47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0494" y="4229722"/>
            <a:ext cx="1016741" cy="870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AABA46-0F47-88AC-60F6-8E00A5BFB1C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48106" y="4227698"/>
            <a:ext cx="1084132" cy="11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A9FDF-B543-CA60-4B78-1D39071BA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7E6738-ACEC-88BF-93F4-35D7A0F98395}"/>
              </a:ext>
            </a:extLst>
          </p:cNvPr>
          <p:cNvSpPr txBox="1"/>
          <p:nvPr/>
        </p:nvSpPr>
        <p:spPr>
          <a:xfrm>
            <a:off x="124109" y="307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Spring 2026</a:t>
            </a:r>
          </a:p>
          <a:p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BF1BB-8989-C684-8974-EA149626A884}"/>
              </a:ext>
            </a:extLst>
          </p:cNvPr>
          <p:cNvSpPr txBox="1"/>
          <p:nvPr/>
        </p:nvSpPr>
        <p:spPr>
          <a:xfrm>
            <a:off x="-847904" y="52952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latin typeface="NTPreCursivefk" panose="03000400000000000000" pitchFamily="66" charset="0"/>
            </a:endParaRPr>
          </a:p>
          <a:p>
            <a:br>
              <a:rPr lang="en-GB" sz="1100">
                <a:latin typeface="NTPreCursivefk" panose="03000400000000000000" pitchFamily="66" charset="0"/>
              </a:rPr>
            </a:br>
            <a:endParaRPr lang="en-GB" sz="1100">
              <a:latin typeface="NTPreCursivefk" panose="03000400000000000000" pitchFamily="66" charset="0"/>
            </a:endParaRPr>
          </a:p>
          <a:p>
            <a:endParaRPr lang="en-GB" sz="1100" b="1">
              <a:solidFill>
                <a:srgbClr val="FF000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8A150-69CA-D712-7E4A-1607D4DE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6" y="25166"/>
            <a:ext cx="3176291" cy="68524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5AB9620-6E7B-368E-8795-1BF6A36FC799}"/>
              </a:ext>
            </a:extLst>
          </p:cNvPr>
          <p:cNvSpPr txBox="1"/>
          <p:nvPr/>
        </p:nvSpPr>
        <p:spPr>
          <a:xfrm>
            <a:off x="8992431" y="4563647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060AD-C8CF-BFD3-C18F-BD8722CC3C38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8588A-36E7-3A72-D40E-3C55E7A3F72D}"/>
              </a:ext>
            </a:extLst>
          </p:cNvPr>
          <p:cNvSpPr/>
          <p:nvPr/>
        </p:nvSpPr>
        <p:spPr>
          <a:xfrm>
            <a:off x="214502" y="2985901"/>
            <a:ext cx="35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D0F7D-7FC5-55E3-8E02-427BC0E7A1B0}"/>
              </a:ext>
            </a:extLst>
          </p:cNvPr>
          <p:cNvSpPr txBox="1"/>
          <p:nvPr/>
        </p:nvSpPr>
        <p:spPr>
          <a:xfrm>
            <a:off x="176716" y="821949"/>
            <a:ext cx="244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  <a:p>
            <a:endParaRPr lang="en-GB" sz="1700">
              <a:latin typeface="NTPreCursivefk" panose="030004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C4F39F-6E09-0A15-55E7-53CB62E13B9C}"/>
              </a:ext>
            </a:extLst>
          </p:cNvPr>
          <p:cNvSpPr txBox="1"/>
          <p:nvPr/>
        </p:nvSpPr>
        <p:spPr>
          <a:xfrm>
            <a:off x="214502" y="821949"/>
            <a:ext cx="385471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>
                <a:latin typeface="Tw Cen MT" panose="020B0602020104020603" pitchFamily="34" charset="0"/>
              </a:rPr>
              <a:t>Supporting your child at home</a:t>
            </a:r>
          </a:p>
          <a:p>
            <a:r>
              <a:rPr lang="en-GB" sz="1400" u="sng">
                <a:latin typeface="Tw Cen MT" panose="020B0602020104020603" pitchFamily="34" charset="0"/>
              </a:rPr>
              <a:t>Reading</a:t>
            </a:r>
          </a:p>
          <a:p>
            <a:r>
              <a:rPr lang="en-GB" sz="1400">
                <a:latin typeface="Tw Cen MT" panose="020B0602020104020603" pitchFamily="34" charset="0"/>
              </a:rPr>
              <a:t>Your child will bring home a library book every Friday.</a:t>
            </a:r>
          </a:p>
          <a:p>
            <a:endParaRPr lang="en-GB" sz="1400">
              <a:latin typeface="Tw Cen MT" panose="020B0602020104020603" pitchFamily="34" charset="0"/>
            </a:endParaRPr>
          </a:p>
          <a:p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will have</a:t>
            </a:r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been chosen by your child from the school library.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It is a book to enjoy together. 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Talk about the book together and ask questions: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Discuss the pictures. Can you find a…? What can you see…?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Make a prediction. What do you think will happen next?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Make links with the story and their own experiences. For example, if the book is about a birthday, can they tell you about a birthday party they have had or been to?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b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1600" u="sng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035D1-8049-DF82-8A6E-8053E81689AB}"/>
              </a:ext>
            </a:extLst>
          </p:cNvPr>
          <p:cNvSpPr txBox="1"/>
          <p:nvPr/>
        </p:nvSpPr>
        <p:spPr>
          <a:xfrm>
            <a:off x="4162847" y="821949"/>
            <a:ext cx="38861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AA2F-E87D-1A8C-547F-18FCFB38F78B}"/>
              </a:ext>
            </a:extLst>
          </p:cNvPr>
          <p:cNvSpPr txBox="1"/>
          <p:nvPr/>
        </p:nvSpPr>
        <p:spPr>
          <a:xfrm>
            <a:off x="4024142" y="840022"/>
            <a:ext cx="38861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Our PE day is on 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On these days, your child should come to school in their PE kit: a plain white t-shirt, black joggers or leggings and a school jumper or fleece.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We have a new class Instagram page which you can follow. We’ll be sharing and celebrating our learning with you 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OakfieldHyde_Nursery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16352-347B-D7BF-2FDA-7AA23BBB7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28" y="813546"/>
            <a:ext cx="578067" cy="51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4902BB-D450-6572-31AA-0BE559353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421" y="853438"/>
            <a:ext cx="535736" cy="490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95495-288B-2195-63A8-4AABCDF6F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426" y="5357538"/>
            <a:ext cx="439263" cy="418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E3A788-EABB-B36D-5C5A-64DF75273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942" y="2793790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4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6" ma:contentTypeDescription="Create a new document." ma:contentTypeScope="" ma:versionID="b18c43da781ff74873be71b6576fc1d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4939a122be4c12edaf8bd170fba71fdb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3689bc-40ad-48b4-b9b9-72f24715a94e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2F0F4D-0422-4892-B750-E1C6B1E7E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83455A-193D-4162-B483-C713D286C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73f33-a440-4ef8-82f6-332943134ace"/>
    <ds:schemaRef ds:uri="6a051225-211a-4978-8e1f-418ef71e9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F9C19A-19F1-4E2F-825C-CEF85AA5F8AB}">
  <ds:schemaRefs>
    <ds:schemaRef ds:uri="http://www.w3.org/XML/1998/namespace"/>
    <ds:schemaRef ds:uri="http://purl.org/dc/elements/1.1/"/>
    <ds:schemaRef ds:uri="8b373f33-a440-4ef8-82f6-332943134ace"/>
    <ds:schemaRef ds:uri="http://purl.org/dc/dcmitype/"/>
    <ds:schemaRef ds:uri="6a051225-211a-4978-8e1f-418ef71e9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476</Words>
  <Application>Microsoft Office PowerPoint</Application>
  <PresentationFormat>Widescreen</PresentationFormat>
  <Paragraphs>130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Lucida Console</vt:lpstr>
      <vt:lpstr>NTPreCursivefk</vt:lpstr>
      <vt:lpstr>Tw Cen MT</vt:lpstr>
      <vt:lpstr>Typewriter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Sallabank (OP)</dc:creator>
  <cp:lastModifiedBy>C Ridley (OP)</cp:lastModifiedBy>
  <cp:revision>1</cp:revision>
  <dcterms:created xsi:type="dcterms:W3CDTF">2025-09-05T14:04:37Z</dcterms:created>
  <dcterms:modified xsi:type="dcterms:W3CDTF">2026-01-08T20:07:41Z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MediaServiceImageTags">
    <vt:lpwstr/>
  </property>
</Properties>
</file>