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84" r:id="rId5"/>
    <p:sldId id="2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2516D-28EB-4DB3-88C7-B6B449FC6AAD}" v="3" dt="2026-01-08T19:50:12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hamberlain (OP)" userId="a22c31bb-8835-47b8-a275-6750a7d161bb" providerId="ADAL" clId="{2903D7F5-505C-4B07-A406-E61C47C09E22}"/>
    <pc:docChg chg="modSld">
      <pc:chgData name="D Chamberlain (OP)" userId="a22c31bb-8835-47b8-a275-6750a7d161bb" providerId="ADAL" clId="{2903D7F5-505C-4B07-A406-E61C47C09E22}" dt="2026-01-08T15:10:36.857" v="9" actId="13926"/>
      <pc:docMkLst>
        <pc:docMk/>
      </pc:docMkLst>
      <pc:sldChg chg="modSp mod">
        <pc:chgData name="D Chamberlain (OP)" userId="a22c31bb-8835-47b8-a275-6750a7d161bb" providerId="ADAL" clId="{2903D7F5-505C-4B07-A406-E61C47C09E22}" dt="2026-01-08T15:09:15.645" v="7" actId="20577"/>
        <pc:sldMkLst>
          <pc:docMk/>
          <pc:sldMk cId="1584425623" sldId="284"/>
        </pc:sldMkLst>
        <pc:spChg chg="mod">
          <ac:chgData name="D Chamberlain (OP)" userId="a22c31bb-8835-47b8-a275-6750a7d161bb" providerId="ADAL" clId="{2903D7F5-505C-4B07-A406-E61C47C09E22}" dt="2026-01-08T15:09:15.645" v="7" actId="20577"/>
          <ac:spMkLst>
            <pc:docMk/>
            <pc:sldMk cId="1584425623" sldId="284"/>
            <ac:spMk id="5" creationId="{3B0B37D1-67DA-E123-4F62-0E57E7DA3B7F}"/>
          </ac:spMkLst>
        </pc:spChg>
      </pc:sldChg>
      <pc:sldChg chg="modSp mod">
        <pc:chgData name="D Chamberlain (OP)" userId="a22c31bb-8835-47b8-a275-6750a7d161bb" providerId="ADAL" clId="{2903D7F5-505C-4B07-A406-E61C47C09E22}" dt="2026-01-08T15:10:36.857" v="9" actId="13926"/>
        <pc:sldMkLst>
          <pc:docMk/>
          <pc:sldMk cId="4124524659" sldId="288"/>
        </pc:sldMkLst>
        <pc:spChg chg="mod">
          <ac:chgData name="D Chamberlain (OP)" userId="a22c31bb-8835-47b8-a275-6750a7d161bb" providerId="ADAL" clId="{2903D7F5-505C-4B07-A406-E61C47C09E22}" dt="2026-01-08T15:09:23.675" v="8"/>
          <ac:spMkLst>
            <pc:docMk/>
            <pc:sldMk cId="4124524659" sldId="288"/>
            <ac:spMk id="5" creationId="{54D501E8-B482-F1ED-C4DE-C7521CCC21B8}"/>
          </ac:spMkLst>
        </pc:spChg>
        <pc:spChg chg="mod">
          <ac:chgData name="D Chamberlain (OP)" userId="a22c31bb-8835-47b8-a275-6750a7d161bb" providerId="ADAL" clId="{2903D7F5-505C-4B07-A406-E61C47C09E22}" dt="2026-01-08T15:10:36.857" v="9" actId="13926"/>
          <ac:spMkLst>
            <pc:docMk/>
            <pc:sldMk cId="4124524659" sldId="288"/>
            <ac:spMk id="6" creationId="{FCC17296-A1AF-0AE1-538B-7B69727E203F}"/>
          </ac:spMkLst>
        </pc:spChg>
      </pc:sldChg>
    </pc:docChg>
  </pc:docChgLst>
  <pc:docChgLst>
    <pc:chgData name="D Chamberlain (OP)" userId="a22c31bb-8835-47b8-a275-6750a7d161bb" providerId="ADAL" clId="{BB0B9F07-5BD8-4092-AA65-E6D5DFCC955F}"/>
    <pc:docChg chg="modSld sldOrd">
      <pc:chgData name="D Chamberlain (OP)" userId="a22c31bb-8835-47b8-a275-6750a7d161bb" providerId="ADAL" clId="{BB0B9F07-5BD8-4092-AA65-E6D5DFCC955F}" dt="2025-10-02T13:17:17.970" v="1"/>
      <pc:docMkLst>
        <pc:docMk/>
      </pc:docMkLst>
      <pc:sldChg chg="ord">
        <pc:chgData name="D Chamberlain (OP)" userId="a22c31bb-8835-47b8-a275-6750a7d161bb" providerId="ADAL" clId="{BB0B9F07-5BD8-4092-AA65-E6D5DFCC955F}" dt="2025-10-02T13:17:17.970" v="1"/>
        <pc:sldMkLst>
          <pc:docMk/>
          <pc:sldMk cId="1584425623" sldId="284"/>
        </pc:sldMkLst>
      </pc:sldChg>
    </pc:docChg>
  </pc:docChgLst>
  <pc:docChgLst>
    <pc:chgData name="L Wildmore (OP)" userId="b1634344-c9bf-44f4-996e-55df6865dbfe" providerId="ADAL" clId="{C472516D-28EB-4DB3-88C7-B6B449FC6AAD}"/>
    <pc:docChg chg="undo custSel modSld">
      <pc:chgData name="L Wildmore (OP)" userId="b1634344-c9bf-44f4-996e-55df6865dbfe" providerId="ADAL" clId="{C472516D-28EB-4DB3-88C7-B6B449FC6AAD}" dt="2026-01-08T20:13:21.351" v="1915" actId="13926"/>
      <pc:docMkLst>
        <pc:docMk/>
      </pc:docMkLst>
      <pc:sldChg chg="addSp delSp modSp mod">
        <pc:chgData name="L Wildmore (OP)" userId="b1634344-c9bf-44f4-996e-55df6865dbfe" providerId="ADAL" clId="{C472516D-28EB-4DB3-88C7-B6B449FC6AAD}" dt="2026-01-08T20:11:56.825" v="1904" actId="20577"/>
        <pc:sldMkLst>
          <pc:docMk/>
          <pc:sldMk cId="1584425623" sldId="284"/>
        </pc:sldMkLst>
        <pc:spChg chg="mod">
          <ac:chgData name="L Wildmore (OP)" userId="b1634344-c9bf-44f4-996e-55df6865dbfe" providerId="ADAL" clId="{C472516D-28EB-4DB3-88C7-B6B449FC6AAD}" dt="2026-01-08T19:39:17.928" v="50" actId="20577"/>
          <ac:spMkLst>
            <pc:docMk/>
            <pc:sldMk cId="1584425623" sldId="284"/>
            <ac:spMk id="3" creationId="{C31723CB-8E0F-A50F-EF53-C0817613AA36}"/>
          </ac:spMkLst>
        </pc:spChg>
        <pc:spChg chg="mod">
          <ac:chgData name="L Wildmore (OP)" userId="b1634344-c9bf-44f4-996e-55df6865dbfe" providerId="ADAL" clId="{C472516D-28EB-4DB3-88C7-B6B449FC6AAD}" dt="2026-01-08T19:40:57.058" v="132" actId="313"/>
          <ac:spMkLst>
            <pc:docMk/>
            <pc:sldMk cId="1584425623" sldId="284"/>
            <ac:spMk id="21" creationId="{1D2137A3-0466-D1CC-1994-7CA826D24D3C}"/>
          </ac:spMkLst>
        </pc:spChg>
        <pc:spChg chg="mod">
          <ac:chgData name="L Wildmore (OP)" userId="b1634344-c9bf-44f4-996e-55df6865dbfe" providerId="ADAL" clId="{C472516D-28EB-4DB3-88C7-B6B449FC6AAD}" dt="2026-01-08T19:47:42.033" v="469" actId="20577"/>
          <ac:spMkLst>
            <pc:docMk/>
            <pc:sldMk cId="1584425623" sldId="284"/>
            <ac:spMk id="38" creationId="{53CEFD49-5AB8-4987-3746-241D64A2B34C}"/>
          </ac:spMkLst>
        </pc:spChg>
        <pc:spChg chg="mod">
          <ac:chgData name="L Wildmore (OP)" userId="b1634344-c9bf-44f4-996e-55df6865dbfe" providerId="ADAL" clId="{C472516D-28EB-4DB3-88C7-B6B449FC6AAD}" dt="2026-01-08T19:53:13.015" v="837" actId="20577"/>
          <ac:spMkLst>
            <pc:docMk/>
            <pc:sldMk cId="1584425623" sldId="284"/>
            <ac:spMk id="58" creationId="{508D3E46-E681-9E45-2982-46E329C91091}"/>
          </ac:spMkLst>
        </pc:spChg>
        <pc:spChg chg="mod">
          <ac:chgData name="L Wildmore (OP)" userId="b1634344-c9bf-44f4-996e-55df6865dbfe" providerId="ADAL" clId="{C472516D-28EB-4DB3-88C7-B6B449FC6AAD}" dt="2026-01-08T20:00:01.656" v="1219" actId="20577"/>
          <ac:spMkLst>
            <pc:docMk/>
            <pc:sldMk cId="1584425623" sldId="284"/>
            <ac:spMk id="68" creationId="{654A9165-570D-9D9C-1795-0883E9E954B3}"/>
          </ac:spMkLst>
        </pc:spChg>
        <pc:spChg chg="mod">
          <ac:chgData name="L Wildmore (OP)" userId="b1634344-c9bf-44f4-996e-55df6865dbfe" providerId="ADAL" clId="{C472516D-28EB-4DB3-88C7-B6B449FC6AAD}" dt="2026-01-08T20:05:01.021" v="1526" actId="20577"/>
          <ac:spMkLst>
            <pc:docMk/>
            <pc:sldMk cId="1584425623" sldId="284"/>
            <ac:spMk id="75" creationId="{B352D57D-9EA3-F811-D5EA-844A5A4E54EE}"/>
          </ac:spMkLst>
        </pc:spChg>
        <pc:spChg chg="mod">
          <ac:chgData name="L Wildmore (OP)" userId="b1634344-c9bf-44f4-996e-55df6865dbfe" providerId="ADAL" clId="{C472516D-28EB-4DB3-88C7-B6B449FC6AAD}" dt="2026-01-08T20:09:46.876" v="1700" actId="20577"/>
          <ac:spMkLst>
            <pc:docMk/>
            <pc:sldMk cId="1584425623" sldId="284"/>
            <ac:spMk id="77" creationId="{01D2BE1F-E4E0-0409-A77E-6CFF457CF2C3}"/>
          </ac:spMkLst>
        </pc:spChg>
        <pc:spChg chg="mod">
          <ac:chgData name="L Wildmore (OP)" userId="b1634344-c9bf-44f4-996e-55df6865dbfe" providerId="ADAL" clId="{C472516D-28EB-4DB3-88C7-B6B449FC6AAD}" dt="2026-01-08T20:11:56.825" v="1904" actId="20577"/>
          <ac:spMkLst>
            <pc:docMk/>
            <pc:sldMk cId="1584425623" sldId="284"/>
            <ac:spMk id="85" creationId="{D3A6C63F-432A-9511-A84C-2469B7415CDE}"/>
          </ac:spMkLst>
        </pc:spChg>
        <pc:picChg chg="add mod">
          <ac:chgData name="L Wildmore (OP)" userId="b1634344-c9bf-44f4-996e-55df6865dbfe" providerId="ADAL" clId="{C472516D-28EB-4DB3-88C7-B6B449FC6AAD}" dt="2026-01-08T19:40:20.533" v="87" actId="1037"/>
          <ac:picMkLst>
            <pc:docMk/>
            <pc:sldMk cId="1584425623" sldId="284"/>
            <ac:picMk id="6" creationId="{0FBC2150-C423-1A2E-9CA2-ACCFD74D78E1}"/>
          </ac:picMkLst>
        </pc:picChg>
        <pc:picChg chg="add mod">
          <ac:chgData name="L Wildmore (OP)" userId="b1634344-c9bf-44f4-996e-55df6865dbfe" providerId="ADAL" clId="{C472516D-28EB-4DB3-88C7-B6B449FC6AAD}" dt="2026-01-08T19:40:20.533" v="87" actId="1037"/>
          <ac:picMkLst>
            <pc:docMk/>
            <pc:sldMk cId="1584425623" sldId="284"/>
            <ac:picMk id="7" creationId="{A941C94D-00D9-93DC-3129-A03C5219BC75}"/>
          </ac:picMkLst>
        </pc:picChg>
        <pc:picChg chg="del">
          <ac:chgData name="L Wildmore (OP)" userId="b1634344-c9bf-44f4-996e-55df6865dbfe" providerId="ADAL" clId="{C472516D-28EB-4DB3-88C7-B6B449FC6AAD}" dt="2026-01-08T19:38:16.565" v="1" actId="478"/>
          <ac:picMkLst>
            <pc:docMk/>
            <pc:sldMk cId="1584425623" sldId="284"/>
            <ac:picMk id="8" creationId="{D34AC194-85FC-AE2C-F1EF-41FCF164B824}"/>
          </ac:picMkLst>
        </pc:picChg>
        <pc:picChg chg="add mod">
          <ac:chgData name="L Wildmore (OP)" userId="b1634344-c9bf-44f4-996e-55df6865dbfe" providerId="ADAL" clId="{C472516D-28EB-4DB3-88C7-B6B449FC6AAD}" dt="2026-01-08T19:40:20.533" v="87" actId="1037"/>
          <ac:picMkLst>
            <pc:docMk/>
            <pc:sldMk cId="1584425623" sldId="284"/>
            <ac:picMk id="11" creationId="{3C7EE334-9EDF-A1F0-DBF7-B9E3A8A90912}"/>
          </ac:picMkLst>
        </pc:picChg>
        <pc:picChg chg="add mod">
          <ac:chgData name="L Wildmore (OP)" userId="b1634344-c9bf-44f4-996e-55df6865dbfe" providerId="ADAL" clId="{C472516D-28EB-4DB3-88C7-B6B449FC6AAD}" dt="2026-01-08T19:41:51.323" v="149" actId="1037"/>
          <ac:picMkLst>
            <pc:docMk/>
            <pc:sldMk cId="1584425623" sldId="284"/>
            <ac:picMk id="12" creationId="{7C532ADF-BCFC-CE28-E537-796F08C0587F}"/>
          </ac:picMkLst>
        </pc:picChg>
        <pc:picChg chg="add mod">
          <ac:chgData name="L Wildmore (OP)" userId="b1634344-c9bf-44f4-996e-55df6865dbfe" providerId="ADAL" clId="{C472516D-28EB-4DB3-88C7-B6B449FC6AAD}" dt="2026-01-08T19:41:51.323" v="149" actId="1037"/>
          <ac:picMkLst>
            <pc:docMk/>
            <pc:sldMk cId="1584425623" sldId="284"/>
            <ac:picMk id="13" creationId="{E1F75CF8-DB45-EFD1-9486-7766B7299467}"/>
          </ac:picMkLst>
        </pc:picChg>
        <pc:picChg chg="del">
          <ac:chgData name="L Wildmore (OP)" userId="b1634344-c9bf-44f4-996e-55df6865dbfe" providerId="ADAL" clId="{C472516D-28EB-4DB3-88C7-B6B449FC6AAD}" dt="2026-01-08T19:38:14.990" v="0" actId="478"/>
          <ac:picMkLst>
            <pc:docMk/>
            <pc:sldMk cId="1584425623" sldId="284"/>
            <ac:picMk id="14" creationId="{6CEB9AF0-01B8-729E-2844-14C9CBD5A324}"/>
          </ac:picMkLst>
        </pc:picChg>
        <pc:picChg chg="add mod">
          <ac:chgData name="L Wildmore (OP)" userId="b1634344-c9bf-44f4-996e-55df6865dbfe" providerId="ADAL" clId="{C472516D-28EB-4DB3-88C7-B6B449FC6AAD}" dt="2026-01-08T19:41:51.323" v="149" actId="1037"/>
          <ac:picMkLst>
            <pc:docMk/>
            <pc:sldMk cId="1584425623" sldId="284"/>
            <ac:picMk id="15" creationId="{EDD36878-061C-9251-C80F-6D112B9AD06C}"/>
          </ac:picMkLst>
        </pc:picChg>
        <pc:picChg chg="del">
          <ac:chgData name="L Wildmore (OP)" userId="b1634344-c9bf-44f4-996e-55df6865dbfe" providerId="ADAL" clId="{C472516D-28EB-4DB3-88C7-B6B449FC6AAD}" dt="2026-01-08T19:40:59.730" v="134" actId="478"/>
          <ac:picMkLst>
            <pc:docMk/>
            <pc:sldMk cId="1584425623" sldId="284"/>
            <ac:picMk id="28" creationId="{262AE7F8-ADC8-2DB1-A2CF-8CCDDC5A33B8}"/>
          </ac:picMkLst>
        </pc:picChg>
        <pc:picChg chg="del">
          <ac:chgData name="L Wildmore (OP)" userId="b1634344-c9bf-44f4-996e-55df6865dbfe" providerId="ADAL" clId="{C472516D-28EB-4DB3-88C7-B6B449FC6AAD}" dt="2026-01-08T19:40:58.666" v="133" actId="478"/>
          <ac:picMkLst>
            <pc:docMk/>
            <pc:sldMk cId="1584425623" sldId="284"/>
            <ac:picMk id="31" creationId="{1A08C879-F450-CD86-9E9C-546850F35DE5}"/>
          </ac:picMkLst>
        </pc:picChg>
        <pc:picChg chg="mod">
          <ac:chgData name="L Wildmore (OP)" userId="b1634344-c9bf-44f4-996e-55df6865dbfe" providerId="ADAL" clId="{C472516D-28EB-4DB3-88C7-B6B449FC6AAD}" dt="2026-01-08T19:57:08.794" v="1046" actId="1035"/>
          <ac:picMkLst>
            <pc:docMk/>
            <pc:sldMk cId="1584425623" sldId="284"/>
            <ac:picMk id="70" creationId="{3BC5D88C-212D-A1FE-E677-0DF87368549A}"/>
          </ac:picMkLst>
        </pc:picChg>
        <pc:picChg chg="mod">
          <ac:chgData name="L Wildmore (OP)" userId="b1634344-c9bf-44f4-996e-55df6865dbfe" providerId="ADAL" clId="{C472516D-28EB-4DB3-88C7-B6B449FC6AAD}" dt="2026-01-08T20:10:08.578" v="1736" actId="1035"/>
          <ac:picMkLst>
            <pc:docMk/>
            <pc:sldMk cId="1584425623" sldId="284"/>
            <ac:picMk id="81" creationId="{6362AFB1-2B8B-CC0B-1A9A-76A662099FA6}"/>
          </ac:picMkLst>
        </pc:picChg>
        <pc:picChg chg="mod">
          <ac:chgData name="L Wildmore (OP)" userId="b1634344-c9bf-44f4-996e-55df6865dbfe" providerId="ADAL" clId="{C472516D-28EB-4DB3-88C7-B6B449FC6AAD}" dt="2026-01-08T19:57:14.088" v="1061" actId="1035"/>
          <ac:picMkLst>
            <pc:docMk/>
            <pc:sldMk cId="1584425623" sldId="284"/>
            <ac:picMk id="83" creationId="{72B93381-D7B9-820E-4D41-411B76D4786F}"/>
          </ac:picMkLst>
        </pc:picChg>
        <pc:picChg chg="mod">
          <ac:chgData name="L Wildmore (OP)" userId="b1634344-c9bf-44f4-996e-55df6865dbfe" providerId="ADAL" clId="{C472516D-28EB-4DB3-88C7-B6B449FC6AAD}" dt="2026-01-08T20:11:42.555" v="1863" actId="1076"/>
          <ac:picMkLst>
            <pc:docMk/>
            <pc:sldMk cId="1584425623" sldId="284"/>
            <ac:picMk id="86" creationId="{F9B2EB0B-33DF-03C0-E07E-D1393F909B98}"/>
          </ac:picMkLst>
        </pc:picChg>
        <pc:picChg chg="mod">
          <ac:chgData name="L Wildmore (OP)" userId="b1634344-c9bf-44f4-996e-55df6865dbfe" providerId="ADAL" clId="{C472516D-28EB-4DB3-88C7-B6B449FC6AAD}" dt="2026-01-08T20:11:42.555" v="1863" actId="1076"/>
          <ac:picMkLst>
            <pc:docMk/>
            <pc:sldMk cId="1584425623" sldId="284"/>
            <ac:picMk id="88" creationId="{6F5388DA-4C35-1B58-DD9D-7A8633586978}"/>
          </ac:picMkLst>
        </pc:picChg>
        <pc:picChg chg="mod">
          <ac:chgData name="L Wildmore (OP)" userId="b1634344-c9bf-44f4-996e-55df6865dbfe" providerId="ADAL" clId="{C472516D-28EB-4DB3-88C7-B6B449FC6AAD}" dt="2026-01-08T20:11:34.754" v="1862" actId="1035"/>
          <ac:picMkLst>
            <pc:docMk/>
            <pc:sldMk cId="1584425623" sldId="284"/>
            <ac:picMk id="92" creationId="{D752750B-4D28-0E62-75CC-FA0B1DBD264D}"/>
          </ac:picMkLst>
        </pc:picChg>
        <pc:picChg chg="mod">
          <ac:chgData name="L Wildmore (OP)" userId="b1634344-c9bf-44f4-996e-55df6865dbfe" providerId="ADAL" clId="{C472516D-28EB-4DB3-88C7-B6B449FC6AAD}" dt="2026-01-08T20:11:33.095" v="1860" actId="1076"/>
          <ac:picMkLst>
            <pc:docMk/>
            <pc:sldMk cId="1584425623" sldId="284"/>
            <ac:picMk id="94" creationId="{BE36A7E4-0C44-2AE0-4A06-84F75C2BEC8D}"/>
          </ac:picMkLst>
        </pc:picChg>
      </pc:sldChg>
      <pc:sldChg chg="modSp mod">
        <pc:chgData name="L Wildmore (OP)" userId="b1634344-c9bf-44f4-996e-55df6865dbfe" providerId="ADAL" clId="{C472516D-28EB-4DB3-88C7-B6B449FC6AAD}" dt="2026-01-08T20:13:21.351" v="1915" actId="13926"/>
        <pc:sldMkLst>
          <pc:docMk/>
          <pc:sldMk cId="4124524659" sldId="288"/>
        </pc:sldMkLst>
        <pc:spChg chg="mod">
          <ac:chgData name="L Wildmore (OP)" userId="b1634344-c9bf-44f4-996e-55df6865dbfe" providerId="ADAL" clId="{C472516D-28EB-4DB3-88C7-B6B449FC6AAD}" dt="2026-01-08T20:13:21.351" v="1915" actId="13926"/>
          <ac:spMkLst>
            <pc:docMk/>
            <pc:sldMk cId="4124524659" sldId="288"/>
            <ac:spMk id="6" creationId="{FCC17296-A1AF-0AE1-538B-7B69727E20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A4632-DA3E-44C1-9F6E-FF9641A5117D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DEDD-645E-46C9-AACE-F77EE6C15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1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DB260-C811-8596-9BD0-7B05E0B27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BC0A7-EFE7-FA45-E7DC-F74716137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2B1C7-F9B3-D5A3-7571-A76983AAB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91413-E528-2622-2AA5-08A73F2D0F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1EA2-12F7-4158-8D98-FF4AC85580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4C7D1-3858-0674-09BF-3E49972D8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59E09-DBCD-3096-7DC7-D3C2FC8CD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97ED3-AA76-6CA4-C89C-F7F88EB2E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A0053-8130-2CB1-EE45-3CB52A2C4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1EA2-12F7-4158-8D98-FF4AC85580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9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4062-EECC-753D-B2BA-8E7B2321E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2B777-2621-6084-A37A-1022FA144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97476-8634-9026-A183-AFED9B57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25125-58B6-C710-8D53-957BD722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83D4E-AE3B-39F7-9CB9-1E1538EB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1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6EDA-16F2-8F93-C922-74ABEBA7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BD60E-92D1-8FB8-D296-8EEA3599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0029D-4EFE-DFCB-CB62-B990F95E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35144-1036-C571-50B4-5EC8A810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B9CAD-1171-B1BB-E869-24FB9E9D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5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E60A6-FB07-23A8-DC8D-7EA687A6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80FA0-3E3A-06DF-76CD-5539955EE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BD04-84CB-6AD0-EBBD-EB02F686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5E8D8-F9B6-DB8D-64DC-F3FBCCAF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61998-D098-BAE7-CF1B-5D7CA08D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2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FE91-3318-D95F-3483-93D8D868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2AF8-402C-A211-9628-E52EA1B6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DCDBD-A61F-5734-2990-9D446397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B6421-4401-0446-7291-34F7E5FE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CD294-B133-1081-4746-04428AC8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734E-7BD4-572E-F65F-6A85A020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124DE-4865-5966-27CB-13E02AF86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EFCB5-C090-71BC-C3D9-300F81EA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86B29-6657-5D75-6277-EBDD3F69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43E42-40DB-6035-C30E-B217D692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0090-82BC-4CB3-D34C-EBC68BB7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2E43A-8064-6DD0-C972-C473B165E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C4F24-2F87-86B5-2EB0-C6790B2A8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314D5-02B4-73E6-0A56-EBD75809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93823-7A14-19AA-EA3E-47568A9F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2BEE9-EEA2-D8F3-8753-A6C9980B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8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0093-7EF4-B374-D2E4-E6C3A50B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5DD7B-F465-E307-0925-B5A79997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C87B5-EE3B-0C91-73B9-14C458197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0A06E-56BD-9C3C-10AC-4C9D3549F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F55F7-77F3-90A2-BB69-99CE0BB79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29B05-0699-C425-478A-38CE5FC2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A1AD6-9C20-8D45-CABD-33E8089E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28BE2-7A29-2BDF-6313-004BD363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9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F1FBF-A446-1ACE-D51E-0A264CDF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93A38-BC76-86E2-B35E-40753F6A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DE880-D0BF-5210-D1E7-705D7AC4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591AE-26A8-8010-E815-CEA132BF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7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6B761-B29A-5363-DA2B-E48864BE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D56CB-DA64-D3AD-5E03-4BEEDEE8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A8542-86A8-E241-8298-1BB4F7F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B5919-FB24-3729-A7E7-FDD79BDE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5900B-486E-94A7-6EE0-7C304BFB1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2A8A4-78C8-8A16-6B47-5B16E4FEE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22366-E7B0-9D89-FCCC-393D7C03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4C2F3-5371-1B13-2B65-24DF170D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4AC4C-62B7-980D-9875-296CBA4A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489A-151D-31A2-BEB9-2FE7F4D0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318D5-740B-91B9-6B2E-73930E973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2A03A-E7AA-9C13-374E-AFF0CF121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9CFD8-7378-4BE6-DBD2-0E29B634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EE0BE-C0CB-07D8-BCA1-43F9377C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D19F3-CE11-FC81-9FDA-BB2D96AD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5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688E0-BB32-A5AD-6C2B-8353EE0D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E73AB-AB90-D9EC-16D6-DEA61BEB9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030F3-E825-B7F0-BF7D-2A7682BAE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001003-1712-48CD-BD32-97122DBC898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9AF18-9C08-ED94-62AC-86E2A1FAD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EA1A-7D19-7BA5-A259-84B39FBD5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0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19293-B496-E17F-222D-2545ED126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9BE55E-9DE2-8370-E020-E1C60C1166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17209" y="0"/>
            <a:ext cx="3174791" cy="6851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308C1D-678C-5789-50BD-7BA6B188DF51}"/>
              </a:ext>
            </a:extLst>
          </p:cNvPr>
          <p:cNvSpPr/>
          <p:nvPr/>
        </p:nvSpPr>
        <p:spPr>
          <a:xfrm>
            <a:off x="186731" y="353964"/>
            <a:ext cx="11822210" cy="323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D2B5FDCB-EBAF-0FFA-8F40-D5121737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58680" y="6525344"/>
            <a:ext cx="609321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0B37D1-67DA-E123-4F62-0E57E7DA3B7F}"/>
              </a:ext>
            </a:extLst>
          </p:cNvPr>
          <p:cNvSpPr txBox="1"/>
          <p:nvPr/>
        </p:nvSpPr>
        <p:spPr>
          <a:xfrm>
            <a:off x="127116" y="4906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 Cen MT" panose="020B0602020104020603" pitchFamily="34" charset="0"/>
              </a:rPr>
              <a:t>Reception Spring 2026</a:t>
            </a:r>
          </a:p>
          <a:p>
            <a:r>
              <a:rPr lang="en-GB" dirty="0">
                <a:latin typeface="Tw Cen MT" panose="020B0602020104020603" pitchFamily="34" charset="0"/>
              </a:rPr>
              <a:t>Our learning this term</a:t>
            </a:r>
          </a:p>
          <a:p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CB8850-F970-D38C-A048-DBD6FF4305C0}"/>
              </a:ext>
            </a:extLst>
          </p:cNvPr>
          <p:cNvSpPr txBox="1"/>
          <p:nvPr/>
        </p:nvSpPr>
        <p:spPr>
          <a:xfrm>
            <a:off x="10363340" y="3432177"/>
            <a:ext cx="20061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100">
                <a:latin typeface="NTPreCursivefk" panose="03000400000000000000" pitchFamily="66" charset="0"/>
              </a:rPr>
            </a:br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69F74-A07B-0E94-45B4-471146A99477}"/>
              </a:ext>
            </a:extLst>
          </p:cNvPr>
          <p:cNvSpPr txBox="1"/>
          <p:nvPr/>
        </p:nvSpPr>
        <p:spPr>
          <a:xfrm>
            <a:off x="8901698" y="4534339"/>
            <a:ext cx="19450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100">
                <a:latin typeface="NTPreCursivefk" panose="03000400000000000000" pitchFamily="66" charset="0"/>
              </a:rPr>
            </a:b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C43335-74A1-523B-CC25-F462427B20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0131" y="6175111"/>
            <a:ext cx="985641" cy="54430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F6200DE-F258-4999-0CBC-DA902FEC8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2370" y="5837690"/>
            <a:ext cx="1024468" cy="88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1723CB-8E0F-A50F-EF53-C0817613AA36}"/>
              </a:ext>
            </a:extLst>
          </p:cNvPr>
          <p:cNvSpPr txBox="1"/>
          <p:nvPr/>
        </p:nvSpPr>
        <p:spPr>
          <a:xfrm>
            <a:off x="118249" y="938098"/>
            <a:ext cx="3045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w Cen MT" panose="020B0602020104020603" pitchFamily="34" charset="0"/>
              </a:rPr>
              <a:t>In Spring 1, our theme will be ‘travelling to different places’. </a:t>
            </a:r>
          </a:p>
          <a:p>
            <a:r>
              <a:rPr lang="en-GB" sz="1200" dirty="0">
                <a:latin typeface="Tw Cen MT" panose="020B0602020104020603" pitchFamily="34" charset="0"/>
              </a:rPr>
              <a:t>We will be focusing on these texts:</a:t>
            </a:r>
          </a:p>
          <a:p>
            <a:endParaRPr lang="en-GB" sz="1200" dirty="0">
              <a:latin typeface="Tw Cen MT" panose="020B0602020104020603" pitchFamily="34" charset="0"/>
            </a:endParaRPr>
          </a:p>
          <a:p>
            <a:endParaRPr lang="en-GB" sz="1200" dirty="0">
              <a:latin typeface="Tw Cen MT" panose="020B0602020104020603" pitchFamily="34" charset="0"/>
            </a:endParaRPr>
          </a:p>
          <a:p>
            <a:endParaRPr lang="en-GB" sz="1200" dirty="0">
              <a:latin typeface="Tw Cen MT" panose="020B0602020104020603" pitchFamily="34" charset="0"/>
            </a:endParaRPr>
          </a:p>
          <a:p>
            <a:endParaRPr lang="en-GB" sz="1200" dirty="0">
              <a:latin typeface="Tw Cen MT" panose="020B0602020104020603" pitchFamily="34" charset="0"/>
            </a:endParaRPr>
          </a:p>
          <a:p>
            <a:endParaRPr lang="en-GB" sz="1200" dirty="0">
              <a:latin typeface="Tw Cen MT" panose="020B0602020104020603" pitchFamily="34" charset="0"/>
            </a:endParaRPr>
          </a:p>
          <a:p>
            <a:endParaRPr lang="en-GB" sz="1200" dirty="0">
              <a:latin typeface="Tw Cen MT" panose="020B0602020104020603" pitchFamily="34" charset="0"/>
            </a:endParaRPr>
          </a:p>
          <a:p>
            <a:endParaRPr lang="en-GB" sz="1200" dirty="0">
              <a:latin typeface="Tw Cen MT" panose="020B0602020104020603" pitchFamily="34" charset="0"/>
            </a:endParaRPr>
          </a:p>
          <a:p>
            <a:endParaRPr lang="en-GB" sz="1200" dirty="0">
              <a:latin typeface="Tw Cen MT" panose="020B0602020104020603" pitchFamily="34" charset="0"/>
            </a:endParaRPr>
          </a:p>
          <a:p>
            <a:endParaRPr lang="en-GB" sz="1200" dirty="0">
              <a:latin typeface="Tw Cen MT" panose="020B0602020104020603" pitchFamily="34" charset="0"/>
            </a:endParaRPr>
          </a:p>
          <a:p>
            <a:endParaRPr lang="en-GB" sz="1200" dirty="0">
              <a:latin typeface="Tw Cen MT" panose="020B0602020104020603" pitchFamily="34" charset="0"/>
            </a:endParaRPr>
          </a:p>
          <a:p>
            <a:endParaRPr lang="en-GB" sz="1200" dirty="0">
              <a:latin typeface="Tw Cen MT" panose="020B0602020104020603" pitchFamily="34" charset="0"/>
            </a:endParaRPr>
          </a:p>
          <a:p>
            <a:endParaRPr lang="en-GB" sz="1200" dirty="0">
              <a:latin typeface="Tw Cen MT" panose="020B06020201040206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2137A3-0466-D1CC-1994-7CA826D24D3C}"/>
              </a:ext>
            </a:extLst>
          </p:cNvPr>
          <p:cNvSpPr txBox="1"/>
          <p:nvPr/>
        </p:nvSpPr>
        <p:spPr>
          <a:xfrm>
            <a:off x="53248" y="3793156"/>
            <a:ext cx="6184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</a:t>
            </a:r>
            <a:r>
              <a:rPr lang="en-GB" sz="1200" dirty="0">
                <a:solidFill>
                  <a:prstClr val="black"/>
                </a:solidFill>
                <a:latin typeface="Tw Cen MT" panose="020B0602020104020603" pitchFamily="34" charset="0"/>
              </a:rPr>
              <a:t>Spring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2, our theme will be ‘minibeasts’.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These will be our focus texts: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12F08C7-C86C-011B-BFCF-C2552092D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761" y="932571"/>
            <a:ext cx="2908672" cy="270546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84018B6-F74E-A582-FA28-02E98FDF82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460" y="930350"/>
            <a:ext cx="2908044" cy="270546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3CEFD49-5AB8-4987-3746-241D64A2B34C}"/>
              </a:ext>
            </a:extLst>
          </p:cNvPr>
          <p:cNvSpPr txBox="1"/>
          <p:nvPr/>
        </p:nvSpPr>
        <p:spPr>
          <a:xfrm>
            <a:off x="3258270" y="1008615"/>
            <a:ext cx="285147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Tw Cen MT" panose="020B0602020104020603" pitchFamily="34" charset="0"/>
              </a:rPr>
              <a:t>Spring 1 key learning</a:t>
            </a:r>
          </a:p>
          <a:p>
            <a:r>
              <a:rPr lang="en-GB" sz="1100" dirty="0">
                <a:latin typeface="Tw Cen MT" panose="020B0602020104020603" pitchFamily="34" charset="0"/>
              </a:rPr>
              <a:t>Understanding the world</a:t>
            </a:r>
          </a:p>
          <a:p>
            <a:endParaRPr lang="en-GB" sz="1100" u="sng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kern="100" dirty="0">
                <a:effectLst/>
                <a:latin typeface="Tw Cen MT" panose="020B0602020104020603" pitchFamily="34" charset="0"/>
              </a:rPr>
              <a:t>What different transport can we use to travel to different places?</a:t>
            </a:r>
            <a:endParaRPr lang="en-GB" sz="1100" kern="100" dirty="0">
              <a:effectLst/>
              <a:latin typeface="Tw Cen MT" panose="020B0602020104020603" pitchFamily="34" charset="0"/>
            </a:endParaRPr>
          </a:p>
          <a:p>
            <a:r>
              <a:rPr lang="en-GB" sz="1100" kern="100" dirty="0">
                <a:latin typeface="Tw Cen MT" panose="020B0602020104020603" pitchFamily="34" charset="0"/>
              </a:rPr>
              <a:t>Exploring trains, planes, cars, bikes, buses and boats.</a:t>
            </a:r>
          </a:p>
          <a:p>
            <a:r>
              <a:rPr lang="en-GB" sz="1100" kern="100" dirty="0">
                <a:latin typeface="Tw Cen MT" panose="020B0602020104020603" pitchFamily="34" charset="0"/>
              </a:rPr>
              <a:t>Changes over time (steam trains and first planes).</a:t>
            </a:r>
          </a:p>
          <a:p>
            <a:r>
              <a:rPr lang="en-GB" sz="1100" kern="100" dirty="0">
                <a:effectLst/>
                <a:latin typeface="Tw Cen MT" panose="020B0602020104020603" pitchFamily="34" charset="0"/>
              </a:rPr>
              <a:t>Making 3D trains and boats.</a:t>
            </a:r>
          </a:p>
          <a:p>
            <a:endParaRPr lang="en-GB" sz="1100" u="sng" kern="100" dirty="0">
              <a:effectLst/>
              <a:latin typeface="Tw Cen MT" panose="020B0602020104020603" pitchFamily="34" charset="0"/>
            </a:endParaRPr>
          </a:p>
          <a:p>
            <a:r>
              <a:rPr lang="en-GB" sz="1100" u="sng" kern="100" dirty="0">
                <a:effectLst/>
                <a:latin typeface="Tw Cen MT" panose="020B0602020104020603" pitchFamily="34" charset="0"/>
              </a:rPr>
              <a:t>What is it like at the seaside?</a:t>
            </a:r>
          </a:p>
          <a:p>
            <a:r>
              <a:rPr lang="en-GB" sz="1100" kern="100" dirty="0">
                <a:latin typeface="Tw Cen MT" panose="020B0602020104020603" pitchFamily="34" charset="0"/>
              </a:rPr>
              <a:t>Exploring coastal regions.</a:t>
            </a:r>
          </a:p>
          <a:p>
            <a:r>
              <a:rPr lang="en-GB" sz="1100" kern="100" dirty="0">
                <a:effectLst/>
                <a:latin typeface="Tw Cen MT" panose="020B0602020104020603" pitchFamily="34" charset="0"/>
              </a:rPr>
              <a:t>Using microscopes to look at sand.</a:t>
            </a:r>
          </a:p>
          <a:p>
            <a:r>
              <a:rPr lang="en-GB" sz="1100" kern="100" dirty="0">
                <a:latin typeface="Tw Cen MT" panose="020B0602020104020603" pitchFamily="34" charset="0"/>
              </a:rPr>
              <a:t>Creating maps.</a:t>
            </a:r>
            <a:endParaRPr lang="en-GB" sz="1100" kern="100" dirty="0">
              <a:effectLst/>
              <a:latin typeface="Tw Cen MT" panose="020B06020201040206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08D3E46-E681-9E45-2982-46E329C91091}"/>
              </a:ext>
            </a:extLst>
          </p:cNvPr>
          <p:cNvSpPr txBox="1"/>
          <p:nvPr/>
        </p:nvSpPr>
        <p:spPr>
          <a:xfrm>
            <a:off x="6230938" y="941094"/>
            <a:ext cx="288533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u="sng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How can we move different vehicles?</a:t>
            </a:r>
          </a:p>
          <a:p>
            <a:r>
              <a:rPr lang="en-GB" sz="1100" dirty="0">
                <a:solidFill>
                  <a:schemeClr val="dk1"/>
                </a:solidFill>
                <a:latin typeface="Tw Cen MT" panose="020B0602020104020603" pitchFamily="34" charset="0"/>
              </a:rPr>
              <a:t>Programming beebots.</a:t>
            </a: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Using maps to move from one place to another.</a:t>
            </a:r>
          </a:p>
          <a:p>
            <a:r>
              <a:rPr lang="en-GB" sz="1100" dirty="0">
                <a:solidFill>
                  <a:schemeClr val="dk1"/>
                </a:solidFill>
                <a:latin typeface="Tw Cen MT" panose="020B0602020104020603" pitchFamily="34" charset="0"/>
              </a:rPr>
              <a:t>Exploring forces – push, pull, stretch, etc.</a:t>
            </a:r>
          </a:p>
          <a:p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dirty="0">
                <a:solidFill>
                  <a:schemeClr val="dk1"/>
                </a:solidFill>
                <a:latin typeface="Tw Cen MT" panose="020B0602020104020603" pitchFamily="34" charset="0"/>
              </a:rPr>
              <a:t>What different places have I been to?</a:t>
            </a:r>
          </a:p>
          <a:p>
            <a:r>
              <a:rPr lang="en-GB" sz="1100" dirty="0">
                <a:solidFill>
                  <a:schemeClr val="dk1"/>
                </a:solidFill>
                <a:latin typeface="Tw Cen MT" panose="020B0602020104020603" pitchFamily="34" charset="0"/>
              </a:rPr>
              <a:t>Where have I travelled to on holiday?</a:t>
            </a:r>
          </a:p>
          <a:p>
            <a:endParaRPr lang="en-GB" sz="1100" u="sng" kern="100" dirty="0">
              <a:effectLst/>
              <a:latin typeface="Tw Cen MT" panose="020B0602020104020603" pitchFamily="34" charset="0"/>
            </a:endParaRPr>
          </a:p>
          <a:p>
            <a:r>
              <a:rPr lang="en-GB" sz="1100" u="sng" kern="100" dirty="0">
                <a:effectLst/>
                <a:latin typeface="Tw Cen MT" panose="020B0602020104020603" pitchFamily="34" charset="0"/>
              </a:rPr>
              <a:t>Will the boat float or sink?</a:t>
            </a:r>
            <a:endParaRPr lang="en-GB" sz="1100" kern="100" dirty="0">
              <a:effectLst/>
              <a:latin typeface="Tw Cen MT" panose="020B0602020104020603" pitchFamily="34" charset="0"/>
            </a:endParaRPr>
          </a:p>
          <a:p>
            <a:r>
              <a:rPr lang="en-GB" sz="1100" kern="100" dirty="0">
                <a:latin typeface="Tw Cen MT" panose="020B0602020104020603" pitchFamily="34" charset="0"/>
              </a:rPr>
              <a:t>Floating and sinking with predictions. </a:t>
            </a:r>
            <a:endParaRPr lang="en-GB" sz="1100" kern="100" dirty="0">
              <a:effectLst/>
              <a:latin typeface="Tw Cen MT" panose="020B0602020104020603" pitchFamily="34" charset="0"/>
            </a:endParaRPr>
          </a:p>
          <a:p>
            <a:endParaRPr lang="en-GB" sz="1100" u="sng" kern="100" dirty="0">
              <a:effectLst/>
              <a:latin typeface="Tw Cen MT" panose="020B0602020104020603" pitchFamily="34" charset="0"/>
            </a:endParaRPr>
          </a:p>
          <a:p>
            <a:r>
              <a:rPr lang="en-GB" sz="1100" u="sng" kern="100" dirty="0">
                <a:effectLst/>
                <a:latin typeface="Tw Cen MT" panose="020B0602020104020603" pitchFamily="34" charset="0"/>
              </a:rPr>
              <a:t>How can we make a boat?</a:t>
            </a:r>
            <a:endParaRPr lang="en-GB" sz="1100" kern="100" dirty="0">
              <a:effectLst/>
              <a:latin typeface="Tw Cen MT" panose="020B0602020104020603" pitchFamily="34" charset="0"/>
            </a:endParaRPr>
          </a:p>
          <a:p>
            <a:r>
              <a:rPr lang="en-GB" sz="1100" kern="100" dirty="0">
                <a:latin typeface="Tw Cen MT" panose="020B0602020104020603" pitchFamily="34" charset="0"/>
              </a:rPr>
              <a:t>Using d</a:t>
            </a:r>
            <a:r>
              <a:rPr lang="en-GB" sz="1100" kern="100" dirty="0">
                <a:effectLst/>
                <a:latin typeface="Tw Cen MT" panose="020B0602020104020603" pitchFamily="34" charset="0"/>
              </a:rPr>
              <a:t>ifferent materials to make a boat, including natural materials.</a:t>
            </a:r>
          </a:p>
          <a:p>
            <a:r>
              <a:rPr lang="en-GB" sz="1100" kern="100" dirty="0">
                <a:effectLst/>
                <a:latin typeface="Tw Cen MT" panose="020B0602020104020603" pitchFamily="34" charset="0"/>
              </a:rPr>
              <a:t>Boat races with friends.</a:t>
            </a:r>
            <a:endParaRPr lang="en-GB" sz="11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E0BEE5F-C6CE-B224-0D7F-B3DD7300CB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4285" y="1044881"/>
            <a:ext cx="528242" cy="5193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59B0BB6-63F7-F4DB-5358-D91F15FA12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2372" y="1113436"/>
            <a:ext cx="353179" cy="43951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AD2CD61-1663-63FD-5020-9CC95AC044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3979" y="938098"/>
            <a:ext cx="2811793" cy="270546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54A9165-570D-9D9C-1795-0883E9E954B3}"/>
              </a:ext>
            </a:extLst>
          </p:cNvPr>
          <p:cNvSpPr txBox="1"/>
          <p:nvPr/>
        </p:nvSpPr>
        <p:spPr>
          <a:xfrm>
            <a:off x="9202976" y="971103"/>
            <a:ext cx="2738145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dk1"/>
                </a:solidFill>
                <a:latin typeface="Tw Cen MT" panose="020B0602020104020603" pitchFamily="34" charset="0"/>
              </a:rPr>
              <a:t>Expressive art and design</a:t>
            </a: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Observational drawings of sunflowers and daffodils.</a:t>
            </a:r>
          </a:p>
          <a:p>
            <a:r>
              <a:rPr lang="en-GB" sz="1100" dirty="0">
                <a:solidFill>
                  <a:schemeClr val="dk1"/>
                </a:solidFill>
                <a:latin typeface="Tw Cen MT" panose="020B0602020104020603" pitchFamily="34" charset="0"/>
              </a:rPr>
              <a:t>Looking at artwork inspired by Vincent Van Gogh.</a:t>
            </a: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Designing and modelling boats.</a:t>
            </a:r>
          </a:p>
          <a:p>
            <a:r>
              <a:rPr lang="en-GB" sz="1100" dirty="0">
                <a:solidFill>
                  <a:schemeClr val="dk1"/>
                </a:solidFill>
                <a:latin typeface="Tw Cen MT" panose="020B0602020104020603" pitchFamily="34" charset="0"/>
              </a:rPr>
              <a:t>Printing onto tiles.</a:t>
            </a:r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endParaRPr lang="en-GB" sz="1100" dirty="0">
              <a:solidFill>
                <a:schemeClr val="dk1"/>
              </a:solidFill>
              <a:latin typeface="Tw Cen MT" panose="020B0602020104020603" pitchFamily="34" charset="0"/>
            </a:endParaRP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Maths</a:t>
            </a:r>
          </a:p>
          <a:p>
            <a:r>
              <a:rPr lang="en-GB" sz="1100" kern="1200" dirty="0">
                <a:solidFill>
                  <a:schemeClr val="dk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 to 10, measuring, patterns, 3D shapes.</a:t>
            </a:r>
          </a:p>
          <a:p>
            <a:endParaRPr lang="en-GB" sz="1100" dirty="0">
              <a:solidFill>
                <a:schemeClr val="dk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w Cen MT" panose="020B0602020104020603" pitchFamily="34" charset="0"/>
              </a:rPr>
              <a:t>Phonics </a:t>
            </a:r>
          </a:p>
          <a:p>
            <a:r>
              <a:rPr lang="en-GB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Phase 3 ai, </a:t>
            </a:r>
            <a:r>
              <a:rPr lang="en-GB" sz="1100" kern="100" dirty="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</a:t>
            </a:r>
            <a:r>
              <a:rPr lang="en-GB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100" kern="100" dirty="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igh</a:t>
            </a:r>
            <a:r>
              <a:rPr lang="en-GB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100" kern="100" dirty="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oa</a:t>
            </a:r>
            <a:r>
              <a:rPr lang="en-GB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100" kern="100" dirty="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</a:t>
            </a:r>
            <a:r>
              <a:rPr lang="en-GB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100" kern="100" dirty="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</a:t>
            </a:r>
            <a:r>
              <a:rPr lang="en-GB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100" kern="100" dirty="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</a:t>
            </a:r>
            <a:r>
              <a:rPr lang="en-GB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or, </a:t>
            </a:r>
            <a:r>
              <a:rPr lang="en-GB" sz="1100" kern="100" dirty="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</a:t>
            </a:r>
            <a:r>
              <a:rPr lang="en-GB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ow, oi, ear, air, er, dd, mm, </a:t>
            </a:r>
            <a:r>
              <a:rPr lang="en-GB" sz="1100" kern="100" dirty="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tt</a:t>
            </a:r>
            <a:r>
              <a:rPr lang="en-GB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bb, </a:t>
            </a:r>
            <a:r>
              <a:rPr lang="en-GB" sz="1100" kern="100" dirty="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rr</a:t>
            </a:r>
            <a:r>
              <a:rPr lang="en-GB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gg, pp, ff.</a:t>
            </a:r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endParaRPr lang="en-GB" sz="1100" dirty="0">
              <a:solidFill>
                <a:schemeClr val="dk1"/>
              </a:solidFill>
              <a:latin typeface="Tw Cen MT" panose="020B0602020104020603" pitchFamily="34" charset="0"/>
            </a:endParaRPr>
          </a:p>
          <a:p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endParaRPr lang="en-GB" sz="1100" dirty="0">
              <a:solidFill>
                <a:schemeClr val="dk1"/>
              </a:solidFill>
              <a:latin typeface="Tw Cen MT" panose="020B0602020104020603" pitchFamily="34" charset="0"/>
            </a:endParaRPr>
          </a:p>
          <a:p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A46897A-D4A9-A3AE-3CB8-8D1D503019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6550" y="1046895"/>
            <a:ext cx="518395" cy="50605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BC5D88C-212D-A1FE-E677-0DF8736854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13164" y="922722"/>
            <a:ext cx="430443" cy="44385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116969A-6736-5359-1C0B-878BD66123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46026" y="3818485"/>
            <a:ext cx="2914141" cy="270685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865E5E8-79F9-8667-BA76-A92CF621B3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3584" y="3823997"/>
            <a:ext cx="2920237" cy="27068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A996D26-E23B-19A2-FD4A-FC3A01E78B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27238" y="3817701"/>
            <a:ext cx="2816596" cy="270685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B352D57D-9EA3-F811-D5EA-844A5A4E54EE}"/>
              </a:ext>
            </a:extLst>
          </p:cNvPr>
          <p:cNvSpPr txBox="1"/>
          <p:nvPr/>
        </p:nvSpPr>
        <p:spPr>
          <a:xfrm>
            <a:off x="3270202" y="3889067"/>
            <a:ext cx="293102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Tw Cen MT" panose="020B0602020104020603" pitchFamily="34" charset="0"/>
              </a:rPr>
              <a:t>Spring 2 key learning</a:t>
            </a:r>
          </a:p>
          <a:p>
            <a:r>
              <a:rPr lang="en-GB" sz="1100" dirty="0">
                <a:latin typeface="Tw Cen MT" panose="020B0602020104020603" pitchFamily="34" charset="0"/>
              </a:rPr>
              <a:t>Understanding the world</a:t>
            </a:r>
          </a:p>
          <a:p>
            <a:endParaRPr lang="en-GB" sz="1100" u="sng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What are minibeasts?</a:t>
            </a:r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What do they look like?</a:t>
            </a:r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dirty="0">
                <a:solidFill>
                  <a:schemeClr val="dk1"/>
                </a:solidFill>
                <a:latin typeface="Tw Cen MT" panose="020B0602020104020603" pitchFamily="34" charset="0"/>
              </a:rPr>
              <a:t>Using m</a:t>
            </a:r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icroscopes.</a:t>
            </a: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Drawing of different minibeasts.</a:t>
            </a: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Make minibeast puppets/spoon characters.</a:t>
            </a:r>
          </a:p>
          <a:p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Where do they live?</a:t>
            </a:r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Bug hotels.</a:t>
            </a:r>
          </a:p>
          <a:p>
            <a:r>
              <a:rPr lang="en-GB" sz="1100" dirty="0">
                <a:solidFill>
                  <a:schemeClr val="dk1"/>
                </a:solidFill>
                <a:latin typeface="Tw Cen MT" panose="020B0602020104020603" pitchFamily="34" charset="0"/>
              </a:rPr>
              <a:t>Adding d</a:t>
            </a:r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ifferent materials into the hotel and exploring why they are used.</a:t>
            </a: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Minibeast hunt.</a:t>
            </a: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Wormery.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1D2BE1F-E4E0-0409-A77E-6CFF457CF2C3}"/>
              </a:ext>
            </a:extLst>
          </p:cNvPr>
          <p:cNvSpPr txBox="1"/>
          <p:nvPr/>
        </p:nvSpPr>
        <p:spPr>
          <a:xfrm>
            <a:off x="6233584" y="3904531"/>
            <a:ext cx="286667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u="sng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How do they grow?</a:t>
            </a:r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Life cycles – ladybirds and bees.</a:t>
            </a:r>
          </a:p>
          <a:p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How do bees help us?</a:t>
            </a:r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Bee hives.</a:t>
            </a: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Honey.</a:t>
            </a: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Moving pollen to different plants. </a:t>
            </a:r>
          </a:p>
          <a:p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How are we helping the minibeasts?</a:t>
            </a:r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Create maps of our outdoor area. </a:t>
            </a:r>
          </a:p>
          <a:p>
            <a:endParaRPr lang="en-GB" sz="1100" dirty="0">
              <a:solidFill>
                <a:schemeClr val="dk1"/>
              </a:solidFill>
              <a:latin typeface="Tw Cen MT" panose="020B0602020104020603" pitchFamily="34" charset="0"/>
            </a:endParaRP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Expressive art and design</a:t>
            </a: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Junk modelling with different materials – making bird feeders/ houses.</a:t>
            </a:r>
          </a:p>
          <a:p>
            <a:r>
              <a:rPr lang="en-GB" sz="1100" dirty="0">
                <a:solidFill>
                  <a:schemeClr val="dk1"/>
                </a:solidFill>
                <a:latin typeface="Tw Cen MT" panose="020B0602020104020603" pitchFamily="34" charset="0"/>
              </a:rPr>
              <a:t>Making puppets to tell stories.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7F719AB-82B4-59A3-7F51-2CCCBE6AB0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53421" y="3883541"/>
            <a:ext cx="530398" cy="52430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EE352BD-088D-A74B-D78E-7481157400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64573" y="3944977"/>
            <a:ext cx="353599" cy="43895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CB300A7-D797-FE3E-7611-8D0CD3182F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96682" y="3904531"/>
            <a:ext cx="518205" cy="50601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362AFB1-2B8B-CC0B-1A9A-76A662099FA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540" y="5608018"/>
            <a:ext cx="400715" cy="41612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2B93381-D7B9-820E-4D41-411B76D4786F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9695925" y="2231028"/>
            <a:ext cx="188607" cy="332835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D3A6C63F-432A-9511-A84C-2469B7415CDE}"/>
              </a:ext>
            </a:extLst>
          </p:cNvPr>
          <p:cNvSpPr txBox="1"/>
          <p:nvPr/>
        </p:nvSpPr>
        <p:spPr>
          <a:xfrm>
            <a:off x="9236293" y="3928936"/>
            <a:ext cx="278730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Maths</a:t>
            </a:r>
          </a:p>
          <a:p>
            <a:r>
              <a:rPr lang="en-GB" sz="1100" kern="100" dirty="0"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Composition to 10, shape work, capacity, doubles, position and direction.</a:t>
            </a:r>
          </a:p>
          <a:p>
            <a:endParaRPr lang="en-GB" sz="1100" kern="100" dirty="0"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Phonics</a:t>
            </a:r>
          </a:p>
          <a:p>
            <a:r>
              <a:rPr lang="en-GB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Phase </a:t>
            </a:r>
            <a:r>
              <a:rPr lang="en-GB" sz="1100" kern="100" dirty="0"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review spring 1 sounds, words with double letters, words with two or more digraphs, words ending in ‘-</a:t>
            </a:r>
            <a:r>
              <a:rPr lang="en-GB" sz="1100" kern="100" dirty="0" err="1"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</a:t>
            </a:r>
            <a:r>
              <a:rPr lang="en-GB" sz="1100" kern="100" dirty="0"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’, words with ‘s’ /z/ in the middle, words with ‘es’ /z/ at the end.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100" dirty="0">
              <a:latin typeface="Tw Cen MT" panose="020B0602020104020603" pitchFamily="34" charset="0"/>
            </a:endParaRPr>
          </a:p>
          <a:p>
            <a:r>
              <a:rPr lang="en-US" sz="1100" dirty="0">
                <a:latin typeface="Tw Cen MT" panose="020B0602020104020603" pitchFamily="34" charset="0"/>
              </a:rPr>
              <a:t>Understanding the world</a:t>
            </a:r>
          </a:p>
          <a:p>
            <a:r>
              <a:rPr lang="en-US" sz="1100" u="sng" dirty="0">
                <a:latin typeface="Tw Cen MT" panose="020B0602020104020603" pitchFamily="34" charset="0"/>
              </a:rPr>
              <a:t>Special events</a:t>
            </a:r>
          </a:p>
          <a:p>
            <a:r>
              <a:rPr lang="en-US" sz="1100" dirty="0">
                <a:latin typeface="Tw Cen MT" panose="020B0602020104020603" pitchFamily="34" charset="0"/>
              </a:rPr>
              <a:t>Chinese New Year          Easter</a:t>
            </a:r>
          </a:p>
          <a:p>
            <a:r>
              <a:rPr lang="en-US" sz="1100" dirty="0">
                <a:latin typeface="Tw Cen MT" panose="020B0602020104020603" pitchFamily="34" charset="0"/>
              </a:rPr>
              <a:t>Ramadan and Eid           Mother’s Day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F9B2EB0B-33DF-03C0-E07E-D1393F909B98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061" y="5613064"/>
            <a:ext cx="411604" cy="42643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F5388DA-4C35-1B58-DD9D-7A86335869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59264" y="5589425"/>
            <a:ext cx="424826" cy="41768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752750B-4D28-0E62-75CC-FA0B1DBD264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6804" y="3875035"/>
            <a:ext cx="188992" cy="32921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DE15B807-7BB9-7A3A-5D28-347CAED83A7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44543" y="2874146"/>
            <a:ext cx="365792" cy="33226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E36A7E4-0C44-2AE0-4A06-84F75C2BEC8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61300" y="4501523"/>
            <a:ext cx="365792" cy="335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BC2150-C423-1A2E-9CA2-ACCFD74D78E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245" y="1941600"/>
            <a:ext cx="882621" cy="1028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1C94D-00D9-93DC-3129-A03C5219BC7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36260" y="1931764"/>
            <a:ext cx="1027341" cy="1048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7EE334-9EDF-A1F0-DBF7-B9E3A8A9091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21288" y="1921929"/>
            <a:ext cx="1048368" cy="1048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532ADF-BCFC-CE28-E537-796F08C0587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59438" y="4744798"/>
            <a:ext cx="1013655" cy="1018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F75CF8-DB45-EFD1-9486-7766B729946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1717" y="4734431"/>
            <a:ext cx="919196" cy="10242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D36878-061C-9251-C80F-6D112B9AD06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46537" y="4734431"/>
            <a:ext cx="1039484" cy="103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2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F92AB-16C7-F9D1-1605-ED5B003E6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D501E8-B482-F1ED-C4DE-C7521CCC21B8}"/>
              </a:ext>
            </a:extLst>
          </p:cNvPr>
          <p:cNvSpPr txBox="1"/>
          <p:nvPr/>
        </p:nvSpPr>
        <p:spPr>
          <a:xfrm>
            <a:off x="124109" y="3079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w Cen MT" panose="020B0602020104020603" pitchFamily="34" charset="0"/>
              </a:rPr>
              <a:t>Reception Spring 2026</a:t>
            </a:r>
          </a:p>
          <a:p>
            <a:endParaRPr lang="en-GB" dirty="0">
              <a:latin typeface="NTPreCursivefk" panose="03000400000000000000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C4309-2613-BAD0-3CAC-57DA1451E25E}"/>
              </a:ext>
            </a:extLst>
          </p:cNvPr>
          <p:cNvSpPr txBox="1"/>
          <p:nvPr/>
        </p:nvSpPr>
        <p:spPr>
          <a:xfrm>
            <a:off x="-847904" y="529523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>
              <a:latin typeface="NTPreCursivefk" panose="03000400000000000000" pitchFamily="66" charset="0"/>
            </a:endParaRPr>
          </a:p>
          <a:p>
            <a:br>
              <a:rPr lang="en-GB" sz="1100">
                <a:latin typeface="NTPreCursivefk" panose="03000400000000000000" pitchFamily="66" charset="0"/>
              </a:rPr>
            </a:br>
            <a:endParaRPr lang="en-GB" sz="1100">
              <a:latin typeface="NTPreCursivefk" panose="03000400000000000000" pitchFamily="66" charset="0"/>
            </a:endParaRPr>
          </a:p>
          <a:p>
            <a:endParaRPr lang="en-GB" sz="1100" b="1">
              <a:solidFill>
                <a:srgbClr val="FF0000"/>
              </a:solidFill>
              <a:latin typeface="NTPreCursivefk" panose="0300040000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522AA-6F40-86D3-2BC8-1079EA34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206" y="5502"/>
            <a:ext cx="3176291" cy="68524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312C909-28B2-7856-1353-8D8F8A5F45AF}"/>
              </a:ext>
            </a:extLst>
          </p:cNvPr>
          <p:cNvSpPr txBox="1"/>
          <p:nvPr/>
        </p:nvSpPr>
        <p:spPr>
          <a:xfrm>
            <a:off x="8992431" y="4563647"/>
            <a:ext cx="19450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100">
                <a:latin typeface="NTPreCursivefk" panose="03000400000000000000" pitchFamily="66" charset="0"/>
              </a:rPr>
            </a:b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529046-FFE4-5328-EC50-2A2D5AF87D2D}"/>
              </a:ext>
            </a:extLst>
          </p:cNvPr>
          <p:cNvSpPr/>
          <p:nvPr/>
        </p:nvSpPr>
        <p:spPr>
          <a:xfrm>
            <a:off x="186731" y="353964"/>
            <a:ext cx="11822210" cy="323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70705C-03A5-696B-F398-C7326C193CC5}"/>
              </a:ext>
            </a:extLst>
          </p:cNvPr>
          <p:cNvSpPr/>
          <p:nvPr/>
        </p:nvSpPr>
        <p:spPr>
          <a:xfrm>
            <a:off x="214502" y="2985901"/>
            <a:ext cx="3589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200">
              <a:solidFill>
                <a:prstClr val="black"/>
              </a:solidFill>
              <a:latin typeface="Typewriter" panose="02020500000000000000" pitchFamily="18" charset="0"/>
            </a:endParaRPr>
          </a:p>
          <a:p>
            <a:pPr lvl="0"/>
            <a:endParaRPr lang="en-GB" sz="1200">
              <a:solidFill>
                <a:prstClr val="black"/>
              </a:solidFill>
              <a:latin typeface="Typewriter" panose="02020500000000000000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8BB570-5858-A7F1-6E8A-543600ADDB6B}"/>
              </a:ext>
            </a:extLst>
          </p:cNvPr>
          <p:cNvSpPr txBox="1"/>
          <p:nvPr/>
        </p:nvSpPr>
        <p:spPr>
          <a:xfrm>
            <a:off x="176716" y="821949"/>
            <a:ext cx="2446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>
                <a:latin typeface="NTPreCursivefk" panose="03000400000000000000" pitchFamily="66" charset="0"/>
              </a:rPr>
              <a:t>.</a:t>
            </a:r>
          </a:p>
          <a:p>
            <a:endParaRPr lang="en-GB" sz="1700">
              <a:latin typeface="NTPreCursivefk" panose="03000400000000000000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FC39BB-0EBC-7D65-1C9A-C85266D46A56}"/>
              </a:ext>
            </a:extLst>
          </p:cNvPr>
          <p:cNvSpPr txBox="1"/>
          <p:nvPr/>
        </p:nvSpPr>
        <p:spPr>
          <a:xfrm>
            <a:off x="214502" y="821949"/>
            <a:ext cx="3854717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sng">
                <a:latin typeface="Tw Cen MT" panose="020B0602020104020603" pitchFamily="34" charset="0"/>
              </a:rPr>
              <a:t>Supporting your child at home</a:t>
            </a:r>
          </a:p>
          <a:p>
            <a:r>
              <a:rPr lang="en-GB" sz="1400" u="sng">
                <a:latin typeface="Tw Cen MT" panose="020B0602020104020603" pitchFamily="34" charset="0"/>
              </a:rPr>
              <a:t>Reading</a:t>
            </a:r>
          </a:p>
          <a:p>
            <a:r>
              <a:rPr lang="en-GB" sz="1400">
                <a:latin typeface="Tw Cen MT" panose="020B0602020104020603" pitchFamily="34" charset="0"/>
              </a:rPr>
              <a:t>Your child will bring home two reading books every Friday. One will be a Little Wandle phonics book and one will be a library book. </a:t>
            </a:r>
          </a:p>
          <a:p>
            <a:endParaRPr lang="en-GB" sz="1400">
              <a:latin typeface="Tw Cen MT" panose="020B0602020104020603" pitchFamily="34" charset="0"/>
            </a:endParaRPr>
          </a:p>
          <a:p>
            <a:pPr algn="ctr"/>
            <a:r>
              <a:rPr lang="en-GB" sz="1400" b="1">
                <a:latin typeface="Tw Cen MT" panose="020B0602020104020603" pitchFamily="34" charset="0"/>
              </a:rPr>
              <a:t>Little Wandle phonics book:</a:t>
            </a: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book will be carefully matched to your child’s reading level. Initially, you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r child will have a wordless book and, when they have begun to learn graphemes and how to blend them together to read words, they will then have books with words. </a:t>
            </a:r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If your child is reading it with little help, please don’t worry that it’s too easy – your child needs to develop fluency and confidence in reading and to develop their storyteller voice! Listen to them read the book daily, if possible. Give them lots of praise – celebrate their success! If they can’t read a word, remind them to sound it out and if 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they still struggle, re</a:t>
            </a:r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ad it to them. </a:t>
            </a:r>
          </a:p>
          <a:p>
            <a:pPr algn="l"/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1400" b="1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Library book:</a:t>
            </a:r>
          </a:p>
          <a:p>
            <a:r>
              <a:rPr lang="en-GB" sz="140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book has been chosen by your child from the school library. Thi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s will contain tricky words that your child will not be able to read by themselves. It is a book to enjoy together. </a:t>
            </a:r>
            <a:b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</a:br>
            <a:endParaRPr lang="en-GB" sz="1600" u="sng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endParaRPr lang="en-GB">
              <a:latin typeface="NTPreCursivefk" panose="03000400000000000000" pitchFamily="66" charset="0"/>
            </a:endParaRPr>
          </a:p>
          <a:p>
            <a:endParaRPr lang="en-GB">
              <a:latin typeface="NTPreCursivefk" panose="03000400000000000000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BF44B0-7CE7-79DB-6095-DABBAA5C88F2}"/>
              </a:ext>
            </a:extLst>
          </p:cNvPr>
          <p:cNvSpPr txBox="1"/>
          <p:nvPr/>
        </p:nvSpPr>
        <p:spPr>
          <a:xfrm>
            <a:off x="4162847" y="821949"/>
            <a:ext cx="3886160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000000"/>
                </a:solidFill>
                <a:latin typeface="Tw Cen MT" panose="020B0602020104020603" pitchFamily="34" charset="0"/>
              </a:rPr>
              <a:t>Reading aloud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Encourage your child to read daily and: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Sound out and blend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Use their storyteller voice (reading with expression)</a:t>
            </a: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1">
                <a:solidFill>
                  <a:srgbClr val="000000"/>
                </a:solidFill>
                <a:latin typeface="Tw Cen MT" panose="020B0602020104020603" pitchFamily="34" charset="0"/>
              </a:rPr>
              <a:t>Talk about the book together and ask questions:</a:t>
            </a:r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Discuss the pictures. Can you find a…? What can you see…?</a:t>
            </a: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Make a prediction. What do you think will happen next?</a:t>
            </a:r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Make links with the story and their own experiences. For example, if the book is about a birthday, can they tell you about a birthday party they have had or been to?</a:t>
            </a: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Play ‘I sp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y’ games. Can you find words beginning with…? Can you find a picture of something beginning with…?</a:t>
            </a:r>
          </a:p>
          <a:p>
            <a:endParaRPr lang="en-GB" sz="14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r>
              <a:rPr lang="en-GB" sz="1700">
                <a:latin typeface="NTPreCursivefk" panose="03000400000000000000" pitchFamily="66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17296-A1AF-0AE1-538B-7B69727E203F}"/>
              </a:ext>
            </a:extLst>
          </p:cNvPr>
          <p:cNvSpPr txBox="1"/>
          <p:nvPr/>
        </p:nvSpPr>
        <p:spPr>
          <a:xfrm>
            <a:off x="8142635" y="813546"/>
            <a:ext cx="38861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Phonics workshop </a:t>
            </a:r>
            <a:endParaRPr lang="en-GB" sz="1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Tw Cen MT" panose="020B0602020104020603" pitchFamily="34" charset="0"/>
              </a:rPr>
              <a:t>We will be holding a phonics workshop for parents to attend after school during the week commencing</a:t>
            </a:r>
            <a:r>
              <a:rPr lang="en-GB" sz="1400" dirty="0">
                <a:solidFill>
                  <a:prstClr val="black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… </a:t>
            </a:r>
            <a:r>
              <a:rPr lang="en-GB" sz="1400" dirty="0">
                <a:solidFill>
                  <a:prstClr val="black"/>
                </a:solidFill>
                <a:latin typeface="Tw Cen MT" panose="020B0602020104020603" pitchFamily="34" charset="0"/>
              </a:rPr>
              <a:t>There will be more details on this to follow.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PE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Our PE day is Monday.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On these days, your child should come to school in their PE kit: a plain white t-shirt, black joggers or leggings and a school jumper or fleece.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 dirty="0">
                <a:solidFill>
                  <a:prstClr val="black"/>
                </a:solidFill>
                <a:latin typeface="Tw Cen MT" panose="020B0602020104020603" pitchFamily="34" charset="0"/>
              </a:rPr>
              <a:t>Weekly homework 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After October half term, we will share written phonics tasks. These will be given out on a Monday and returned on a Friday.</a:t>
            </a:r>
            <a:endParaRPr lang="en-GB" sz="1400" u="sng" dirty="0">
              <a:solidFill>
                <a:prstClr val="black"/>
              </a:solidFill>
              <a:highlight>
                <a:srgbClr val="FFFF00"/>
              </a:highlight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 dirty="0">
                <a:solidFill>
                  <a:prstClr val="black"/>
                </a:solidFill>
                <a:latin typeface="Tw Cen MT" panose="020B0602020104020603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We have a new class Instagram page which you can follow. We’ll be sharing and celebrating our learning with you 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prstClr val="black"/>
                </a:solidFill>
                <a:latin typeface="Tw Cen MT" panose="020B0602020104020603" pitchFamily="34" charset="0"/>
              </a:rPr>
              <a:t>OakfieldHyde_Reception</a:t>
            </a:r>
            <a:endParaRPr lang="en-GB" sz="1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F85A58-DFF8-217C-ACA2-2AEC6DF1B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728" y="803714"/>
            <a:ext cx="578067" cy="5159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F7889B-6257-633B-A56E-253607FD9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385" y="1930033"/>
            <a:ext cx="535736" cy="490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B28CE3-2149-AEAF-D3C0-A2032FD03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6051" y="3248044"/>
            <a:ext cx="439263" cy="418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22EC4D-D839-23A3-6CD2-D919A6CBA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014" y="702883"/>
            <a:ext cx="475616" cy="424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1F845A-66C8-1A46-3D31-B979662B3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9601" y="4257675"/>
            <a:ext cx="43895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2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051225-211a-4978-8e1f-418ef71e904e" xsi:nil="true"/>
    <lcf76f155ced4ddcb4097134ff3c332f xmlns="8b373f33-a440-4ef8-82f6-332943134ac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62E9770AA2B4CB9D24B4779026AFD" ma:contentTypeVersion="16" ma:contentTypeDescription="Create a new document." ma:contentTypeScope="" ma:versionID="b18c43da781ff74873be71b6576fc1d9">
  <xsd:schema xmlns:xsd="http://www.w3.org/2001/XMLSchema" xmlns:xs="http://www.w3.org/2001/XMLSchema" xmlns:p="http://schemas.microsoft.com/office/2006/metadata/properties" xmlns:ns2="8b373f33-a440-4ef8-82f6-332943134ace" xmlns:ns3="6a051225-211a-4978-8e1f-418ef71e904e" targetNamespace="http://schemas.microsoft.com/office/2006/metadata/properties" ma:root="true" ma:fieldsID="4939a122be4c12edaf8bd170fba71fdb" ns2:_="" ns3:_="">
    <xsd:import namespace="8b373f33-a440-4ef8-82f6-332943134ace"/>
    <xsd:import namespace="6a051225-211a-4978-8e1f-418ef71e90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73f33-a440-4ef8-82f6-332943134a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225-211a-4978-8e1f-418ef71e90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73689bc-40ad-48b4-b9b9-72f24715a94e}" ma:internalName="TaxCatchAll" ma:showField="CatchAllData" ma:web="6a051225-211a-4978-8e1f-418ef71e90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52F5F-D2E9-43D8-A52B-D2B05E6ED8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82F4A-071D-4C8E-A39F-E2C61F0C9796}">
  <ds:schemaRefs>
    <ds:schemaRef ds:uri="6a051225-211a-4978-8e1f-418ef71e904e"/>
    <ds:schemaRef ds:uri="http://purl.org/dc/dcmitype/"/>
    <ds:schemaRef ds:uri="http://schemas.microsoft.com/office/2006/metadata/properties"/>
    <ds:schemaRef ds:uri="http://purl.org/dc/terms/"/>
    <ds:schemaRef ds:uri="8b373f33-a440-4ef8-82f6-332943134ace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88D5241-C4AE-458D-9891-E91FB768C5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373f33-a440-4ef8-82f6-332943134ace"/>
    <ds:schemaRef ds:uri="6a051225-211a-4978-8e1f-418ef71e90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953</Words>
  <Application>Microsoft Office PowerPoint</Application>
  <PresentationFormat>Widescreen</PresentationFormat>
  <Paragraphs>146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Lucida Console</vt:lpstr>
      <vt:lpstr>NTPreCursivefk</vt:lpstr>
      <vt:lpstr>Tw Cen MT</vt:lpstr>
      <vt:lpstr>Typewriter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Sallabank (OP)</dc:creator>
  <cp:lastModifiedBy>L Wildmore (OP)</cp:lastModifiedBy>
  <cp:revision>1</cp:revision>
  <dcterms:created xsi:type="dcterms:W3CDTF">2025-09-05T14:07:36Z</dcterms:created>
  <dcterms:modified xsi:type="dcterms:W3CDTF">2026-01-08T20:13:23Z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0x01010036B62E9770AA2B4CB9D24B4779026AFD</vt:lpwstr>
  </property>
  <property fmtid="{D5CDD505-2E9C-101B-9397-08002B2CF9AE}" pid="3" name="MediaServiceImageTags">
    <vt:lpwstr/>
  </property>
</Properties>
</file>