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3" r:id="rId5"/>
    <p:sldId id="29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BEB0B-CF6A-4A49-AD43-14922E75C9BF}" v="4" dt="2026-02-24T08:49:58.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hamberlain (OP)" userId="a22c31bb-8835-47b8-a275-6750a7d161bb" providerId="ADAL" clId="{C11B2B0E-1880-4708-B0E8-49C077104577}"/>
    <pc:docChg chg="modSld sldOrd">
      <pc:chgData name="D Chamberlain (OP)" userId="a22c31bb-8835-47b8-a275-6750a7d161bb" providerId="ADAL" clId="{C11B2B0E-1880-4708-B0E8-49C077104577}" dt="2025-10-02T13:17:41.620" v="1"/>
      <pc:docMkLst>
        <pc:docMk/>
      </pc:docMkLst>
      <pc:sldChg chg="ord">
        <pc:chgData name="D Chamberlain (OP)" userId="a22c31bb-8835-47b8-a275-6750a7d161bb" providerId="ADAL" clId="{C11B2B0E-1880-4708-B0E8-49C077104577}" dt="2025-10-02T13:17:41.620" v="1"/>
        <pc:sldMkLst>
          <pc:docMk/>
          <pc:sldMk cId="1200147488" sldId="293"/>
        </pc:sldMkLst>
      </pc:sldChg>
    </pc:docChg>
  </pc:docChgLst>
  <pc:docChgLst>
    <pc:chgData name="A Noble (OP)" userId="01ac39fe-4695-4749-935f-b995ee669681" providerId="ADAL" clId="{DC4E47B8-3931-4D73-862E-21D2C455DF94}"/>
    <pc:docChg chg="custSel modSld">
      <pc:chgData name="A Noble (OP)" userId="01ac39fe-4695-4749-935f-b995ee669681" providerId="ADAL" clId="{DC4E47B8-3931-4D73-862E-21D2C455DF94}" dt="2026-01-09T14:49:59.173" v="1373" actId="20577"/>
      <pc:docMkLst>
        <pc:docMk/>
      </pc:docMkLst>
      <pc:sldChg chg="modSp mod">
        <pc:chgData name="A Noble (OP)" userId="01ac39fe-4695-4749-935f-b995ee669681" providerId="ADAL" clId="{DC4E47B8-3931-4D73-862E-21D2C455DF94}" dt="2026-01-09T14:49:59.173" v="1373" actId="20577"/>
        <pc:sldMkLst>
          <pc:docMk/>
          <pc:sldMk cId="1741338086" sldId="290"/>
        </pc:sldMkLst>
        <pc:spChg chg="mod">
          <ac:chgData name="A Noble (OP)" userId="01ac39fe-4695-4749-935f-b995ee669681" providerId="ADAL" clId="{DC4E47B8-3931-4D73-862E-21D2C455DF94}" dt="2026-01-09T14:49:59.173" v="1373" actId="20577"/>
          <ac:spMkLst>
            <pc:docMk/>
            <pc:sldMk cId="1741338086" sldId="290"/>
            <ac:spMk id="6" creationId="{A2845865-57BF-1D7B-B3F5-29C882AA843D}"/>
          </ac:spMkLst>
        </pc:spChg>
      </pc:sldChg>
      <pc:sldChg chg="addSp delSp modSp mod">
        <pc:chgData name="A Noble (OP)" userId="01ac39fe-4695-4749-935f-b995ee669681" providerId="ADAL" clId="{DC4E47B8-3931-4D73-862E-21D2C455DF94}" dt="2026-01-09T14:49:23.819" v="1331" actId="20577"/>
        <pc:sldMkLst>
          <pc:docMk/>
          <pc:sldMk cId="1200147488" sldId="293"/>
        </pc:sldMkLst>
        <pc:spChg chg="mod">
          <ac:chgData name="A Noble (OP)" userId="01ac39fe-4695-4749-935f-b995ee669681" providerId="ADAL" clId="{DC4E47B8-3931-4D73-862E-21D2C455DF94}" dt="2026-01-09T14:37:03.254" v="71" actId="1076"/>
          <ac:spMkLst>
            <pc:docMk/>
            <pc:sldMk cId="1200147488" sldId="293"/>
            <ac:spMk id="3" creationId="{2943BF62-81F2-50EB-3CA5-A3DB090E26C1}"/>
          </ac:spMkLst>
        </pc:spChg>
        <pc:spChg chg="add">
          <ac:chgData name="A Noble (OP)" userId="01ac39fe-4695-4749-935f-b995ee669681" providerId="ADAL" clId="{DC4E47B8-3931-4D73-862E-21D2C455DF94}" dt="2026-01-09T14:34:52.143" v="48"/>
          <ac:spMkLst>
            <pc:docMk/>
            <pc:sldMk cId="1200147488" sldId="293"/>
            <ac:spMk id="13" creationId="{28656C27-5E93-5037-EB64-D685FE8D93F6}"/>
          </ac:spMkLst>
        </pc:spChg>
        <pc:spChg chg="mod">
          <ac:chgData name="A Noble (OP)" userId="01ac39fe-4695-4749-935f-b995ee669681" providerId="ADAL" clId="{DC4E47B8-3931-4D73-862E-21D2C455DF94}" dt="2026-01-09T14:44:48.503" v="717" actId="20577"/>
          <ac:spMkLst>
            <pc:docMk/>
            <pc:sldMk cId="1200147488" sldId="293"/>
            <ac:spMk id="24" creationId="{5A275361-35E4-453E-226B-5ACE926D2205}"/>
          </ac:spMkLst>
        </pc:spChg>
        <pc:spChg chg="mod">
          <ac:chgData name="A Noble (OP)" userId="01ac39fe-4695-4749-935f-b995ee669681" providerId="ADAL" clId="{DC4E47B8-3931-4D73-862E-21D2C455DF94}" dt="2026-01-09T14:49:23.819" v="1331" actId="20577"/>
          <ac:spMkLst>
            <pc:docMk/>
            <pc:sldMk cId="1200147488" sldId="293"/>
            <ac:spMk id="26" creationId="{56DE6E61-2A21-09F4-CA26-616A7C509CD8}"/>
          </ac:spMkLst>
        </pc:spChg>
        <pc:spChg chg="mod">
          <ac:chgData name="A Noble (OP)" userId="01ac39fe-4695-4749-935f-b995ee669681" providerId="ADAL" clId="{DC4E47B8-3931-4D73-862E-21D2C455DF94}" dt="2026-01-09T14:47:16.041" v="1070" actId="20577"/>
          <ac:spMkLst>
            <pc:docMk/>
            <pc:sldMk cId="1200147488" sldId="293"/>
            <ac:spMk id="28" creationId="{7957EAD6-B949-5B45-E7AE-D5CD7847A91D}"/>
          </ac:spMkLst>
        </pc:spChg>
        <pc:spChg chg="mod">
          <ac:chgData name="A Noble (OP)" userId="01ac39fe-4695-4749-935f-b995ee669681" providerId="ADAL" clId="{DC4E47B8-3931-4D73-862E-21D2C455DF94}" dt="2026-01-09T14:40:55.849" v="244" actId="20577"/>
          <ac:spMkLst>
            <pc:docMk/>
            <pc:sldMk cId="1200147488" sldId="293"/>
            <ac:spMk id="31" creationId="{97F7FB28-7628-5F85-4FE7-C7E8252D9918}"/>
          </ac:spMkLst>
        </pc:spChg>
        <pc:spChg chg="mod">
          <ac:chgData name="A Noble (OP)" userId="01ac39fe-4695-4749-935f-b995ee669681" providerId="ADAL" clId="{DC4E47B8-3931-4D73-862E-21D2C455DF94}" dt="2026-01-09T14:41:16.061" v="257" actId="20577"/>
          <ac:spMkLst>
            <pc:docMk/>
            <pc:sldMk cId="1200147488" sldId="293"/>
            <ac:spMk id="85" creationId="{094F715C-C9EA-760B-1830-E783907586E3}"/>
          </ac:spMkLst>
        </pc:spChg>
        <pc:picChg chg="del">
          <ac:chgData name="A Noble (OP)" userId="01ac39fe-4695-4749-935f-b995ee669681" providerId="ADAL" clId="{DC4E47B8-3931-4D73-862E-21D2C455DF94}" dt="2026-01-09T14:33:52.634" v="44" actId="478"/>
          <ac:picMkLst>
            <pc:docMk/>
            <pc:sldMk cId="1200147488" sldId="293"/>
            <ac:picMk id="6" creationId="{9F64C2BB-E950-B830-3B7E-D40F23CCC9D9}"/>
          </ac:picMkLst>
        </pc:picChg>
        <pc:picChg chg="del">
          <ac:chgData name="A Noble (OP)" userId="01ac39fe-4695-4749-935f-b995ee669681" providerId="ADAL" clId="{DC4E47B8-3931-4D73-862E-21D2C455DF94}" dt="2026-01-09T14:33:53.657" v="45" actId="478"/>
          <ac:picMkLst>
            <pc:docMk/>
            <pc:sldMk cId="1200147488" sldId="293"/>
            <ac:picMk id="7" creationId="{8AD386E7-C5BA-CDF5-3EFB-EAAE34641573}"/>
          </ac:picMkLst>
        </pc:picChg>
        <pc:picChg chg="del">
          <ac:chgData name="A Noble (OP)" userId="01ac39fe-4695-4749-935f-b995ee669681" providerId="ADAL" clId="{DC4E47B8-3931-4D73-862E-21D2C455DF94}" dt="2026-01-09T14:33:57.779" v="46" actId="478"/>
          <ac:picMkLst>
            <pc:docMk/>
            <pc:sldMk cId="1200147488" sldId="293"/>
            <ac:picMk id="8" creationId="{5E294772-C2EF-7058-F4C9-3F2017DCDA43}"/>
          </ac:picMkLst>
        </pc:picChg>
        <pc:picChg chg="del">
          <ac:chgData name="A Noble (OP)" userId="01ac39fe-4695-4749-935f-b995ee669681" providerId="ADAL" clId="{DC4E47B8-3931-4D73-862E-21D2C455DF94}" dt="2026-01-09T14:33:59.040" v="47" actId="478"/>
          <ac:picMkLst>
            <pc:docMk/>
            <pc:sldMk cId="1200147488" sldId="293"/>
            <ac:picMk id="11" creationId="{0214BD5B-641C-B3B5-785E-D88703748D91}"/>
          </ac:picMkLst>
        </pc:picChg>
        <pc:picChg chg="del mod">
          <ac:chgData name="A Noble (OP)" userId="01ac39fe-4695-4749-935f-b995ee669681" providerId="ADAL" clId="{DC4E47B8-3931-4D73-862E-21D2C455DF94}" dt="2026-01-09T14:34:53.768" v="49" actId="478"/>
          <ac:picMkLst>
            <pc:docMk/>
            <pc:sldMk cId="1200147488" sldId="293"/>
            <ac:picMk id="33" creationId="{0559A52F-6981-E558-D694-BF87771949F0}"/>
          </ac:picMkLst>
        </pc:picChg>
        <pc:picChg chg="add mod">
          <ac:chgData name="A Noble (OP)" userId="01ac39fe-4695-4749-935f-b995ee669681" providerId="ADAL" clId="{DC4E47B8-3931-4D73-862E-21D2C455DF94}" dt="2026-01-09T14:35:14.265" v="52" actId="1076"/>
          <ac:picMkLst>
            <pc:docMk/>
            <pc:sldMk cId="1200147488" sldId="293"/>
            <ac:picMk id="1028" creationId="{5B829252-368C-CCFC-68E4-90F72200C6F9}"/>
          </ac:picMkLst>
        </pc:picChg>
        <pc:picChg chg="add mod">
          <ac:chgData name="A Noble (OP)" userId="01ac39fe-4695-4749-935f-b995ee669681" providerId="ADAL" clId="{DC4E47B8-3931-4D73-862E-21D2C455DF94}" dt="2026-01-09T14:35:52.702" v="60" actId="14100"/>
          <ac:picMkLst>
            <pc:docMk/>
            <pc:sldMk cId="1200147488" sldId="293"/>
            <ac:picMk id="1030" creationId="{B8C3BB69-A2E7-D80E-A67C-0A29B956A60F}"/>
          </ac:picMkLst>
        </pc:picChg>
        <pc:picChg chg="add mod">
          <ac:chgData name="A Noble (OP)" userId="01ac39fe-4695-4749-935f-b995ee669681" providerId="ADAL" clId="{DC4E47B8-3931-4D73-862E-21D2C455DF94}" dt="2026-01-09T14:36:39.725" v="68" actId="14100"/>
          <ac:picMkLst>
            <pc:docMk/>
            <pc:sldMk cId="1200147488" sldId="293"/>
            <ac:picMk id="1032" creationId="{1ACFA0A1-82BB-20F7-1F72-04FC2EB2E96A}"/>
          </ac:picMkLst>
        </pc:picChg>
        <pc:picChg chg="add mod">
          <ac:chgData name="A Noble (OP)" userId="01ac39fe-4695-4749-935f-b995ee669681" providerId="ADAL" clId="{DC4E47B8-3931-4D73-862E-21D2C455DF94}" dt="2026-01-09T14:37:10.629" v="73" actId="14100"/>
          <ac:picMkLst>
            <pc:docMk/>
            <pc:sldMk cId="1200147488" sldId="293"/>
            <ac:picMk id="1034" creationId="{2C602499-AEAC-05BD-80A5-DBB10CF6863F}"/>
          </ac:picMkLst>
        </pc:picChg>
      </pc:sldChg>
    </pc:docChg>
  </pc:docChgLst>
  <pc:docChgLst>
    <pc:chgData name="J Taylor (OP)" userId="ec7c9c04-482d-46d0-a818-88ae6638b8b4" providerId="ADAL" clId="{665BEB0B-CF6A-4A49-AD43-14922E75C9BF}"/>
    <pc:docChg chg="custSel modSld">
      <pc:chgData name="J Taylor (OP)" userId="ec7c9c04-482d-46d0-a818-88ae6638b8b4" providerId="ADAL" clId="{665BEB0B-CF6A-4A49-AD43-14922E75C9BF}" dt="2026-02-24T09:04:48.197" v="1616" actId="1076"/>
      <pc:docMkLst>
        <pc:docMk/>
      </pc:docMkLst>
      <pc:sldChg chg="addSp delSp modSp mod">
        <pc:chgData name="J Taylor (OP)" userId="ec7c9c04-482d-46d0-a818-88ae6638b8b4" providerId="ADAL" clId="{665BEB0B-CF6A-4A49-AD43-14922E75C9BF}" dt="2026-02-24T09:04:48.197" v="1616" actId="1076"/>
        <pc:sldMkLst>
          <pc:docMk/>
          <pc:sldMk cId="1200147488" sldId="293"/>
        </pc:sldMkLst>
        <pc:spChg chg="mod">
          <ac:chgData name="J Taylor (OP)" userId="ec7c9c04-482d-46d0-a818-88ae6638b8b4" providerId="ADAL" clId="{665BEB0B-CF6A-4A49-AD43-14922E75C9BF}" dt="2026-02-24T08:50:57.368" v="196" actId="20577"/>
          <ac:spMkLst>
            <pc:docMk/>
            <pc:sldMk cId="1200147488" sldId="293"/>
            <ac:spMk id="3" creationId="{2943BF62-81F2-50EB-3CA5-A3DB090E26C1}"/>
          </ac:spMkLst>
        </pc:spChg>
        <pc:spChg chg="mod">
          <ac:chgData name="J Taylor (OP)" userId="ec7c9c04-482d-46d0-a818-88ae6638b8b4" providerId="ADAL" clId="{665BEB0B-CF6A-4A49-AD43-14922E75C9BF}" dt="2026-02-24T08:58:44.226" v="1000" actId="20577"/>
          <ac:spMkLst>
            <pc:docMk/>
            <pc:sldMk cId="1200147488" sldId="293"/>
            <ac:spMk id="5" creationId="{30DC9BF0-9DD6-2326-EA0A-3C9B82CC9245}"/>
          </ac:spMkLst>
        </pc:spChg>
        <pc:spChg chg="mod">
          <ac:chgData name="J Taylor (OP)" userId="ec7c9c04-482d-46d0-a818-88ae6638b8b4" providerId="ADAL" clId="{665BEB0B-CF6A-4A49-AD43-14922E75C9BF}" dt="2026-02-24T09:02:53.510" v="1475" actId="20577"/>
          <ac:spMkLst>
            <pc:docMk/>
            <pc:sldMk cId="1200147488" sldId="293"/>
            <ac:spMk id="24" creationId="{5A275361-35E4-453E-226B-5ACE926D2205}"/>
          </ac:spMkLst>
        </pc:spChg>
        <pc:spChg chg="mod">
          <ac:chgData name="J Taylor (OP)" userId="ec7c9c04-482d-46d0-a818-88ae6638b8b4" providerId="ADAL" clId="{665BEB0B-CF6A-4A49-AD43-14922E75C9BF}" dt="2026-02-24T09:04:15.922" v="1609" actId="20577"/>
          <ac:spMkLst>
            <pc:docMk/>
            <pc:sldMk cId="1200147488" sldId="293"/>
            <ac:spMk id="28" creationId="{7957EAD6-B949-5B45-E7AE-D5CD7847A91D}"/>
          </ac:spMkLst>
        </pc:spChg>
        <pc:spChg chg="mod">
          <ac:chgData name="J Taylor (OP)" userId="ec7c9c04-482d-46d0-a818-88ae6638b8b4" providerId="ADAL" clId="{665BEB0B-CF6A-4A49-AD43-14922E75C9BF}" dt="2026-02-24T09:01:55.179" v="1419" actId="20577"/>
          <ac:spMkLst>
            <pc:docMk/>
            <pc:sldMk cId="1200147488" sldId="293"/>
            <ac:spMk id="31" creationId="{97F7FB28-7628-5F85-4FE7-C7E8252D9918}"/>
          </ac:spMkLst>
        </pc:spChg>
        <pc:spChg chg="mod">
          <ac:chgData name="J Taylor (OP)" userId="ec7c9c04-482d-46d0-a818-88ae6638b8b4" providerId="ADAL" clId="{665BEB0B-CF6A-4A49-AD43-14922E75C9BF}" dt="2026-02-24T08:53:07.111" v="409" actId="20577"/>
          <ac:spMkLst>
            <pc:docMk/>
            <pc:sldMk cId="1200147488" sldId="293"/>
            <ac:spMk id="38" creationId="{5ADDFDBD-4D11-11EC-7974-EDAA7BDB87F4}"/>
          </ac:spMkLst>
        </pc:spChg>
        <pc:spChg chg="mod">
          <ac:chgData name="J Taylor (OP)" userId="ec7c9c04-482d-46d0-a818-88ae6638b8b4" providerId="ADAL" clId="{665BEB0B-CF6A-4A49-AD43-14922E75C9BF}" dt="2026-02-24T09:04:48.197" v="1616" actId="1076"/>
          <ac:spMkLst>
            <pc:docMk/>
            <pc:sldMk cId="1200147488" sldId="293"/>
            <ac:spMk id="85" creationId="{094F715C-C9EA-760B-1830-E783907586E3}"/>
          </ac:spMkLst>
        </pc:spChg>
        <pc:picChg chg="add mod">
          <ac:chgData name="J Taylor (OP)" userId="ec7c9c04-482d-46d0-a818-88ae6638b8b4" providerId="ADAL" clId="{665BEB0B-CF6A-4A49-AD43-14922E75C9BF}" dt="2026-02-24T08:51:41.878" v="200" actId="14100"/>
          <ac:picMkLst>
            <pc:docMk/>
            <pc:sldMk cId="1200147488" sldId="293"/>
            <ac:picMk id="7" creationId="{2EFD0DA1-DA18-1432-E4E1-1CFC7E13C3A3}"/>
          </ac:picMkLst>
        </pc:picChg>
        <pc:picChg chg="mod">
          <ac:chgData name="J Taylor (OP)" userId="ec7c9c04-482d-46d0-a818-88ae6638b8b4" providerId="ADAL" clId="{665BEB0B-CF6A-4A49-AD43-14922E75C9BF}" dt="2026-02-24T08:55:47.724" v="609" actId="1076"/>
          <ac:picMkLst>
            <pc:docMk/>
            <pc:sldMk cId="1200147488" sldId="293"/>
            <ac:picMk id="32" creationId="{418ECE28-9A26-FAF7-73E1-427389142A67}"/>
          </ac:picMkLst>
        </pc:picChg>
        <pc:picChg chg="mod">
          <ac:chgData name="J Taylor (OP)" userId="ec7c9c04-482d-46d0-a818-88ae6638b8b4" providerId="ADAL" clId="{665BEB0B-CF6A-4A49-AD43-14922E75C9BF}" dt="2026-02-24T08:55:45.520" v="608" actId="1076"/>
          <ac:picMkLst>
            <pc:docMk/>
            <pc:sldMk cId="1200147488" sldId="293"/>
            <ac:picMk id="40" creationId="{E8727125-8EFC-4AA2-BA7E-A5809A592631}"/>
          </ac:picMkLst>
        </pc:picChg>
        <pc:picChg chg="mod">
          <ac:chgData name="J Taylor (OP)" userId="ec7c9c04-482d-46d0-a818-88ae6638b8b4" providerId="ADAL" clId="{665BEB0B-CF6A-4A49-AD43-14922E75C9BF}" dt="2026-02-24T09:04:23.844" v="1610" actId="14100"/>
          <ac:picMkLst>
            <pc:docMk/>
            <pc:sldMk cId="1200147488" sldId="293"/>
            <ac:picMk id="66" creationId="{D2D1E79C-C027-F985-A4A8-A1BFDF45F562}"/>
          </ac:picMkLst>
        </pc:picChg>
        <pc:picChg chg="mod">
          <ac:chgData name="J Taylor (OP)" userId="ec7c9c04-482d-46d0-a818-88ae6638b8b4" providerId="ADAL" clId="{665BEB0B-CF6A-4A49-AD43-14922E75C9BF}" dt="2026-02-24T08:54:35.609" v="578" actId="14100"/>
          <ac:picMkLst>
            <pc:docMk/>
            <pc:sldMk cId="1200147488" sldId="293"/>
            <ac:picMk id="71" creationId="{5BD7303F-21EA-2F8A-AC7C-C550D853855D}"/>
          </ac:picMkLst>
        </pc:picChg>
        <pc:picChg chg="mod">
          <ac:chgData name="J Taylor (OP)" userId="ec7c9c04-482d-46d0-a818-88ae6638b8b4" providerId="ADAL" clId="{665BEB0B-CF6A-4A49-AD43-14922E75C9BF}" dt="2026-02-24T09:03:37.078" v="1481" actId="1076"/>
          <ac:picMkLst>
            <pc:docMk/>
            <pc:sldMk cId="1200147488" sldId="293"/>
            <ac:picMk id="73" creationId="{8DC8B6FE-8563-61FE-EEBF-A95C1BCDD507}"/>
          </ac:picMkLst>
        </pc:picChg>
        <pc:picChg chg="mod">
          <ac:chgData name="J Taylor (OP)" userId="ec7c9c04-482d-46d0-a818-88ae6638b8b4" providerId="ADAL" clId="{665BEB0B-CF6A-4A49-AD43-14922E75C9BF}" dt="2026-02-24T09:04:28.569" v="1611" actId="1076"/>
          <ac:picMkLst>
            <pc:docMk/>
            <pc:sldMk cId="1200147488" sldId="293"/>
            <ac:picMk id="86" creationId="{6B0A58A2-FAAF-7A31-723C-D7E85030AEA5}"/>
          </ac:picMkLst>
        </pc:picChg>
        <pc:picChg chg="del">
          <ac:chgData name="J Taylor (OP)" userId="ec7c9c04-482d-46d0-a818-88ae6638b8b4" providerId="ADAL" clId="{665BEB0B-CF6A-4A49-AD43-14922E75C9BF}" dt="2026-02-24T08:49:54.662" v="1" actId="478"/>
          <ac:picMkLst>
            <pc:docMk/>
            <pc:sldMk cId="1200147488" sldId="293"/>
            <ac:picMk id="1028" creationId="{5B829252-368C-CCFC-68E4-90F72200C6F9}"/>
          </ac:picMkLst>
        </pc:picChg>
        <pc:picChg chg="del">
          <ac:chgData name="J Taylor (OP)" userId="ec7c9c04-482d-46d0-a818-88ae6638b8b4" providerId="ADAL" clId="{665BEB0B-CF6A-4A49-AD43-14922E75C9BF}" dt="2026-02-24T08:49:52.561" v="0" actId="478"/>
          <ac:picMkLst>
            <pc:docMk/>
            <pc:sldMk cId="1200147488" sldId="293"/>
            <ac:picMk id="1030" creationId="{B8C3BB69-A2E7-D80E-A67C-0A29B956A60F}"/>
          </ac:picMkLst>
        </pc:picChg>
        <pc:picChg chg="del">
          <ac:chgData name="J Taylor (OP)" userId="ec7c9c04-482d-46d0-a818-88ae6638b8b4" providerId="ADAL" clId="{665BEB0B-CF6A-4A49-AD43-14922E75C9BF}" dt="2026-02-24T08:49:56.278" v="2" actId="478"/>
          <ac:picMkLst>
            <pc:docMk/>
            <pc:sldMk cId="1200147488" sldId="293"/>
            <ac:picMk id="1032" creationId="{1ACFA0A1-82BB-20F7-1F72-04FC2EB2E96A}"/>
          </ac:picMkLst>
        </pc:picChg>
        <pc:picChg chg="del">
          <ac:chgData name="J Taylor (OP)" userId="ec7c9c04-482d-46d0-a818-88ae6638b8b4" providerId="ADAL" clId="{665BEB0B-CF6A-4A49-AD43-14922E75C9BF}" dt="2026-02-24T08:49:58.114" v="3" actId="478"/>
          <ac:picMkLst>
            <pc:docMk/>
            <pc:sldMk cId="1200147488" sldId="293"/>
            <ac:picMk id="1034" creationId="{2C602499-AEAC-05BD-80A5-DBB10CF6863F}"/>
          </ac:picMkLst>
        </pc:picChg>
      </pc:sldChg>
    </pc:docChg>
  </pc:docChgLst>
  <pc:docChgLst>
    <pc:chgData name="D Chamberlain (OP)" userId="a22c31bb-8835-47b8-a275-6750a7d161bb" providerId="ADAL" clId="{2D58052A-0316-4D55-9D1B-8825BB9E6D5E}"/>
    <pc:docChg chg="modSld">
      <pc:chgData name="D Chamberlain (OP)" userId="a22c31bb-8835-47b8-a275-6750a7d161bb" providerId="ADAL" clId="{2D58052A-0316-4D55-9D1B-8825BB9E6D5E}" dt="2026-01-08T15:09:00.814" v="14"/>
      <pc:docMkLst>
        <pc:docMk/>
      </pc:docMkLst>
      <pc:sldChg chg="modSp mod">
        <pc:chgData name="D Chamberlain (OP)" userId="a22c31bb-8835-47b8-a275-6750a7d161bb" providerId="ADAL" clId="{2D58052A-0316-4D55-9D1B-8825BB9E6D5E}" dt="2026-01-08T15:08:52.537" v="13" actId="20577"/>
        <pc:sldMkLst>
          <pc:docMk/>
          <pc:sldMk cId="1741338086" sldId="290"/>
        </pc:sldMkLst>
        <pc:spChg chg="mod">
          <ac:chgData name="D Chamberlain (OP)" userId="a22c31bb-8835-47b8-a275-6750a7d161bb" providerId="ADAL" clId="{2D58052A-0316-4D55-9D1B-8825BB9E6D5E}" dt="2026-01-08T15:08:52.537" v="13" actId="20577"/>
          <ac:spMkLst>
            <pc:docMk/>
            <pc:sldMk cId="1741338086" sldId="290"/>
            <ac:spMk id="5" creationId="{E78045D0-037A-C8E4-744E-36FB1A13DD33}"/>
          </ac:spMkLst>
        </pc:spChg>
      </pc:sldChg>
      <pc:sldChg chg="modSp mod">
        <pc:chgData name="D Chamberlain (OP)" userId="a22c31bb-8835-47b8-a275-6750a7d161bb" providerId="ADAL" clId="{2D58052A-0316-4D55-9D1B-8825BB9E6D5E}" dt="2026-01-08T15:09:00.814" v="14"/>
        <pc:sldMkLst>
          <pc:docMk/>
          <pc:sldMk cId="1200147488" sldId="293"/>
        </pc:sldMkLst>
        <pc:spChg chg="mod">
          <ac:chgData name="D Chamberlain (OP)" userId="a22c31bb-8835-47b8-a275-6750a7d161bb" providerId="ADAL" clId="{2D58052A-0316-4D55-9D1B-8825BB9E6D5E}" dt="2026-01-08T15:09:00.814" v="14"/>
          <ac:spMkLst>
            <pc:docMk/>
            <pc:sldMk cId="1200147488" sldId="293"/>
            <ac:spMk id="5" creationId="{30DC9BF0-9DD6-2326-EA0A-3C9B82CC92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F6E3E-7BDD-4063-8352-A83EEB23CB81}"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B431B-D323-4C20-8CBD-BADD19F57760}" type="slidenum">
              <a:rPr lang="en-GB" smtClean="0"/>
              <a:t>‹#›</a:t>
            </a:fld>
            <a:endParaRPr lang="en-GB"/>
          </a:p>
        </p:txBody>
      </p:sp>
    </p:spTree>
    <p:extLst>
      <p:ext uri="{BB962C8B-B14F-4D97-AF65-F5344CB8AC3E}">
        <p14:creationId xmlns:p14="http://schemas.microsoft.com/office/powerpoint/2010/main" val="70967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F8D0-8EBE-B2A8-1444-C54B2732D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70D19-DA27-DD4A-EA66-A8AB47659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EE023-2288-39DD-CE92-4D025E1F49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7A5BE6-AC76-E8A8-571C-8050E0BAAB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B1EA2-12F7-4158-8D98-FF4AC8558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26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A634D-5087-902D-5CFE-F7F9BFFB4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2DE34-DE32-7B88-6D08-E3C6D4CDA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67251-A4E1-DE3B-A72D-0805B4146E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B8B14C-8F38-4FA8-0A5A-BEF5BC5FB34E}"/>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137795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B171-B714-478A-5ACE-0A120353922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89534A6-2CDA-FA06-F4FF-10850A8A08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31EA170-199F-2673-6FBA-A7C1B485C36B}"/>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5" name="Footer Placeholder 4">
            <a:extLst>
              <a:ext uri="{FF2B5EF4-FFF2-40B4-BE49-F238E27FC236}">
                <a16:creationId xmlns:a16="http://schemas.microsoft.com/office/drawing/2014/main" id="{6CFBDA36-18D7-13FE-69DA-E838850D8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FC949-E6E1-B139-88A1-EB57290E287A}"/>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111373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473D-FD12-D9BF-066A-1245165C64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DCAAF2D-C796-B8F3-F27F-9F07626CB7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F769F3-7548-5773-519C-9441FC628856}"/>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5" name="Footer Placeholder 4">
            <a:extLst>
              <a:ext uri="{FF2B5EF4-FFF2-40B4-BE49-F238E27FC236}">
                <a16:creationId xmlns:a16="http://schemas.microsoft.com/office/drawing/2014/main" id="{22AA6A49-7F9D-3A0E-661E-58248D430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50848-7610-D041-8E0B-627B481DB02C}"/>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348077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AB1AF-64A3-8487-EE56-35705BAA94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4514DB5-AC6A-4C5D-6465-3EF32F1C5B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58BA8E-FC55-01AB-34B6-5FAE7305FE69}"/>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5" name="Footer Placeholder 4">
            <a:extLst>
              <a:ext uri="{FF2B5EF4-FFF2-40B4-BE49-F238E27FC236}">
                <a16:creationId xmlns:a16="http://schemas.microsoft.com/office/drawing/2014/main" id="{63867FC4-CE4A-A691-9919-CCF85DFA0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2F38B-FA40-5763-0190-7CB6EF6C65BF}"/>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170027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4FD4-8426-C7F4-49D0-6458F185CB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0ACCCB6-47BF-1A3C-B935-1591F788711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3B73DE-44A0-5E6D-F230-152B1695BE5E}"/>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5" name="Footer Placeholder 4">
            <a:extLst>
              <a:ext uri="{FF2B5EF4-FFF2-40B4-BE49-F238E27FC236}">
                <a16:creationId xmlns:a16="http://schemas.microsoft.com/office/drawing/2014/main" id="{CB813E56-DD7D-DCF5-E0A3-9C236AFF9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2A0F8-3F0F-FBC4-CAD8-7A0F3A7072EE}"/>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314801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EF3A-1E13-0585-CF84-E512963641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A895397-8A0A-FDC4-FAAD-031FEC1A75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6A1F25-142F-A4FC-1FD6-BDD7C06E2B00}"/>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5" name="Footer Placeholder 4">
            <a:extLst>
              <a:ext uri="{FF2B5EF4-FFF2-40B4-BE49-F238E27FC236}">
                <a16:creationId xmlns:a16="http://schemas.microsoft.com/office/drawing/2014/main" id="{0887F187-3BF4-71CB-4240-9FB776421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A2AEB6-F0D3-1BB2-CA8E-0ED52768D54F}"/>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379664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B9F7-5DCE-5FCB-E3B9-D87725D586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0C57F5-32B5-3D0D-BD7B-0588AFD7FF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91D4F71-5699-C20D-87EB-1AE7215171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CDBD8CB-24CE-B4FF-E7E1-0DDB2EC2E8D5}"/>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6" name="Footer Placeholder 5">
            <a:extLst>
              <a:ext uri="{FF2B5EF4-FFF2-40B4-BE49-F238E27FC236}">
                <a16:creationId xmlns:a16="http://schemas.microsoft.com/office/drawing/2014/main" id="{3E57EAC1-8B53-654C-49BD-410FD972FA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7B7D69-4A3C-0541-2007-9B414B577F2E}"/>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417869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2B84-C278-EE0A-E023-DFB371FD1E3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8669A30-AAA7-5CEE-BBB7-998C78B16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8B5C1C-F66C-1B64-AC0E-F682980AB9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8F6263-2B7A-9EFA-4813-8CC681610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529E2-DBA7-AA30-4B1F-61BDB71F81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3FC51BC-22D3-D940-DAE1-37D9C0C3FCB6}"/>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8" name="Footer Placeholder 7">
            <a:extLst>
              <a:ext uri="{FF2B5EF4-FFF2-40B4-BE49-F238E27FC236}">
                <a16:creationId xmlns:a16="http://schemas.microsoft.com/office/drawing/2014/main" id="{D9E9D30B-12EF-344C-A344-20418A4357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2573C2-A26E-D03C-DCD5-27F09C2BC2C2}"/>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75210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B0B3-2307-ACA4-F890-43364497F63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FF1CC40-569B-93E3-A731-AA620C170FCC}"/>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4" name="Footer Placeholder 3">
            <a:extLst>
              <a:ext uri="{FF2B5EF4-FFF2-40B4-BE49-F238E27FC236}">
                <a16:creationId xmlns:a16="http://schemas.microsoft.com/office/drawing/2014/main" id="{35452838-980A-8EBF-75DE-397E7C98CA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475D4B-14DA-3751-4C75-FAD3636C03E9}"/>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165024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14593-1098-C1EB-EC79-988CB29B6654}"/>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3" name="Footer Placeholder 2">
            <a:extLst>
              <a:ext uri="{FF2B5EF4-FFF2-40B4-BE49-F238E27FC236}">
                <a16:creationId xmlns:a16="http://schemas.microsoft.com/office/drawing/2014/main" id="{5D11E9E2-5886-6847-8A4B-FC25A02618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A1CA32-FD65-A1F5-2CAD-E03EF0B91CC4}"/>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386839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CA4D-1996-801D-362A-DB54F5CB49D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C4463B-4D76-3BC1-3313-C6648061D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4904DB-F3CA-0C44-F0DF-261EA427E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BEF474-4A5E-00DB-3F1F-09038C9F4CFE}"/>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6" name="Footer Placeholder 5">
            <a:extLst>
              <a:ext uri="{FF2B5EF4-FFF2-40B4-BE49-F238E27FC236}">
                <a16:creationId xmlns:a16="http://schemas.microsoft.com/office/drawing/2014/main" id="{6199FA2A-21CF-054E-3BA0-E042E8C88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3F81F8-E18E-0F92-9FFF-5CB179F2AF6E}"/>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136832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4DF2-CEC8-E951-3BB0-AD4904956B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02394DA-E29B-247E-E819-A00804135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39530F-6856-ADFA-76A7-1B9E404D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9871E4-E98B-D430-D45C-8655F5FB056E}"/>
              </a:ext>
            </a:extLst>
          </p:cNvPr>
          <p:cNvSpPr>
            <a:spLocks noGrp="1"/>
          </p:cNvSpPr>
          <p:nvPr>
            <p:ph type="dt" sz="half" idx="10"/>
          </p:nvPr>
        </p:nvSpPr>
        <p:spPr/>
        <p:txBody>
          <a:bodyPr/>
          <a:lstStyle/>
          <a:p>
            <a:fld id="{8C1FCCB1-3875-408A-9B00-1C304AA94829}" type="datetimeFigureOut">
              <a:rPr lang="en-GB" smtClean="0"/>
              <a:t>24/02/2026</a:t>
            </a:fld>
            <a:endParaRPr lang="en-GB"/>
          </a:p>
        </p:txBody>
      </p:sp>
      <p:sp>
        <p:nvSpPr>
          <p:cNvPr id="6" name="Footer Placeholder 5">
            <a:extLst>
              <a:ext uri="{FF2B5EF4-FFF2-40B4-BE49-F238E27FC236}">
                <a16:creationId xmlns:a16="http://schemas.microsoft.com/office/drawing/2014/main" id="{935AAD8A-D27A-34C4-5CB8-0AE340D2E5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752C72-5929-396A-E997-69C052A74E86}"/>
              </a:ext>
            </a:extLst>
          </p:cNvPr>
          <p:cNvSpPr>
            <a:spLocks noGrp="1"/>
          </p:cNvSpPr>
          <p:nvPr>
            <p:ph type="sldNum" sz="quarter" idx="12"/>
          </p:nvPr>
        </p:nvSpPr>
        <p:spPr/>
        <p:txBody>
          <a:bodyPr/>
          <a:lstStyle/>
          <a:p>
            <a:fld id="{3C7A2715-6E88-476A-867F-F2C1987BF6FB}" type="slidenum">
              <a:rPr lang="en-GB" smtClean="0"/>
              <a:t>‹#›</a:t>
            </a:fld>
            <a:endParaRPr lang="en-GB"/>
          </a:p>
        </p:txBody>
      </p:sp>
    </p:spTree>
    <p:extLst>
      <p:ext uri="{BB962C8B-B14F-4D97-AF65-F5344CB8AC3E}">
        <p14:creationId xmlns:p14="http://schemas.microsoft.com/office/powerpoint/2010/main" val="125193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BA162-A06E-D9BD-6894-769DAD8F3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A067771-22E3-E0CD-4952-0198BBB7C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D61B91-6FFE-A9C7-9A88-EF6F2D1D9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1FCCB1-3875-408A-9B00-1C304AA94829}" type="datetimeFigureOut">
              <a:rPr lang="en-GB" smtClean="0"/>
              <a:t>24/02/2026</a:t>
            </a:fld>
            <a:endParaRPr lang="en-GB"/>
          </a:p>
        </p:txBody>
      </p:sp>
      <p:sp>
        <p:nvSpPr>
          <p:cNvPr id="5" name="Footer Placeholder 4">
            <a:extLst>
              <a:ext uri="{FF2B5EF4-FFF2-40B4-BE49-F238E27FC236}">
                <a16:creationId xmlns:a16="http://schemas.microsoft.com/office/drawing/2014/main" id="{86D3D47B-463A-31B8-3DDE-C0B3AAE269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B2B6A25-0A80-A3CA-9BCF-F3AA6ED91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7A2715-6E88-476A-867F-F2C1987BF6FB}" type="slidenum">
              <a:rPr lang="en-GB" smtClean="0"/>
              <a:t>‹#›</a:t>
            </a:fld>
            <a:endParaRPr lang="en-GB"/>
          </a:p>
        </p:txBody>
      </p:sp>
    </p:spTree>
    <p:extLst>
      <p:ext uri="{BB962C8B-B14F-4D97-AF65-F5344CB8AC3E}">
        <p14:creationId xmlns:p14="http://schemas.microsoft.com/office/powerpoint/2010/main" val="134727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43B8-65A5-7077-1378-CAAAA902F70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A4F0356-CE65-BDFF-82EE-4BDC357AAD6B}"/>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17B5055A-EF08-F77F-1F05-44F25E81FBB4}"/>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Picture 3">
            <a:extLst>
              <a:ext uri="{FF2B5EF4-FFF2-40B4-BE49-F238E27FC236}">
                <a16:creationId xmlns:a16="http://schemas.microsoft.com/office/drawing/2014/main" id="{861A85A6-2DA9-2301-FC1E-49D9C5736999}"/>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30DC9BF0-9DD6-2326-EA0A-3C9B82CC9245}"/>
              </a:ext>
            </a:extLst>
          </p:cNvPr>
          <p:cNvSpPr txBox="1"/>
          <p:nvPr/>
        </p:nvSpPr>
        <p:spPr>
          <a:xfrm>
            <a:off x="127116" y="49066"/>
            <a:ext cx="5760640" cy="923330"/>
          </a:xfrm>
          <a:prstGeom prst="rect">
            <a:avLst/>
          </a:prstGeom>
          <a:noFill/>
        </p:spPr>
        <p:txBody>
          <a:bodyPr wrap="square" rtlCol="0">
            <a:spAutoFit/>
          </a:bodyPr>
          <a:lstStyle/>
          <a:p>
            <a:r>
              <a:rPr lang="en-GB" dirty="0">
                <a:latin typeface="Tw Cen MT" panose="020B0602020104020603" pitchFamily="34" charset="0"/>
              </a:rPr>
              <a:t>Tawny Bees at The Hive Spring 2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Our learning this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4" name="TextBox 43">
            <a:extLst>
              <a:ext uri="{FF2B5EF4-FFF2-40B4-BE49-F238E27FC236}">
                <a16:creationId xmlns:a16="http://schemas.microsoft.com/office/drawing/2014/main" id="{C98D5A3E-C03A-B557-DF42-89CD72724274}"/>
              </a:ext>
            </a:extLst>
          </p:cNvPr>
          <p:cNvSpPr txBox="1"/>
          <p:nvPr/>
        </p:nvSpPr>
        <p:spPr>
          <a:xfrm>
            <a:off x="10363340" y="3432177"/>
            <a:ext cx="2006103"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a:ln>
                  <a:noFill/>
                </a:ln>
                <a:solidFill>
                  <a:prstClr val="black"/>
                </a:solidFill>
                <a:effectLst/>
                <a:uLnTx/>
                <a:uFillTx/>
                <a:latin typeface="NTPreCursivefk" panose="03000400000000000000" pitchFamily="66" charset="0"/>
                <a:ea typeface="+mn-ea"/>
                <a:cs typeface="+mn-cs"/>
              </a:rPr>
            </a:b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1915C56D-8DBB-2032-F4BF-28E2D3BCE2B8}"/>
              </a:ext>
            </a:extLst>
          </p:cNvPr>
          <p:cNvSpPr txBox="1"/>
          <p:nvPr/>
        </p:nvSpPr>
        <p:spPr>
          <a:xfrm>
            <a:off x="8901698" y="4534339"/>
            <a:ext cx="1945075"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a:ln>
                  <a:noFill/>
                </a:ln>
                <a:solidFill>
                  <a:prstClr val="black"/>
                </a:solidFill>
                <a:effectLst/>
                <a:uLnTx/>
                <a:uFillTx/>
                <a:latin typeface="NTPreCursivefk" panose="03000400000000000000" pitchFamily="66" charset="0"/>
                <a:ea typeface="+mn-ea"/>
                <a:cs typeface="+mn-cs"/>
              </a:rPr>
            </a:b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2C537D8-2D8B-8FA3-9D11-8892DF22CB27}"/>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pic>
        <p:nvPicPr>
          <p:cNvPr id="4" name="Picture 4">
            <a:extLst>
              <a:ext uri="{FF2B5EF4-FFF2-40B4-BE49-F238E27FC236}">
                <a16:creationId xmlns:a16="http://schemas.microsoft.com/office/drawing/2014/main" id="{3F16EFAE-BA96-67C6-E5B5-3670E32053DC}"/>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sp>
        <p:nvSpPr>
          <p:cNvPr id="3" name="TextBox 2">
            <a:extLst>
              <a:ext uri="{FF2B5EF4-FFF2-40B4-BE49-F238E27FC236}">
                <a16:creationId xmlns:a16="http://schemas.microsoft.com/office/drawing/2014/main" id="{2943BF62-81F2-50EB-3CA5-A3DB090E26C1}"/>
              </a:ext>
            </a:extLst>
          </p:cNvPr>
          <p:cNvSpPr txBox="1"/>
          <p:nvPr/>
        </p:nvSpPr>
        <p:spPr>
          <a:xfrm>
            <a:off x="127303" y="759759"/>
            <a:ext cx="2287063" cy="3323987"/>
          </a:xfrm>
          <a:prstGeom prst="rect">
            <a:avLst/>
          </a:prstGeom>
          <a:noFill/>
        </p:spPr>
        <p:txBody>
          <a:bodyPr wrap="square" lIns="91440" tIns="45720" rIns="91440" bIns="45720" rtlCol="0" anchor="t">
            <a:spAutoFit/>
          </a:bodyPr>
          <a:lstStyle/>
          <a:p>
            <a:pPr>
              <a:defRPr/>
            </a:pPr>
            <a:r>
              <a:rPr lang="en-GB" sz="1100" dirty="0">
                <a:solidFill>
                  <a:prstClr val="black"/>
                </a:solidFill>
                <a:latin typeface="Tw Cen MT"/>
              </a:rPr>
              <a:t>This half term our theme is ‘In the Garden’. This is a science based unit of work where the children will be learning about the natural world.</a:t>
            </a:r>
          </a:p>
          <a:p>
            <a:pPr>
              <a:defRPr/>
            </a:pPr>
            <a:endParaRPr lang="en-GB" sz="1100" dirty="0">
              <a:solidFill>
                <a:prstClr val="black"/>
              </a:solidFill>
              <a:latin typeface="Tw Cen MT"/>
            </a:endParaRPr>
          </a:p>
          <a:p>
            <a:pPr>
              <a:defRPr/>
            </a:pPr>
            <a:r>
              <a:rPr kumimoji="0" lang="en-GB" sz="1100" b="0" i="0" u="none" strike="noStrike" kern="1200" cap="none" spc="0" normalizeH="0" baseline="0" noProof="0" dirty="0">
                <a:ln>
                  <a:noFill/>
                </a:ln>
                <a:solidFill>
                  <a:prstClr val="black"/>
                </a:solidFill>
                <a:effectLst/>
                <a:uLnTx/>
                <a:uFillTx/>
                <a:latin typeface="Tw Cen MT"/>
              </a:rPr>
              <a:t>We will be focusing on this text:</a:t>
            </a:r>
            <a:endParaRPr lang="en-GB" sz="1100" b="0" i="0" u="none"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65" name="Picture 64">
            <a:extLst>
              <a:ext uri="{FF2B5EF4-FFF2-40B4-BE49-F238E27FC236}">
                <a16:creationId xmlns:a16="http://schemas.microsoft.com/office/drawing/2014/main" id="{F3F50F1E-D38C-03AB-7743-7B161ABE82CF}"/>
              </a:ext>
            </a:extLst>
          </p:cNvPr>
          <p:cNvPicPr>
            <a:picLocks noChangeAspect="1"/>
          </p:cNvPicPr>
          <p:nvPr/>
        </p:nvPicPr>
        <p:blipFill>
          <a:blip r:embed="rId7"/>
          <a:stretch>
            <a:fillRect/>
          </a:stretch>
        </p:blipFill>
        <p:spPr>
          <a:xfrm>
            <a:off x="6195231" y="932571"/>
            <a:ext cx="2908044" cy="2705466"/>
          </a:xfrm>
          <a:prstGeom prst="rect">
            <a:avLst/>
          </a:prstGeom>
        </p:spPr>
      </p:pic>
      <p:sp>
        <p:nvSpPr>
          <p:cNvPr id="38" name="TextBox 37">
            <a:extLst>
              <a:ext uri="{FF2B5EF4-FFF2-40B4-BE49-F238E27FC236}">
                <a16:creationId xmlns:a16="http://schemas.microsoft.com/office/drawing/2014/main" id="{5ADDFDBD-4D11-11EC-7974-EDAA7BDB87F4}"/>
              </a:ext>
            </a:extLst>
          </p:cNvPr>
          <p:cNvSpPr txBox="1"/>
          <p:nvPr/>
        </p:nvSpPr>
        <p:spPr>
          <a:xfrm>
            <a:off x="3284154" y="959544"/>
            <a:ext cx="2586029" cy="31547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Spring</a:t>
            </a:r>
            <a:r>
              <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key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My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exploring characters, setting and the theme of belonging.</a:t>
            </a:r>
            <a:endParaRPr kumimoji="0" lang="en-GB" sz="1100" b="0" i="0" u="sng"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solidFill>
                  <a:prstClr val="black"/>
                </a:solidFill>
                <a:latin typeface="Tw Cen MT" panose="020B0602020104020603" pitchFamily="34" charset="0"/>
              </a:rPr>
              <a:t>We will be loo</a:t>
            </a:r>
            <a:r>
              <a:rPr lang="en-GB" sz="1100" dirty="0">
                <a:solidFill>
                  <a:prstClr val="black"/>
                </a:solidFill>
                <a:latin typeface="Tw Cen MT" panose="020B0602020104020603" pitchFamily="34" charset="0"/>
              </a:rPr>
              <a:t>king at sensory</a:t>
            </a:r>
            <a:r>
              <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rPr>
              <a:t> storytelling</a:t>
            </a:r>
            <a:r>
              <a:rPr lang="en-GB" sz="1100" dirty="0">
                <a:solidFill>
                  <a:prstClr val="black"/>
                </a:solidFill>
                <a:latin typeface="Tw Cen MT" panose="020B0602020104020603" pitchFamily="34" charset="0"/>
              </a:rPr>
              <a:t>, sequencing activities, sentence writing using feelings and description, and creative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The children will follow their phonics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66" name="Picture 65">
            <a:extLst>
              <a:ext uri="{FF2B5EF4-FFF2-40B4-BE49-F238E27FC236}">
                <a16:creationId xmlns:a16="http://schemas.microsoft.com/office/drawing/2014/main" id="{D2D1E79C-C027-F985-A4A8-A1BFDF45F562}"/>
              </a:ext>
            </a:extLst>
          </p:cNvPr>
          <p:cNvPicPr>
            <a:picLocks noChangeAspect="1"/>
          </p:cNvPicPr>
          <p:nvPr/>
        </p:nvPicPr>
        <p:blipFill>
          <a:blip r:embed="rId7"/>
          <a:stretch>
            <a:fillRect/>
          </a:stretch>
        </p:blipFill>
        <p:spPr>
          <a:xfrm>
            <a:off x="9213979" y="938098"/>
            <a:ext cx="2811793" cy="3248230"/>
          </a:xfrm>
          <a:prstGeom prst="rect">
            <a:avLst/>
          </a:prstGeom>
        </p:spPr>
      </p:pic>
      <p:sp>
        <p:nvSpPr>
          <p:cNvPr id="68" name="TextBox 67">
            <a:extLst>
              <a:ext uri="{FF2B5EF4-FFF2-40B4-BE49-F238E27FC236}">
                <a16:creationId xmlns:a16="http://schemas.microsoft.com/office/drawing/2014/main" id="{C266145B-685C-C579-6BCC-A70AC23498B6}"/>
              </a:ext>
            </a:extLst>
          </p:cNvPr>
          <p:cNvSpPr txBox="1"/>
          <p:nvPr/>
        </p:nvSpPr>
        <p:spPr>
          <a:xfrm>
            <a:off x="9202976" y="971103"/>
            <a:ext cx="2738145"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Tw Cen MT" panose="020B0602020104020603" pitchFamily="34" charset="0"/>
              <a:ea typeface="+mn-ea"/>
              <a:cs typeface="+mn-cs"/>
            </a:endParaRPr>
          </a:p>
        </p:txBody>
      </p:sp>
      <p:pic>
        <p:nvPicPr>
          <p:cNvPr id="71" name="Picture 70">
            <a:extLst>
              <a:ext uri="{FF2B5EF4-FFF2-40B4-BE49-F238E27FC236}">
                <a16:creationId xmlns:a16="http://schemas.microsoft.com/office/drawing/2014/main" id="{5BD7303F-21EA-2F8A-AC7C-C550D853855D}"/>
              </a:ext>
            </a:extLst>
          </p:cNvPr>
          <p:cNvPicPr>
            <a:picLocks noChangeAspect="1"/>
          </p:cNvPicPr>
          <p:nvPr/>
        </p:nvPicPr>
        <p:blipFill>
          <a:blip r:embed="rId8"/>
          <a:stretch>
            <a:fillRect/>
          </a:stretch>
        </p:blipFill>
        <p:spPr>
          <a:xfrm>
            <a:off x="3238895" y="3191597"/>
            <a:ext cx="2914141" cy="3430267"/>
          </a:xfrm>
          <a:prstGeom prst="rect">
            <a:avLst/>
          </a:prstGeom>
        </p:spPr>
      </p:pic>
      <p:pic>
        <p:nvPicPr>
          <p:cNvPr id="72" name="Picture 71">
            <a:extLst>
              <a:ext uri="{FF2B5EF4-FFF2-40B4-BE49-F238E27FC236}">
                <a16:creationId xmlns:a16="http://schemas.microsoft.com/office/drawing/2014/main" id="{0B2D6F1F-B421-649C-3FD6-F28A7B4D981F}"/>
              </a:ext>
            </a:extLst>
          </p:cNvPr>
          <p:cNvPicPr>
            <a:picLocks noChangeAspect="1"/>
          </p:cNvPicPr>
          <p:nvPr/>
        </p:nvPicPr>
        <p:blipFill>
          <a:blip r:embed="rId9"/>
          <a:stretch>
            <a:fillRect/>
          </a:stretch>
        </p:blipFill>
        <p:spPr>
          <a:xfrm>
            <a:off x="6233584" y="3823997"/>
            <a:ext cx="2920237" cy="2706859"/>
          </a:xfrm>
          <a:prstGeom prst="rect">
            <a:avLst/>
          </a:prstGeom>
        </p:spPr>
      </p:pic>
      <p:pic>
        <p:nvPicPr>
          <p:cNvPr id="73" name="Picture 72">
            <a:extLst>
              <a:ext uri="{FF2B5EF4-FFF2-40B4-BE49-F238E27FC236}">
                <a16:creationId xmlns:a16="http://schemas.microsoft.com/office/drawing/2014/main" id="{8DC8B6FE-8563-61FE-EEBF-A95C1BCDD507}"/>
              </a:ext>
            </a:extLst>
          </p:cNvPr>
          <p:cNvPicPr>
            <a:picLocks noChangeAspect="1"/>
          </p:cNvPicPr>
          <p:nvPr/>
        </p:nvPicPr>
        <p:blipFill>
          <a:blip r:embed="rId10"/>
          <a:stretch>
            <a:fillRect/>
          </a:stretch>
        </p:blipFill>
        <p:spPr>
          <a:xfrm>
            <a:off x="9176035" y="4146528"/>
            <a:ext cx="2816596" cy="1743083"/>
          </a:xfrm>
          <a:prstGeom prst="rect">
            <a:avLst/>
          </a:prstGeom>
        </p:spPr>
      </p:pic>
      <p:pic>
        <p:nvPicPr>
          <p:cNvPr id="78" name="Picture 77">
            <a:extLst>
              <a:ext uri="{FF2B5EF4-FFF2-40B4-BE49-F238E27FC236}">
                <a16:creationId xmlns:a16="http://schemas.microsoft.com/office/drawing/2014/main" id="{741B662C-9D2D-1902-01AE-1AD01A746009}"/>
              </a:ext>
            </a:extLst>
          </p:cNvPr>
          <p:cNvPicPr>
            <a:picLocks noChangeAspect="1"/>
          </p:cNvPicPr>
          <p:nvPr/>
        </p:nvPicPr>
        <p:blipFill>
          <a:blip r:embed="rId11"/>
          <a:stretch>
            <a:fillRect/>
          </a:stretch>
        </p:blipFill>
        <p:spPr>
          <a:xfrm>
            <a:off x="8006316" y="1038018"/>
            <a:ext cx="530398" cy="524301"/>
          </a:xfrm>
          <a:prstGeom prst="rect">
            <a:avLst/>
          </a:prstGeom>
        </p:spPr>
      </p:pic>
      <p:sp>
        <p:nvSpPr>
          <p:cNvPr id="85" name="TextBox 84">
            <a:extLst>
              <a:ext uri="{FF2B5EF4-FFF2-40B4-BE49-F238E27FC236}">
                <a16:creationId xmlns:a16="http://schemas.microsoft.com/office/drawing/2014/main" id="{094F715C-C9EA-760B-1830-E783907586E3}"/>
              </a:ext>
            </a:extLst>
          </p:cNvPr>
          <p:cNvSpPr txBox="1"/>
          <p:nvPr/>
        </p:nvSpPr>
        <p:spPr>
          <a:xfrm>
            <a:off x="9396287" y="2851185"/>
            <a:ext cx="1970104" cy="28005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Special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Tw Cen MT" panose="020B0602020104020603" pitchFamily="34" charset="0"/>
              </a:rPr>
              <a:t>Mothers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Tw Cen MT" panose="020B0602020104020603" pitchFamily="34" charset="0"/>
              </a:rPr>
              <a:t>Red Nose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Tw Cen MT" panose="020B0602020104020603" pitchFamily="34" charset="0"/>
              </a:rPr>
              <a:t>World book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Tw Cen MT" panose="020B0602020104020603" pitchFamily="34" charset="0"/>
              </a:rPr>
              <a:t>Easter</a:t>
            </a:r>
            <a:endParaRPr kumimoji="0" lang="en-US" sz="110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86" name="Picture 85">
            <a:extLst>
              <a:ext uri="{FF2B5EF4-FFF2-40B4-BE49-F238E27FC236}">
                <a16:creationId xmlns:a16="http://schemas.microsoft.com/office/drawing/2014/main" id="{6B0A58A2-FAAF-7A31-723C-D7E85030AEA5}"/>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11463947" y="4327648"/>
            <a:ext cx="411604" cy="426437"/>
          </a:xfrm>
          <a:prstGeom prst="rect">
            <a:avLst/>
          </a:prstGeom>
        </p:spPr>
      </p:pic>
      <p:pic>
        <p:nvPicPr>
          <p:cNvPr id="12" name="Picture 11">
            <a:extLst>
              <a:ext uri="{FF2B5EF4-FFF2-40B4-BE49-F238E27FC236}">
                <a16:creationId xmlns:a16="http://schemas.microsoft.com/office/drawing/2014/main" id="{12E8B09E-C72E-0838-1B00-D9078D4ABC79}"/>
              </a:ext>
            </a:extLst>
          </p:cNvPr>
          <p:cNvPicPr>
            <a:picLocks noChangeAspect="1"/>
          </p:cNvPicPr>
          <p:nvPr/>
        </p:nvPicPr>
        <p:blipFill>
          <a:blip r:embed="rId13">
            <a:clrChange>
              <a:clrFrom>
                <a:srgbClr val="F7F7F7"/>
              </a:clrFrom>
              <a:clrTo>
                <a:srgbClr val="F7F7F7">
                  <a:alpha val="0"/>
                </a:srgbClr>
              </a:clrTo>
            </a:clrChange>
            <a:biLevel thresh="75000"/>
          </a:blip>
          <a:stretch>
            <a:fillRect/>
          </a:stretch>
        </p:blipFill>
        <p:spPr>
          <a:xfrm>
            <a:off x="7056987" y="3944977"/>
            <a:ext cx="145071" cy="256007"/>
          </a:xfrm>
          <a:prstGeom prst="rect">
            <a:avLst/>
          </a:prstGeom>
        </p:spPr>
      </p:pic>
      <p:pic>
        <p:nvPicPr>
          <p:cNvPr id="22" name="Picture 21">
            <a:extLst>
              <a:ext uri="{FF2B5EF4-FFF2-40B4-BE49-F238E27FC236}">
                <a16:creationId xmlns:a16="http://schemas.microsoft.com/office/drawing/2014/main" id="{F65A1332-C718-CEB1-0246-5BCCBCE57A57}"/>
              </a:ext>
            </a:extLst>
          </p:cNvPr>
          <p:cNvPicPr>
            <a:picLocks noChangeAspect="1"/>
          </p:cNvPicPr>
          <p:nvPr/>
        </p:nvPicPr>
        <p:blipFill>
          <a:blip r:embed="rId14"/>
          <a:stretch>
            <a:fillRect/>
          </a:stretch>
        </p:blipFill>
        <p:spPr>
          <a:xfrm>
            <a:off x="7133379" y="1114225"/>
            <a:ext cx="353599" cy="438950"/>
          </a:xfrm>
          <a:prstGeom prst="rect">
            <a:avLst/>
          </a:prstGeom>
        </p:spPr>
      </p:pic>
      <p:pic>
        <p:nvPicPr>
          <p:cNvPr id="23" name="Picture 22">
            <a:extLst>
              <a:ext uri="{FF2B5EF4-FFF2-40B4-BE49-F238E27FC236}">
                <a16:creationId xmlns:a16="http://schemas.microsoft.com/office/drawing/2014/main" id="{ABD4DB41-426B-DFA9-F3E2-09294B2614EC}"/>
              </a:ext>
            </a:extLst>
          </p:cNvPr>
          <p:cNvPicPr>
            <a:picLocks noChangeAspect="1"/>
          </p:cNvPicPr>
          <p:nvPr/>
        </p:nvPicPr>
        <p:blipFill>
          <a:blip r:embed="rId15"/>
          <a:stretch>
            <a:fillRect/>
          </a:stretch>
        </p:blipFill>
        <p:spPr>
          <a:xfrm>
            <a:off x="7551105" y="1047163"/>
            <a:ext cx="518205" cy="506012"/>
          </a:xfrm>
          <a:prstGeom prst="rect">
            <a:avLst/>
          </a:prstGeom>
        </p:spPr>
      </p:pic>
      <p:sp>
        <p:nvSpPr>
          <p:cNvPr id="24" name="TextBox 23">
            <a:extLst>
              <a:ext uri="{FF2B5EF4-FFF2-40B4-BE49-F238E27FC236}">
                <a16:creationId xmlns:a16="http://schemas.microsoft.com/office/drawing/2014/main" id="{5A275361-35E4-453E-226B-5ACE926D2205}"/>
              </a:ext>
            </a:extLst>
          </p:cNvPr>
          <p:cNvSpPr txBox="1"/>
          <p:nvPr/>
        </p:nvSpPr>
        <p:spPr>
          <a:xfrm>
            <a:off x="6219869" y="1161095"/>
            <a:ext cx="2868525"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noProof="0" dirty="0">
                <a:solidFill>
                  <a:prstClr val="black"/>
                </a:solidFill>
                <a:latin typeface="Tw Cen MT" panose="020B0602020104020603" pitchFamily="34" charset="0"/>
              </a:rPr>
              <a:t>My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strike="noStrike" kern="1200" cap="none" spc="0" normalizeH="0" baseline="0" dirty="0">
                <a:ln>
                  <a:noFill/>
                </a:ln>
                <a:solidFill>
                  <a:prstClr val="black"/>
                </a:solidFill>
                <a:effectLst/>
                <a:uLnTx/>
                <a:uFillTx/>
                <a:latin typeface="Tw Cen MT" panose="020B0602020104020603" pitchFamily="34" charset="0"/>
                <a:ea typeface="+mn-ea"/>
                <a:cs typeface="+mn-cs"/>
              </a:rPr>
              <a:t>We will </a:t>
            </a:r>
            <a:r>
              <a:rPr lang="en-GB" sz="1100" dirty="0">
                <a:solidFill>
                  <a:prstClr val="black"/>
                </a:solidFill>
                <a:latin typeface="Tw Cen MT" panose="020B0602020104020603" pitchFamily="34" charset="0"/>
              </a:rPr>
              <a:t>be learning about different plants and how to grow and keep plants healthy.</a:t>
            </a: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look at plant life cycles and will be growing our own plants in the garden.</a:t>
            </a: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look at seasonal changes from Autumn to Winter and then into Spring. We will be looking at how weather changes and what clothing we wear as the seasons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rPr>
              <a:t>Look out for our sunflowers growing over the next few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In RE we will be learning about stories from the bible.</a:t>
            </a: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6" name="TextBox 25">
            <a:extLst>
              <a:ext uri="{FF2B5EF4-FFF2-40B4-BE49-F238E27FC236}">
                <a16:creationId xmlns:a16="http://schemas.microsoft.com/office/drawing/2014/main" id="{56DE6E61-2A21-09F4-CA26-616A7C509CD8}"/>
              </a:ext>
            </a:extLst>
          </p:cNvPr>
          <p:cNvSpPr txBox="1"/>
          <p:nvPr/>
        </p:nvSpPr>
        <p:spPr>
          <a:xfrm>
            <a:off x="6244529" y="3927932"/>
            <a:ext cx="2884615"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Tw Cen MT"/>
              </a:rPr>
              <a:t>My Thinking</a:t>
            </a:r>
            <a:endParaRPr kumimoji="0" lang="en-GB" sz="1100" b="0" i="0" u="sng"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noProof="0" dirty="0">
              <a:ln>
                <a:noFill/>
              </a:ln>
              <a:solidFill>
                <a:prstClr val="black"/>
              </a:solidFill>
              <a:effectLst/>
              <a:uLnTx/>
              <a:uFillTx/>
              <a:latin typeface="Tw Cen MT"/>
            </a:endParaRPr>
          </a:p>
          <a:p>
            <a:pPr>
              <a:defRPr/>
            </a:pPr>
            <a:r>
              <a:rPr lang="en-GB" sz="1100" dirty="0">
                <a:solidFill>
                  <a:prstClr val="black"/>
                </a:solidFill>
                <a:latin typeface="Tw Cen MT"/>
                <a:ea typeface="Calibri"/>
                <a:cs typeface="Times New Roman"/>
              </a:rPr>
              <a:t>We will be looking at early number skills, place value, addition and subtraction, multiplication and division, time and money, linking learning to our key chosen texts.</a:t>
            </a:r>
          </a:p>
          <a:p>
            <a:pPr>
              <a:defRPr/>
            </a:pPr>
            <a:endParaRPr lang="en-GB" sz="1100" dirty="0">
              <a:solidFill>
                <a:prstClr val="black"/>
              </a:solidFill>
              <a:latin typeface="Tw Cen MT"/>
              <a:ea typeface="Calibri"/>
              <a:cs typeface="Times New Roman"/>
            </a:endParaRPr>
          </a:p>
          <a:p>
            <a:pPr>
              <a:defRPr/>
            </a:pPr>
            <a:endParaRPr kumimoji="0" lang="en-GB" sz="1100" b="0" i="0" u="none" strike="noStrike" kern="1200" cap="none" spc="0" normalizeH="0" baseline="0" noProof="0" dirty="0">
              <a:ln>
                <a:noFill/>
              </a:ln>
              <a:solidFill>
                <a:prstClr val="black"/>
              </a:solidFill>
              <a:effectLst/>
              <a:uLnTx/>
              <a:uFillTx/>
              <a:latin typeface="Tw Cen MT"/>
              <a:ea typeface="Calibri"/>
              <a:cs typeface="Times New Roman"/>
            </a:endParaRPr>
          </a:p>
          <a:p>
            <a:pPr>
              <a:defRPr/>
            </a:pPr>
            <a:endParaRPr kumimoji="0" lang="en-GB" sz="1100" b="0" i="0" u="none" strike="noStrike" kern="1200" cap="none" spc="0" normalizeH="0" baseline="0" noProof="0" dirty="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Tw Cen MT"/>
              </a:rPr>
              <a:t>Phonics</a:t>
            </a:r>
            <a:r>
              <a:rPr kumimoji="0" lang="en-US" sz="1100" b="0" i="0" u="none" strike="noStrike" kern="1200" cap="none" spc="0" normalizeH="0" baseline="0" noProof="0" dirty="0">
                <a:ln>
                  <a:noFill/>
                </a:ln>
                <a:solidFill>
                  <a:prstClr val="black"/>
                </a:solidFill>
                <a:effectLst/>
                <a:uLnTx/>
                <a:uFillTx/>
                <a:latin typeface="Tw Cen MT"/>
              </a:rPr>
              <a:t> </a:t>
            </a:r>
            <a:endParaRPr lang="en-US" sz="1100" b="0" i="0" u="none"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In phonics, we will continue in our groups, with some pupils looking at Phase 3 sounds and some pupils looking at Phase 5.</a:t>
            </a:r>
            <a:endParaRPr lang="en-GB" sz="11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8" name="TextBox 27">
            <a:extLst>
              <a:ext uri="{FF2B5EF4-FFF2-40B4-BE49-F238E27FC236}">
                <a16:creationId xmlns:a16="http://schemas.microsoft.com/office/drawing/2014/main" id="{7957EAD6-B949-5B45-E7AE-D5CD7847A91D}"/>
              </a:ext>
            </a:extLst>
          </p:cNvPr>
          <p:cNvSpPr txBox="1"/>
          <p:nvPr/>
        </p:nvSpPr>
        <p:spPr>
          <a:xfrm>
            <a:off x="9238211" y="1119075"/>
            <a:ext cx="2637744" cy="29700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Tw Cen MT" panose="020B0602020104020603" pitchFamily="34" charset="0"/>
              </a:rPr>
              <a:t>My Personal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sng"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focussing on our social and emotional development through things such as turn taking with our friends, enjoying games such as cards and snakes and ladders.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learning about healthy lifestyles and people who help us to stay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Tw Cen MT" panose="020B0602020104020603" pitchFamily="34" charset="0"/>
              </a:rPr>
              <a:t>We will be developing agility, balance, throwing, catching, and jumping skills through fun games and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Our fine motor will be developed through handwriting, dough disco and cutting skills</a:t>
            </a:r>
            <a:endParaRPr kumimoji="0" lang="en-GB" sz="1100" b="0" i="0"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29" name="Picture 28">
            <a:extLst>
              <a:ext uri="{FF2B5EF4-FFF2-40B4-BE49-F238E27FC236}">
                <a16:creationId xmlns:a16="http://schemas.microsoft.com/office/drawing/2014/main" id="{0524C81C-833E-A996-C258-E2E9E3B2F148}"/>
              </a:ext>
            </a:extLst>
          </p:cNvPr>
          <p:cNvPicPr>
            <a:picLocks noChangeAspect="1"/>
          </p:cNvPicPr>
          <p:nvPr/>
        </p:nvPicPr>
        <p:blipFill>
          <a:blip r:embed="rId16">
            <a:clrChange>
              <a:clrFrom>
                <a:srgbClr val="F4F4F6"/>
              </a:clrFrom>
              <a:clrTo>
                <a:srgbClr val="F4F4F6">
                  <a:alpha val="0"/>
                </a:srgbClr>
              </a:clrTo>
            </a:clrChange>
          </a:blip>
          <a:stretch>
            <a:fillRect/>
          </a:stretch>
        </p:blipFill>
        <p:spPr>
          <a:xfrm>
            <a:off x="10847515" y="1007160"/>
            <a:ext cx="459114" cy="448855"/>
          </a:xfrm>
          <a:prstGeom prst="rect">
            <a:avLst/>
          </a:prstGeom>
        </p:spPr>
      </p:pic>
      <p:sp>
        <p:nvSpPr>
          <p:cNvPr id="31" name="TextBox 30">
            <a:extLst>
              <a:ext uri="{FF2B5EF4-FFF2-40B4-BE49-F238E27FC236}">
                <a16:creationId xmlns:a16="http://schemas.microsoft.com/office/drawing/2014/main" id="{97F7FB28-7628-5F85-4FE7-C7E8252D9918}"/>
              </a:ext>
            </a:extLst>
          </p:cNvPr>
          <p:cNvSpPr txBox="1"/>
          <p:nvPr/>
        </p:nvSpPr>
        <p:spPr>
          <a:xfrm>
            <a:off x="3329642" y="3320793"/>
            <a:ext cx="2777693"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dirty="0">
                <a:solidFill>
                  <a:prstClr val="black"/>
                </a:solidFill>
                <a:latin typeface="Tw Cen MT" panose="020B0602020104020603" pitchFamily="34" charset="0"/>
              </a:rPr>
              <a:t>My Creativity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learning about Vincent Van Gogh and how he creates his paintings. The children will be using different sketching pencils, colour mixing and will create different interpretations of 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In DT we will be looking at different vegetables and how soup is made. We will be tasting and making our own tasty soup following simple recipes. We will be practising cutting using different tools and using the kitchen appliances.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Tw Cen MT" panose="020B0602020104020603" pitchFamily="34" charset="0"/>
              </a:rPr>
              <a:t>We will be learning about rhythm and beat using  percussion instruments.</a:t>
            </a:r>
          </a:p>
        </p:txBody>
      </p:sp>
      <p:pic>
        <p:nvPicPr>
          <p:cNvPr id="32" name="Picture 31">
            <a:extLst>
              <a:ext uri="{FF2B5EF4-FFF2-40B4-BE49-F238E27FC236}">
                <a16:creationId xmlns:a16="http://schemas.microsoft.com/office/drawing/2014/main" id="{418ECE28-9A26-FAF7-73E1-427389142A67}"/>
              </a:ext>
            </a:extLst>
          </p:cNvPr>
          <p:cNvPicPr>
            <a:picLocks noChangeAspect="1"/>
          </p:cNvPicPr>
          <p:nvPr/>
        </p:nvPicPr>
        <p:blipFill>
          <a:blip r:embed="rId17">
            <a:clrChange>
              <a:clrFrom>
                <a:srgbClr val="F4F4F6"/>
              </a:clrFrom>
              <a:clrTo>
                <a:srgbClr val="F4F4F6">
                  <a:alpha val="0"/>
                </a:srgbClr>
              </a:clrTo>
            </a:clrChange>
          </a:blip>
          <a:stretch>
            <a:fillRect/>
          </a:stretch>
        </p:blipFill>
        <p:spPr>
          <a:xfrm>
            <a:off x="5449197" y="3304496"/>
            <a:ext cx="531690" cy="553583"/>
          </a:xfrm>
          <a:prstGeom prst="rect">
            <a:avLst/>
          </a:prstGeom>
        </p:spPr>
      </p:pic>
      <p:pic>
        <p:nvPicPr>
          <p:cNvPr id="34" name="Picture 33">
            <a:extLst>
              <a:ext uri="{FF2B5EF4-FFF2-40B4-BE49-F238E27FC236}">
                <a16:creationId xmlns:a16="http://schemas.microsoft.com/office/drawing/2014/main" id="{A8B4D7F6-FF74-0282-5E5C-3102A2974016}"/>
              </a:ext>
            </a:extLst>
          </p:cNvPr>
          <p:cNvPicPr>
            <a:picLocks noChangeAspect="1"/>
          </p:cNvPicPr>
          <p:nvPr/>
        </p:nvPicPr>
        <p:blipFill>
          <a:blip r:embed="rId18"/>
          <a:stretch>
            <a:fillRect/>
          </a:stretch>
        </p:blipFill>
        <p:spPr>
          <a:xfrm>
            <a:off x="6903795" y="5227098"/>
            <a:ext cx="365792" cy="335309"/>
          </a:xfrm>
          <a:prstGeom prst="rect">
            <a:avLst/>
          </a:prstGeom>
        </p:spPr>
      </p:pic>
      <p:pic>
        <p:nvPicPr>
          <p:cNvPr id="35" name="Picture 34">
            <a:extLst>
              <a:ext uri="{FF2B5EF4-FFF2-40B4-BE49-F238E27FC236}">
                <a16:creationId xmlns:a16="http://schemas.microsoft.com/office/drawing/2014/main" id="{6E210B04-C891-1FF5-AB11-A2F5802B1A0A}"/>
              </a:ext>
            </a:extLst>
          </p:cNvPr>
          <p:cNvPicPr>
            <a:picLocks noChangeAspect="1"/>
          </p:cNvPicPr>
          <p:nvPr/>
        </p:nvPicPr>
        <p:blipFill>
          <a:blip r:embed="rId19">
            <a:clrChange>
              <a:clrFrom>
                <a:srgbClr val="F4F4F6"/>
              </a:clrFrom>
              <a:clrTo>
                <a:srgbClr val="F4F4F6">
                  <a:alpha val="0"/>
                </a:srgbClr>
              </a:clrTo>
            </a:clrChange>
          </a:blip>
          <a:stretch>
            <a:fillRect/>
          </a:stretch>
        </p:blipFill>
        <p:spPr>
          <a:xfrm>
            <a:off x="11305736" y="975303"/>
            <a:ext cx="619060" cy="565922"/>
          </a:xfrm>
          <a:prstGeom prst="rect">
            <a:avLst/>
          </a:prstGeom>
        </p:spPr>
      </p:pic>
      <p:pic>
        <p:nvPicPr>
          <p:cNvPr id="36" name="Picture 35">
            <a:extLst>
              <a:ext uri="{FF2B5EF4-FFF2-40B4-BE49-F238E27FC236}">
                <a16:creationId xmlns:a16="http://schemas.microsoft.com/office/drawing/2014/main" id="{6EE778D5-A449-EA16-DC5A-7C49DA4F074B}"/>
              </a:ext>
            </a:extLst>
          </p:cNvPr>
          <p:cNvPicPr>
            <a:picLocks noChangeAspect="1"/>
          </p:cNvPicPr>
          <p:nvPr/>
        </p:nvPicPr>
        <p:blipFill>
          <a:blip r:embed="rId20"/>
          <a:stretch>
            <a:fillRect/>
          </a:stretch>
        </p:blipFill>
        <p:spPr>
          <a:xfrm>
            <a:off x="4637419" y="1277294"/>
            <a:ext cx="365792" cy="332261"/>
          </a:xfrm>
          <a:prstGeom prst="rect">
            <a:avLst/>
          </a:prstGeom>
        </p:spPr>
      </p:pic>
      <p:pic>
        <p:nvPicPr>
          <p:cNvPr id="39" name="Picture 38">
            <a:extLst>
              <a:ext uri="{FF2B5EF4-FFF2-40B4-BE49-F238E27FC236}">
                <a16:creationId xmlns:a16="http://schemas.microsoft.com/office/drawing/2014/main" id="{F99CCCB9-4DB1-500E-0291-9F88D80C3CB4}"/>
              </a:ext>
            </a:extLst>
          </p:cNvPr>
          <p:cNvPicPr>
            <a:picLocks noChangeAspect="1"/>
          </p:cNvPicPr>
          <p:nvPr/>
        </p:nvPicPr>
        <p:blipFill>
          <a:blip r:embed="rId21">
            <a:clrChange>
              <a:clrFrom>
                <a:srgbClr val="F4F4F6"/>
              </a:clrFrom>
              <a:clrTo>
                <a:srgbClr val="F4F4F6">
                  <a:alpha val="0"/>
                </a:srgbClr>
              </a:clrTo>
            </a:clrChange>
          </a:blip>
          <a:stretch>
            <a:fillRect/>
          </a:stretch>
        </p:blipFill>
        <p:spPr>
          <a:xfrm>
            <a:off x="5038990" y="1244272"/>
            <a:ext cx="459927" cy="456711"/>
          </a:xfrm>
          <a:prstGeom prst="rect">
            <a:avLst/>
          </a:prstGeom>
        </p:spPr>
      </p:pic>
      <p:pic>
        <p:nvPicPr>
          <p:cNvPr id="40" name="Picture 39">
            <a:extLst>
              <a:ext uri="{FF2B5EF4-FFF2-40B4-BE49-F238E27FC236}">
                <a16:creationId xmlns:a16="http://schemas.microsoft.com/office/drawing/2014/main" id="{E8727125-8EFC-4AA2-BA7E-A5809A592631}"/>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4608001" y="3277132"/>
            <a:ext cx="790420" cy="507486"/>
          </a:xfrm>
          <a:prstGeom prst="rect">
            <a:avLst/>
          </a:prstGeom>
        </p:spPr>
      </p:pic>
      <p:sp>
        <p:nvSpPr>
          <p:cNvPr id="13" name="AutoShape 2" descr="Superworm : Donaldson, Julia, Scheffler, Axel: Amazon.co.uk ...">
            <a:extLst>
              <a:ext uri="{FF2B5EF4-FFF2-40B4-BE49-F238E27FC236}">
                <a16:creationId xmlns:a16="http://schemas.microsoft.com/office/drawing/2014/main" id="{28656C27-5E93-5037-EB64-D685FE8D93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2EFD0DA1-DA18-1432-E4E1-1CFC7E13C3A3}"/>
              </a:ext>
            </a:extLst>
          </p:cNvPr>
          <p:cNvPicPr>
            <a:picLocks noChangeAspect="1"/>
          </p:cNvPicPr>
          <p:nvPr/>
        </p:nvPicPr>
        <p:blipFill>
          <a:blip r:embed="rId23"/>
          <a:stretch>
            <a:fillRect/>
          </a:stretch>
        </p:blipFill>
        <p:spPr>
          <a:xfrm>
            <a:off x="247888" y="2221465"/>
            <a:ext cx="2250868" cy="1753393"/>
          </a:xfrm>
          <a:prstGeom prst="rect">
            <a:avLst/>
          </a:prstGeom>
        </p:spPr>
      </p:pic>
    </p:spTree>
    <p:extLst>
      <p:ext uri="{BB962C8B-B14F-4D97-AF65-F5344CB8AC3E}">
        <p14:creationId xmlns:p14="http://schemas.microsoft.com/office/powerpoint/2010/main" val="120014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616C-AEF9-B2B2-33A2-DFA0742DDCF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78045D0-037A-C8E4-744E-36FB1A13DD33}"/>
              </a:ext>
            </a:extLst>
          </p:cNvPr>
          <p:cNvSpPr txBox="1"/>
          <p:nvPr/>
        </p:nvSpPr>
        <p:spPr>
          <a:xfrm>
            <a:off x="124109" y="30799"/>
            <a:ext cx="5760640" cy="646331"/>
          </a:xfrm>
          <a:prstGeom prst="rect">
            <a:avLst/>
          </a:prstGeom>
          <a:noFill/>
        </p:spPr>
        <p:txBody>
          <a:bodyPr wrap="square" rtlCol="0">
            <a:spAutoFit/>
          </a:bodyPr>
          <a:lstStyle/>
          <a:p>
            <a:r>
              <a:rPr lang="en-GB" dirty="0">
                <a:latin typeface="Tw Cen MT" panose="020B0602020104020603" pitchFamily="34" charset="0"/>
              </a:rPr>
              <a:t>Tawny Bees at The Hive Spring 2026</a:t>
            </a:r>
          </a:p>
          <a:p>
            <a:endParaRPr lang="en-GB" dirty="0">
              <a:latin typeface="NTPreCursivefk" panose="03000400000000000000" pitchFamily="66" charset="0"/>
            </a:endParaRPr>
          </a:p>
        </p:txBody>
      </p:sp>
      <p:sp>
        <p:nvSpPr>
          <p:cNvPr id="14" name="TextBox 13">
            <a:extLst>
              <a:ext uri="{FF2B5EF4-FFF2-40B4-BE49-F238E27FC236}">
                <a16:creationId xmlns:a16="http://schemas.microsoft.com/office/drawing/2014/main" id="{10E75AFF-A8E8-3EA8-9C9D-EB29B64BF412}"/>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1CAC96CC-6AD2-2635-6DE4-3C6428D60307}"/>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8DC81648-67AC-9EC8-161B-12BF067A1B66}"/>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B33F192C-C639-EBB4-B4DF-83D07B0C7E85}"/>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26E2F44-82D1-B403-2EB1-64B0F256E74D}"/>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2C109A49-382C-95EA-6EC2-D2308E626067}"/>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653300A5-CE09-0ED2-EB07-2F7F3EDF3618}"/>
              </a:ext>
            </a:extLst>
          </p:cNvPr>
          <p:cNvSpPr txBox="1"/>
          <p:nvPr/>
        </p:nvSpPr>
        <p:spPr>
          <a:xfrm>
            <a:off x="214502" y="821949"/>
            <a:ext cx="3854717" cy="7602081"/>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Friday. One will be a Little Wandle phonics book and one will be a library book. </a:t>
            </a:r>
          </a:p>
          <a:p>
            <a:endParaRPr lang="en-GB" sz="1400">
              <a:latin typeface="Tw Cen MT" panose="020B0602020104020603" pitchFamily="34" charset="0"/>
            </a:endParaRPr>
          </a:p>
          <a:p>
            <a:pPr algn="ctr"/>
            <a:r>
              <a:rPr lang="en-GB" sz="1400" b="1">
                <a:latin typeface="Tw Cen MT" panose="020B0602020104020603" pitchFamily="34" charset="0"/>
              </a:rPr>
              <a:t>Little Wandle phonics book:</a:t>
            </a:r>
          </a:p>
          <a:p>
            <a:r>
              <a:rPr lang="en-GB" sz="1400" b="0" i="0">
                <a:solidFill>
                  <a:srgbClr val="000000"/>
                </a:solidFill>
                <a:effectLst/>
                <a:latin typeface="Tw Cen MT" panose="020B0602020104020603" pitchFamily="34" charset="0"/>
              </a:rPr>
              <a:t>This book will be carefully matched to your child’s reading level. Initially, you</a:t>
            </a:r>
            <a:r>
              <a:rPr lang="en-GB" sz="1400">
                <a:solidFill>
                  <a:srgbClr val="000000"/>
                </a:solidFill>
                <a:latin typeface="Tw Cen MT" panose="020B0602020104020603" pitchFamily="34" charset="0"/>
              </a:rPr>
              <a:t>r child will have a wordless book and, when they have begun to learn graphemes and how to blend them together to read words, they will then have books with words. </a:t>
            </a:r>
            <a:r>
              <a:rPr lang="en-GB" sz="1400" b="0" i="0">
                <a:solidFill>
                  <a:srgbClr val="000000"/>
                </a:solidFill>
                <a:effectLst/>
                <a:latin typeface="Tw Cen MT" panose="020B0602020104020603" pitchFamily="34" charset="0"/>
              </a:rPr>
              <a:t>If your child is reading it with little help, please don’t worry that it’s too easy – your child needs to develop fluency and confidence in reading and to develop their storyteller voice! Listen to them read the book daily, if possible. Give them lots of praise – celebrate their success! If they can’t read a word, remind them to sound it out and if </a:t>
            </a:r>
            <a:r>
              <a:rPr lang="en-GB" sz="1400">
                <a:solidFill>
                  <a:srgbClr val="000000"/>
                </a:solidFill>
                <a:latin typeface="Tw Cen MT" panose="020B0602020104020603" pitchFamily="34" charset="0"/>
              </a:rPr>
              <a:t>they still struggle, re</a:t>
            </a:r>
            <a:r>
              <a:rPr lang="en-GB" sz="1400" b="0" i="0">
                <a:solidFill>
                  <a:srgbClr val="000000"/>
                </a:solidFill>
                <a:effectLst/>
                <a:latin typeface="Tw Cen MT" panose="020B0602020104020603" pitchFamily="34" charset="0"/>
              </a:rPr>
              <a:t>ad it to them. </a:t>
            </a:r>
          </a:p>
          <a:p>
            <a:pPr algn="l"/>
            <a:endParaRPr lang="en-GB" sz="1400">
              <a:solidFill>
                <a:srgbClr val="000000"/>
              </a:solidFill>
              <a:latin typeface="Tw Cen MT" panose="020B0602020104020603" pitchFamily="34" charset="0"/>
            </a:endParaRPr>
          </a:p>
          <a:p>
            <a:pPr algn="ctr"/>
            <a:r>
              <a:rPr lang="en-GB" sz="1400" b="1" i="0">
                <a:solidFill>
                  <a:srgbClr val="000000"/>
                </a:solidFill>
                <a:effectLst/>
                <a:latin typeface="Tw Cen MT" panose="020B0602020104020603" pitchFamily="34" charset="0"/>
              </a:rPr>
              <a:t>Library book:</a:t>
            </a:r>
          </a:p>
          <a:p>
            <a:r>
              <a:rPr lang="en-GB" sz="1400" i="0">
                <a:solidFill>
                  <a:srgbClr val="000000"/>
                </a:solidFill>
                <a:effectLst/>
                <a:latin typeface="Tw Cen MT" panose="020B0602020104020603" pitchFamily="34" charset="0"/>
              </a:rPr>
              <a:t>This book has been chosen by your child from the school library. Thi</a:t>
            </a:r>
            <a:r>
              <a:rPr lang="en-GB" sz="1400">
                <a:solidFill>
                  <a:srgbClr val="000000"/>
                </a:solidFill>
                <a:latin typeface="Tw Cen MT" panose="020B0602020104020603" pitchFamily="34" charset="0"/>
              </a:rPr>
              <a:t>s will contain tricky words that your child will not be able to read by themselves. It is a book to enjoy together. </a:t>
            </a:r>
            <a:br>
              <a:rPr lang="en-GB" sz="1400">
                <a:solidFill>
                  <a:srgbClr val="000000"/>
                </a:solidFill>
                <a:latin typeface="Tw Cen MT" panose="020B0602020104020603" pitchFamily="34" charset="0"/>
              </a:rPr>
            </a:br>
            <a:endParaRPr lang="en-GB" sz="1600" u="sng">
              <a:solidFill>
                <a:srgbClr val="FF0000"/>
              </a:solidFill>
              <a:latin typeface="Lucida Console" panose="020B0609040504020204" pitchFamily="49" charset="0"/>
            </a:endParaRPr>
          </a:p>
          <a:p>
            <a:endParaRPr lang="en-GB" sz="1400">
              <a:solidFill>
                <a:srgbClr val="000000"/>
              </a:solidFill>
              <a:latin typeface="Tw Cen MT" panose="020B0602020104020603" pitchFamily="34" charset="0"/>
            </a:endParaRPr>
          </a:p>
          <a:p>
            <a:endParaRPr lang="en-GB" sz="1400">
              <a:solidFill>
                <a:srgbClr val="000000"/>
              </a:solidFill>
              <a:latin typeface="Tw Cen MT" panose="020B0602020104020603" pitchFamily="34" charset="0"/>
            </a:endParaRPr>
          </a:p>
          <a:p>
            <a:endParaRPr lang="en-GB" sz="1400">
              <a:solidFill>
                <a:srgbClr val="000000"/>
              </a:solidFill>
              <a:latin typeface="Tw Cen MT" panose="020B0602020104020603" pitchFamily="34" charset="0"/>
            </a:endParaRPr>
          </a:p>
          <a:p>
            <a:br>
              <a:rPr lang="en-GB" sz="1400">
                <a:solidFill>
                  <a:srgbClr val="000000"/>
                </a:solidFill>
                <a:latin typeface="Tw Cen MT" panose="020B0602020104020603" pitchFamily="34" charset="0"/>
              </a:rPr>
            </a:br>
            <a:endParaRPr lang="en-GB" sz="1600" u="sng">
              <a:solidFill>
                <a:srgbClr val="FF0000"/>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5C666007-1080-CE1F-8466-2671C955DF6A}"/>
              </a:ext>
            </a:extLst>
          </p:cNvPr>
          <p:cNvSpPr txBox="1"/>
          <p:nvPr/>
        </p:nvSpPr>
        <p:spPr>
          <a:xfrm>
            <a:off x="4162847" y="821949"/>
            <a:ext cx="3886160" cy="2046714"/>
          </a:xfrm>
          <a:prstGeom prst="rect">
            <a:avLst/>
          </a:prstGeom>
          <a:noFill/>
        </p:spPr>
        <p:txBody>
          <a:bodyPr wrap="square" rtlCol="0">
            <a:spAutoFit/>
          </a:bodyPr>
          <a:lstStyle/>
          <a:p>
            <a:endParaRPr lang="en-GB" sz="1400">
              <a:solidFill>
                <a:srgbClr val="000000"/>
              </a:solidFill>
              <a:latin typeface="Tw Cen MT" panose="020B0602020104020603" pitchFamily="34" charset="0"/>
            </a:endParaRPr>
          </a:p>
          <a:p>
            <a:endParaRPr lang="en-GB" sz="1400">
              <a:solidFill>
                <a:srgbClr val="000000"/>
              </a:solidFill>
              <a:latin typeface="Lucida Console" panose="020B0609040504020204" pitchFamily="49" charset="0"/>
            </a:endParaRPr>
          </a:p>
          <a:p>
            <a:endParaRPr lang="en-GB" sz="1400">
              <a:solidFill>
                <a:srgbClr val="000000"/>
              </a:solidFill>
              <a:latin typeface="Tw Cen MT" panose="020B0602020104020603" pitchFamily="34"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r>
              <a:rPr lang="en-GB" sz="1700">
                <a:latin typeface="NTPreCursivefk" panose="03000400000000000000" pitchFamily="66" charset="0"/>
              </a:rPr>
              <a:t>.</a:t>
            </a:r>
          </a:p>
        </p:txBody>
      </p:sp>
      <p:sp>
        <p:nvSpPr>
          <p:cNvPr id="6" name="TextBox 5">
            <a:extLst>
              <a:ext uri="{FF2B5EF4-FFF2-40B4-BE49-F238E27FC236}">
                <a16:creationId xmlns:a16="http://schemas.microsoft.com/office/drawing/2014/main" id="{A2845865-57BF-1D7B-B3F5-29C882AA843D}"/>
              </a:ext>
            </a:extLst>
          </p:cNvPr>
          <p:cNvSpPr txBox="1"/>
          <p:nvPr/>
        </p:nvSpPr>
        <p:spPr>
          <a:xfrm>
            <a:off x="4048735" y="677130"/>
            <a:ext cx="3886160" cy="5909310"/>
          </a:xfrm>
          <a:prstGeom prst="rect">
            <a:avLst/>
          </a:prstGeom>
          <a:noFill/>
        </p:spPr>
        <p:txBody>
          <a:bodyPr wrap="square" lIns="91440" tIns="45720" rIns="91440" bIns="45720" anchor="t">
            <a:spAutoFit/>
          </a:bodyPr>
          <a:lstStyle/>
          <a:p>
            <a:endParaRPr lang="en-GB" sz="1400" dirty="0">
              <a:solidFill>
                <a:srgbClr val="000000"/>
              </a:solidFill>
              <a:latin typeface="Tw Cen MT" panose="020B0602020104020603" pitchFamily="34" charset="0"/>
            </a:endParaRPr>
          </a:p>
          <a:p>
            <a:r>
              <a:rPr lang="en-GB" sz="1400" b="1" dirty="0">
                <a:solidFill>
                  <a:srgbClr val="000000"/>
                </a:solidFill>
                <a:latin typeface="Tw Cen MT"/>
              </a:rPr>
              <a:t>Talk about the book together and ask questions:</a:t>
            </a:r>
            <a:endParaRPr lang="en-GB" sz="1400" dirty="0">
              <a:solidFill>
                <a:srgbClr val="000000"/>
              </a:solidFill>
              <a:latin typeface="Tw Cen MT"/>
            </a:endParaRPr>
          </a:p>
          <a:p>
            <a:pPr>
              <a:defRPr/>
            </a:pPr>
            <a:r>
              <a:rPr lang="en-GB" sz="1400" b="0" i="0" dirty="0">
                <a:solidFill>
                  <a:srgbClr val="000000"/>
                </a:solidFill>
                <a:effectLst/>
                <a:latin typeface="Tw Cen MT"/>
              </a:rPr>
              <a:t>Discuss the pictures. Can you find a…? What can you see…?</a:t>
            </a:r>
            <a:endParaRPr kumimoji="0" lang="en-GB" sz="1400" b="0" i="0" u="sng"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rPr>
              <a:t>Where/when is the story set?</a:t>
            </a:r>
            <a:endParaRPr lang="en-GB" sz="1400" dirty="0">
              <a:solidFill>
                <a:prstClr val="black"/>
              </a:solidFill>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a:rPr>
              <a:t>Who are the main characters in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a:rPr>
              <a:t>Can you tell me what happened to them?</a:t>
            </a:r>
          </a:p>
          <a:p>
            <a:endParaRPr lang="en-GB" sz="1400" dirty="0">
              <a:solidFill>
                <a:srgbClr val="000000"/>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rPr>
              <a:t>What was the first thing that happened in the story?</a:t>
            </a:r>
            <a:endParaRPr lang="en-GB" sz="1400" dirty="0">
              <a:solidFill>
                <a:prstClr val="black"/>
              </a:solidFill>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a:rPr>
              <a:t>What happened after ____ (choose a part of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Tw Cen MT"/>
              </a:rPr>
              <a:t>PE</a:t>
            </a:r>
            <a:r>
              <a:rPr kumimoji="0" lang="en-GB" sz="1400" b="0" i="0" u="none" strike="noStrike" kern="1200" cap="none" spc="0" normalizeH="0" baseline="0" noProof="0" dirty="0">
                <a:ln>
                  <a:noFill/>
                </a:ln>
                <a:solidFill>
                  <a:prstClr val="black"/>
                </a:solidFill>
                <a:effectLst/>
                <a:uLnTx/>
                <a:uFillTx/>
                <a:latin typeface="Tw Cen MT"/>
              </a:rPr>
              <a:t>  </a:t>
            </a:r>
            <a:endParaRPr lang="en-GB" sz="1400" b="0" i="0" u="none" strike="noStrike" kern="1200" cap="none" spc="0" normalizeH="0" baseline="0" noProof="0" dirty="0">
              <a:ln>
                <a:noFill/>
              </a:ln>
              <a:solidFill>
                <a:prstClr val="black"/>
              </a:solidFill>
              <a:effectLst/>
              <a:uLnTx/>
              <a:uFillTx/>
              <a:latin typeface="Tw Cen MT"/>
            </a:endParaRPr>
          </a:p>
          <a:p>
            <a:pPr>
              <a:defRPr/>
            </a:pPr>
            <a:r>
              <a:rPr kumimoji="0" lang="en-GB" sz="1400" b="0" i="0" u="none" strike="noStrike" kern="1200" cap="none" spc="0" normalizeH="0" baseline="0" noProof="0" dirty="0">
                <a:ln>
                  <a:noFill/>
                </a:ln>
                <a:solidFill>
                  <a:prstClr val="black"/>
                </a:solidFill>
                <a:effectLst/>
                <a:uLnTx/>
                <a:uFillTx/>
                <a:latin typeface="Tw Cen MT"/>
              </a:rPr>
              <a:t>Our PE days are Thursday</a:t>
            </a:r>
            <a:r>
              <a:rPr lang="en-GB" sz="1400" dirty="0">
                <a:solidFill>
                  <a:prstClr val="black"/>
                </a:solidFill>
                <a:latin typeface="Tw Cen MT"/>
              </a:rPr>
              <a:t> and Friday.</a:t>
            </a:r>
            <a:endParaRPr lang="en-GB" sz="1400" b="0"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rPr>
              <a:t>On these days, your child should come to school in their PE kit: a plain white t-shirt, black joggers or leggings and a school jumper or fleece.</a:t>
            </a:r>
            <a:endParaRPr lang="en-GB" sz="1400" b="0" i="0" u="none" strike="noStrike" kern="1200" cap="none" spc="0" normalizeH="0" baseline="0" noProof="0" dirty="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solidFill>
                  <a:prstClr val="black"/>
                </a:solidFill>
                <a:latin typeface="Tw Cen MT"/>
              </a:rPr>
              <a:t>Weekly homework tasks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dirty="0">
                <a:ln>
                  <a:noFill/>
                </a:ln>
                <a:solidFill>
                  <a:prstClr val="black"/>
                </a:solidFill>
                <a:effectLst/>
                <a:uLnTx/>
                <a:uFillTx/>
                <a:latin typeface="Tw Cen MT"/>
              </a:rPr>
              <a:t>Every </a:t>
            </a:r>
            <a:r>
              <a:rPr lang="en-GB" sz="1400" dirty="0">
                <a:solidFill>
                  <a:prstClr val="black"/>
                </a:solidFill>
                <a:latin typeface="Tw Cen MT"/>
              </a:rPr>
              <a:t>Friday</a:t>
            </a:r>
            <a:r>
              <a:rPr kumimoji="0" lang="en-GB" sz="1400" b="0" i="0" strike="noStrike" kern="1200" cap="none" spc="0" normalizeH="0" baseline="0" noProof="0" dirty="0">
                <a:ln>
                  <a:noFill/>
                </a:ln>
                <a:solidFill>
                  <a:prstClr val="black"/>
                </a:solidFill>
                <a:effectLst/>
                <a:uLnTx/>
                <a:uFillTx/>
                <a:latin typeface="Tw Cen MT"/>
              </a:rPr>
              <a:t>, your child will be given a </a:t>
            </a:r>
            <a:r>
              <a:rPr lang="en-GB" sz="1400" dirty="0">
                <a:solidFill>
                  <a:prstClr val="black"/>
                </a:solidFill>
                <a:latin typeface="Tw Cen MT"/>
              </a:rPr>
              <a:t>maths task. These will be sent home as paper copies and returned to school by Friday</a:t>
            </a:r>
            <a:r>
              <a:rPr lang="en-GB" sz="1400" u="sng" dirty="0">
                <a:solidFill>
                  <a:prstClr val="black"/>
                </a:solidFill>
                <a:latin typeface="Tw Cen M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0B606F76-D1DC-469B-A09D-A4D440E57B06}"/>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3CFCB411-8DC2-DF84-A622-AD340D0593DA}"/>
              </a:ext>
            </a:extLst>
          </p:cNvPr>
          <p:cNvPicPr>
            <a:picLocks noChangeAspect="1"/>
          </p:cNvPicPr>
          <p:nvPr/>
        </p:nvPicPr>
        <p:blipFill>
          <a:blip r:embed="rId5"/>
          <a:stretch>
            <a:fillRect/>
          </a:stretch>
        </p:blipFill>
        <p:spPr>
          <a:xfrm>
            <a:off x="8180009" y="3664962"/>
            <a:ext cx="535736" cy="490463"/>
          </a:xfrm>
          <a:prstGeom prst="rect">
            <a:avLst/>
          </a:prstGeom>
        </p:spPr>
      </p:pic>
      <p:pic>
        <p:nvPicPr>
          <p:cNvPr id="13" name="Picture 12">
            <a:extLst>
              <a:ext uri="{FF2B5EF4-FFF2-40B4-BE49-F238E27FC236}">
                <a16:creationId xmlns:a16="http://schemas.microsoft.com/office/drawing/2014/main" id="{204D2F38-CBFD-4FEF-862C-8B69673384C0}"/>
              </a:ext>
            </a:extLst>
          </p:cNvPr>
          <p:cNvPicPr>
            <a:picLocks noChangeAspect="1"/>
          </p:cNvPicPr>
          <p:nvPr/>
        </p:nvPicPr>
        <p:blipFill>
          <a:blip r:embed="rId6"/>
          <a:stretch>
            <a:fillRect/>
          </a:stretch>
        </p:blipFill>
        <p:spPr>
          <a:xfrm>
            <a:off x="8992431" y="762530"/>
            <a:ext cx="438950" cy="475529"/>
          </a:xfrm>
          <a:prstGeom prst="rect">
            <a:avLst/>
          </a:prstGeom>
        </p:spPr>
      </p:pic>
      <p:sp>
        <p:nvSpPr>
          <p:cNvPr id="8" name="TextBox 7">
            <a:extLst>
              <a:ext uri="{FF2B5EF4-FFF2-40B4-BE49-F238E27FC236}">
                <a16:creationId xmlns:a16="http://schemas.microsoft.com/office/drawing/2014/main" id="{B1E2A35E-915C-5604-B662-2298C3DD71C8}"/>
              </a:ext>
            </a:extLst>
          </p:cNvPr>
          <p:cNvSpPr txBox="1"/>
          <p:nvPr/>
        </p:nvSpPr>
        <p:spPr>
          <a:xfrm>
            <a:off x="8043641" y="919144"/>
            <a:ext cx="4077652" cy="16004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a:solidFill>
                  <a:prstClr val="black"/>
                </a:solidFill>
                <a:latin typeface="Tw Cen MT"/>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a:ln>
                  <a:noFill/>
                </a:ln>
                <a:solidFill>
                  <a:prstClr val="black"/>
                </a:solidFill>
                <a:effectLst/>
                <a:uLnTx/>
                <a:uFillTx/>
                <a:latin typeface="Tw Cen MT"/>
              </a:rPr>
              <a:t>We have a new class Instagram page which you can follow. We’ll be sharing and celebrating our learning with you at: </a:t>
            </a:r>
            <a:endParaRPr lang="en-GB" sz="1400" b="0" i="0" strike="noStrike" kern="1200" cap="none" spc="0" normalizeH="0" baseline="0" noProof="0">
              <a:ln>
                <a:noFill/>
              </a:ln>
              <a:solidFill>
                <a:prstClr val="black"/>
              </a:solidFill>
              <a:effectLst/>
              <a:uLnTx/>
              <a:uFillTx/>
              <a:latin typeface="Tw Cen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OakfieldHyde_TawnyBees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p:txBody>
      </p:sp>
    </p:spTree>
    <p:extLst>
      <p:ext uri="{BB962C8B-B14F-4D97-AF65-F5344CB8AC3E}">
        <p14:creationId xmlns:p14="http://schemas.microsoft.com/office/powerpoint/2010/main" val="1741338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2e478d453aaf53dd0fe0f5e057370c15">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15da5045b64928028cf618fb5ded189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4D48B-8062-4147-8FD0-557EF030D2C9}">
  <ds:schemaRef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elements/1.1/"/>
    <ds:schemaRef ds:uri="http://schemas.microsoft.com/office/2006/documentManagement/types"/>
    <ds:schemaRef ds:uri="6a051225-211a-4978-8e1f-418ef71e904e"/>
    <ds:schemaRef ds:uri="8b373f33-a440-4ef8-82f6-332943134ace"/>
    <ds:schemaRef ds:uri="http://www.w3.org/XML/1998/namespace"/>
    <ds:schemaRef ds:uri="http://purl.org/dc/dcmitype/"/>
  </ds:schemaRefs>
</ds:datastoreItem>
</file>

<file path=customXml/itemProps2.xml><?xml version="1.0" encoding="utf-8"?>
<ds:datastoreItem xmlns:ds="http://schemas.openxmlformats.org/officeDocument/2006/customXml" ds:itemID="{7D44762D-E851-4728-B99E-E83D75385C02}"/>
</file>

<file path=customXml/itemProps3.xml><?xml version="1.0" encoding="utf-8"?>
<ds:datastoreItem xmlns:ds="http://schemas.openxmlformats.org/officeDocument/2006/customXml" ds:itemID="{1172240C-6198-4EF4-89F0-6C9C3EF926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833</Words>
  <Application>Microsoft Office PowerPoint</Application>
  <PresentationFormat>Widescreen</PresentationFormat>
  <Paragraphs>129</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Aptos</vt:lpstr>
      <vt:lpstr>Aptos Display</vt:lpstr>
      <vt:lpstr>Arial</vt:lpstr>
      <vt:lpstr>Calibri</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Sallabank (OP)</dc:creator>
  <cp:lastModifiedBy>J Taylor (OP)</cp:lastModifiedBy>
  <cp:revision>1</cp:revision>
  <dcterms:created xsi:type="dcterms:W3CDTF">2025-09-05T14:24:09Z</dcterms:created>
  <dcterms:modified xsi:type="dcterms:W3CDTF">2026-02-24T09:04:57Z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