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7"/>
  </p:notesMasterIdLst>
  <p:sldIdLst>
    <p:sldId id="293" r:id="rId5"/>
    <p:sldId id="290" r:id="rId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660"/>
  </p:normalViewPr>
  <p:slideViewPr>
    <p:cSldViewPr snapToGrid="0">
      <p:cViewPr varScale="1">
        <p:scale>
          <a:sx n="65" d="100"/>
          <a:sy n="65" d="100"/>
        </p:scale>
        <p:origin x="38" y="3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notesMaster" Target="notesMasters/notesMaster1.xml"/><Relationship Id="rId12" Type="http://schemas.microsoft.com/office/2016/11/relationships/changesInfo" Target="changesInfos/changesInfo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tableStyles" Target="tableStyles.xml"/><Relationship Id="rId5" Type="http://schemas.openxmlformats.org/officeDocument/2006/relationships/slide" Target="slides/slide1.xml"/><Relationship Id="rId10"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D Chamberlain (OP)" userId="a22c31bb-8835-47b8-a275-6750a7d161bb" providerId="ADAL" clId="{C11B2B0E-1880-4708-B0E8-49C077104577}"/>
    <pc:docChg chg="modSld sldOrd">
      <pc:chgData name="D Chamberlain (OP)" userId="a22c31bb-8835-47b8-a275-6750a7d161bb" providerId="ADAL" clId="{C11B2B0E-1880-4708-B0E8-49C077104577}" dt="2025-10-02T13:17:41.620" v="1"/>
      <pc:docMkLst>
        <pc:docMk/>
      </pc:docMkLst>
      <pc:sldChg chg="ord">
        <pc:chgData name="D Chamberlain (OP)" userId="a22c31bb-8835-47b8-a275-6750a7d161bb" providerId="ADAL" clId="{C11B2B0E-1880-4708-B0E8-49C077104577}" dt="2025-10-02T13:17:41.620" v="1"/>
        <pc:sldMkLst>
          <pc:docMk/>
          <pc:sldMk cId="1200147488" sldId="293"/>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DEF6E3E-7BDD-4063-8352-A83EEB23CB81}" type="datetimeFigureOut">
              <a:rPr lang="en-GB" smtClean="0"/>
              <a:t>02/10/2025</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A2B431B-D323-4C20-8CBD-BADD19F57760}" type="slidenum">
              <a:rPr lang="en-GB" smtClean="0"/>
              <a:t>‹#›</a:t>
            </a:fld>
            <a:endParaRPr lang="en-GB"/>
          </a:p>
        </p:txBody>
      </p:sp>
    </p:spTree>
    <p:extLst>
      <p:ext uri="{BB962C8B-B14F-4D97-AF65-F5344CB8AC3E}">
        <p14:creationId xmlns:p14="http://schemas.microsoft.com/office/powerpoint/2010/main" val="70967317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039F8D0-8EBE-B2A8-1444-C54B2732D56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FA70D19-DA27-DD4A-EA66-A8AB476593F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0AEE023-2288-39DD-CE92-4D025E1F498E}"/>
              </a:ext>
            </a:extLst>
          </p:cNvPr>
          <p:cNvSpPr>
            <a:spLocks noGrp="1"/>
          </p:cNvSpPr>
          <p:nvPr>
            <p:ph type="body" idx="1"/>
          </p:nvPr>
        </p:nvSpPr>
        <p:spPr/>
        <p:txBody>
          <a:bodyPr/>
          <a:lstStyle/>
          <a:p>
            <a:endParaRPr lang="en-GB"/>
          </a:p>
        </p:txBody>
      </p:sp>
      <p:sp>
        <p:nvSpPr>
          <p:cNvPr id="4" name="Slide Number Placeholder 3">
            <a:extLst>
              <a:ext uri="{FF2B5EF4-FFF2-40B4-BE49-F238E27FC236}">
                <a16:creationId xmlns:a16="http://schemas.microsoft.com/office/drawing/2014/main" id="{F97A5BE6-AC76-E8A8-571C-8050E0BAABC4}"/>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0AB1EA2-12F7-4158-8D98-FF4AC855800A}"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GB"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07326259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8DA634D-5087-902D-5CFE-F7F9BFFB444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182DE34-DE32-7B88-6D08-E3C6D4CDAB8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5367251-A4E1-DE3B-A72D-0805B4146E1F}"/>
              </a:ext>
            </a:extLst>
          </p:cNvPr>
          <p:cNvSpPr>
            <a:spLocks noGrp="1"/>
          </p:cNvSpPr>
          <p:nvPr>
            <p:ph type="body" idx="1"/>
          </p:nvPr>
        </p:nvSpPr>
        <p:spPr/>
        <p:txBody>
          <a:bodyPr/>
          <a:lstStyle/>
          <a:p>
            <a:endParaRPr lang="en-GB"/>
          </a:p>
        </p:txBody>
      </p:sp>
      <p:sp>
        <p:nvSpPr>
          <p:cNvPr id="4" name="Slide Number Placeholder 3">
            <a:extLst>
              <a:ext uri="{FF2B5EF4-FFF2-40B4-BE49-F238E27FC236}">
                <a16:creationId xmlns:a16="http://schemas.microsoft.com/office/drawing/2014/main" id="{8BB8B14C-8F38-4FA8-0A5A-BEF5BC5FB34E}"/>
              </a:ext>
            </a:extLst>
          </p:cNvPr>
          <p:cNvSpPr>
            <a:spLocks noGrp="1"/>
          </p:cNvSpPr>
          <p:nvPr>
            <p:ph type="sldNum" sz="quarter" idx="10"/>
          </p:nvPr>
        </p:nvSpPr>
        <p:spPr/>
        <p:txBody>
          <a:bodyPr/>
          <a:lstStyle/>
          <a:p>
            <a:fld id="{30AB1EA2-12F7-4158-8D98-FF4AC855800A}" type="slidenum">
              <a:rPr lang="en-GB" smtClean="0"/>
              <a:t>2</a:t>
            </a:fld>
            <a:endParaRPr lang="en-GB"/>
          </a:p>
        </p:txBody>
      </p:sp>
    </p:spTree>
    <p:extLst>
      <p:ext uri="{BB962C8B-B14F-4D97-AF65-F5344CB8AC3E}">
        <p14:creationId xmlns:p14="http://schemas.microsoft.com/office/powerpoint/2010/main" val="137795342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CDB171-B714-478A-5ACE-0A1203539226}"/>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p>
        </p:txBody>
      </p:sp>
      <p:sp>
        <p:nvSpPr>
          <p:cNvPr id="3" name="Subtitle 2">
            <a:extLst>
              <a:ext uri="{FF2B5EF4-FFF2-40B4-BE49-F238E27FC236}">
                <a16:creationId xmlns:a16="http://schemas.microsoft.com/office/drawing/2014/main" id="{489534A6-2CDA-FA06-F4FF-10850A8A081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p>
        </p:txBody>
      </p:sp>
      <p:sp>
        <p:nvSpPr>
          <p:cNvPr id="4" name="Date Placeholder 3">
            <a:extLst>
              <a:ext uri="{FF2B5EF4-FFF2-40B4-BE49-F238E27FC236}">
                <a16:creationId xmlns:a16="http://schemas.microsoft.com/office/drawing/2014/main" id="{B31EA170-199F-2673-6FBA-A7C1B485C36B}"/>
              </a:ext>
            </a:extLst>
          </p:cNvPr>
          <p:cNvSpPr>
            <a:spLocks noGrp="1"/>
          </p:cNvSpPr>
          <p:nvPr>
            <p:ph type="dt" sz="half" idx="10"/>
          </p:nvPr>
        </p:nvSpPr>
        <p:spPr/>
        <p:txBody>
          <a:bodyPr/>
          <a:lstStyle/>
          <a:p>
            <a:fld id="{8C1FCCB1-3875-408A-9B00-1C304AA94829}" type="datetimeFigureOut">
              <a:rPr lang="en-GB" smtClean="0"/>
              <a:t>02/10/2025</a:t>
            </a:fld>
            <a:endParaRPr lang="en-GB"/>
          </a:p>
        </p:txBody>
      </p:sp>
      <p:sp>
        <p:nvSpPr>
          <p:cNvPr id="5" name="Footer Placeholder 4">
            <a:extLst>
              <a:ext uri="{FF2B5EF4-FFF2-40B4-BE49-F238E27FC236}">
                <a16:creationId xmlns:a16="http://schemas.microsoft.com/office/drawing/2014/main" id="{6CFBDA36-18D7-13FE-69DA-E838850D8FF1}"/>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C25FC949-E6E1-B139-88A1-EB57290E287A}"/>
              </a:ext>
            </a:extLst>
          </p:cNvPr>
          <p:cNvSpPr>
            <a:spLocks noGrp="1"/>
          </p:cNvSpPr>
          <p:nvPr>
            <p:ph type="sldNum" sz="quarter" idx="12"/>
          </p:nvPr>
        </p:nvSpPr>
        <p:spPr/>
        <p:txBody>
          <a:bodyPr/>
          <a:lstStyle/>
          <a:p>
            <a:fld id="{3C7A2715-6E88-476A-867F-F2C1987BF6FB}" type="slidenum">
              <a:rPr lang="en-GB" smtClean="0"/>
              <a:t>‹#›</a:t>
            </a:fld>
            <a:endParaRPr lang="en-GB"/>
          </a:p>
        </p:txBody>
      </p:sp>
    </p:spTree>
    <p:extLst>
      <p:ext uri="{BB962C8B-B14F-4D97-AF65-F5344CB8AC3E}">
        <p14:creationId xmlns:p14="http://schemas.microsoft.com/office/powerpoint/2010/main" val="11137304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7C473D-FD12-D9BF-066A-1245165C64B6}"/>
              </a:ext>
            </a:extLst>
          </p:cNvPr>
          <p:cNvSpPr>
            <a:spLocks noGrp="1"/>
          </p:cNvSpPr>
          <p:nvPr>
            <p:ph type="title"/>
          </p:nvPr>
        </p:nvSpPr>
        <p:spPr/>
        <p:txBody>
          <a:bodyPr/>
          <a:lstStyle/>
          <a:p>
            <a:r>
              <a:rPr lang="en-GB"/>
              <a:t>Click to edit Master title style</a:t>
            </a:r>
          </a:p>
        </p:txBody>
      </p:sp>
      <p:sp>
        <p:nvSpPr>
          <p:cNvPr id="3" name="Vertical Text Placeholder 2">
            <a:extLst>
              <a:ext uri="{FF2B5EF4-FFF2-40B4-BE49-F238E27FC236}">
                <a16:creationId xmlns:a16="http://schemas.microsoft.com/office/drawing/2014/main" id="{2DCAAF2D-C796-B8F3-F27F-9F07626CB76C}"/>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C2F769F3-7548-5773-519C-9441FC628856}"/>
              </a:ext>
            </a:extLst>
          </p:cNvPr>
          <p:cNvSpPr>
            <a:spLocks noGrp="1"/>
          </p:cNvSpPr>
          <p:nvPr>
            <p:ph type="dt" sz="half" idx="10"/>
          </p:nvPr>
        </p:nvSpPr>
        <p:spPr/>
        <p:txBody>
          <a:bodyPr/>
          <a:lstStyle/>
          <a:p>
            <a:fld id="{8C1FCCB1-3875-408A-9B00-1C304AA94829}" type="datetimeFigureOut">
              <a:rPr lang="en-GB" smtClean="0"/>
              <a:t>02/10/2025</a:t>
            </a:fld>
            <a:endParaRPr lang="en-GB"/>
          </a:p>
        </p:txBody>
      </p:sp>
      <p:sp>
        <p:nvSpPr>
          <p:cNvPr id="5" name="Footer Placeholder 4">
            <a:extLst>
              <a:ext uri="{FF2B5EF4-FFF2-40B4-BE49-F238E27FC236}">
                <a16:creationId xmlns:a16="http://schemas.microsoft.com/office/drawing/2014/main" id="{22AA6A49-7F9D-3A0E-661E-58248D430F19}"/>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55150848-7610-D041-8E0B-627B481DB02C}"/>
              </a:ext>
            </a:extLst>
          </p:cNvPr>
          <p:cNvSpPr>
            <a:spLocks noGrp="1"/>
          </p:cNvSpPr>
          <p:nvPr>
            <p:ph type="sldNum" sz="quarter" idx="12"/>
          </p:nvPr>
        </p:nvSpPr>
        <p:spPr/>
        <p:txBody>
          <a:bodyPr/>
          <a:lstStyle/>
          <a:p>
            <a:fld id="{3C7A2715-6E88-476A-867F-F2C1987BF6FB}" type="slidenum">
              <a:rPr lang="en-GB" smtClean="0"/>
              <a:t>‹#›</a:t>
            </a:fld>
            <a:endParaRPr lang="en-GB"/>
          </a:p>
        </p:txBody>
      </p:sp>
    </p:spTree>
    <p:extLst>
      <p:ext uri="{BB962C8B-B14F-4D97-AF65-F5344CB8AC3E}">
        <p14:creationId xmlns:p14="http://schemas.microsoft.com/office/powerpoint/2010/main" val="348077447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F3EAB1AF-64A3-8487-EE56-35705BAA9430}"/>
              </a:ext>
            </a:extLst>
          </p:cNvPr>
          <p:cNvSpPr>
            <a:spLocks noGrp="1"/>
          </p:cNvSpPr>
          <p:nvPr>
            <p:ph type="title" orient="vert"/>
          </p:nvPr>
        </p:nvSpPr>
        <p:spPr>
          <a:xfrm>
            <a:off x="8724900" y="365125"/>
            <a:ext cx="2628900" cy="5811838"/>
          </a:xfrm>
        </p:spPr>
        <p:txBody>
          <a:bodyPr vert="eaVert"/>
          <a:lstStyle/>
          <a:p>
            <a:r>
              <a:rPr lang="en-GB"/>
              <a:t>Click to edit Master title style</a:t>
            </a:r>
          </a:p>
        </p:txBody>
      </p:sp>
      <p:sp>
        <p:nvSpPr>
          <p:cNvPr id="3" name="Vertical Text Placeholder 2">
            <a:extLst>
              <a:ext uri="{FF2B5EF4-FFF2-40B4-BE49-F238E27FC236}">
                <a16:creationId xmlns:a16="http://schemas.microsoft.com/office/drawing/2014/main" id="{64514DB5-AC6A-4C5D-6465-3EF32F1C5B7D}"/>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FE58BA8E-FC55-01AB-34B6-5FAE7305FE69}"/>
              </a:ext>
            </a:extLst>
          </p:cNvPr>
          <p:cNvSpPr>
            <a:spLocks noGrp="1"/>
          </p:cNvSpPr>
          <p:nvPr>
            <p:ph type="dt" sz="half" idx="10"/>
          </p:nvPr>
        </p:nvSpPr>
        <p:spPr/>
        <p:txBody>
          <a:bodyPr/>
          <a:lstStyle/>
          <a:p>
            <a:fld id="{8C1FCCB1-3875-408A-9B00-1C304AA94829}" type="datetimeFigureOut">
              <a:rPr lang="en-GB" smtClean="0"/>
              <a:t>02/10/2025</a:t>
            </a:fld>
            <a:endParaRPr lang="en-GB"/>
          </a:p>
        </p:txBody>
      </p:sp>
      <p:sp>
        <p:nvSpPr>
          <p:cNvPr id="5" name="Footer Placeholder 4">
            <a:extLst>
              <a:ext uri="{FF2B5EF4-FFF2-40B4-BE49-F238E27FC236}">
                <a16:creationId xmlns:a16="http://schemas.microsoft.com/office/drawing/2014/main" id="{63867FC4-CE4A-A691-9919-CCF85DFA06D9}"/>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2262F38B-FA40-5763-0190-7CB6EF6C65BF}"/>
              </a:ext>
            </a:extLst>
          </p:cNvPr>
          <p:cNvSpPr>
            <a:spLocks noGrp="1"/>
          </p:cNvSpPr>
          <p:nvPr>
            <p:ph type="sldNum" sz="quarter" idx="12"/>
          </p:nvPr>
        </p:nvSpPr>
        <p:spPr/>
        <p:txBody>
          <a:bodyPr/>
          <a:lstStyle/>
          <a:p>
            <a:fld id="{3C7A2715-6E88-476A-867F-F2C1987BF6FB}" type="slidenum">
              <a:rPr lang="en-GB" smtClean="0"/>
              <a:t>‹#›</a:t>
            </a:fld>
            <a:endParaRPr lang="en-GB"/>
          </a:p>
        </p:txBody>
      </p:sp>
    </p:spTree>
    <p:extLst>
      <p:ext uri="{BB962C8B-B14F-4D97-AF65-F5344CB8AC3E}">
        <p14:creationId xmlns:p14="http://schemas.microsoft.com/office/powerpoint/2010/main" val="170027146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1E4FD4-8426-C7F4-49D0-6458F185CB98}"/>
              </a:ext>
            </a:extLst>
          </p:cNvPr>
          <p:cNvSpPr>
            <a:spLocks noGrp="1"/>
          </p:cNvSpPr>
          <p:nvPr>
            <p:ph type="title"/>
          </p:nvPr>
        </p:nvSpPr>
        <p:spPr/>
        <p:txBody>
          <a:bodyPr/>
          <a:lstStyle/>
          <a:p>
            <a:r>
              <a:rPr lang="en-GB"/>
              <a:t>Click to edit Master title style</a:t>
            </a:r>
          </a:p>
        </p:txBody>
      </p:sp>
      <p:sp>
        <p:nvSpPr>
          <p:cNvPr id="3" name="Content Placeholder 2">
            <a:extLst>
              <a:ext uri="{FF2B5EF4-FFF2-40B4-BE49-F238E27FC236}">
                <a16:creationId xmlns:a16="http://schemas.microsoft.com/office/drawing/2014/main" id="{90ACCCB6-47BF-1A3C-B935-1591F7887114}"/>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B13B73DE-44A0-5E6D-F230-152B1695BE5E}"/>
              </a:ext>
            </a:extLst>
          </p:cNvPr>
          <p:cNvSpPr>
            <a:spLocks noGrp="1"/>
          </p:cNvSpPr>
          <p:nvPr>
            <p:ph type="dt" sz="half" idx="10"/>
          </p:nvPr>
        </p:nvSpPr>
        <p:spPr/>
        <p:txBody>
          <a:bodyPr/>
          <a:lstStyle/>
          <a:p>
            <a:fld id="{8C1FCCB1-3875-408A-9B00-1C304AA94829}" type="datetimeFigureOut">
              <a:rPr lang="en-GB" smtClean="0"/>
              <a:t>02/10/2025</a:t>
            </a:fld>
            <a:endParaRPr lang="en-GB"/>
          </a:p>
        </p:txBody>
      </p:sp>
      <p:sp>
        <p:nvSpPr>
          <p:cNvPr id="5" name="Footer Placeholder 4">
            <a:extLst>
              <a:ext uri="{FF2B5EF4-FFF2-40B4-BE49-F238E27FC236}">
                <a16:creationId xmlns:a16="http://schemas.microsoft.com/office/drawing/2014/main" id="{CB813E56-DD7D-DCF5-E0A3-9C236AFF9BE2}"/>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8E92A0F8-3F0F-FBC4-CAD8-7A0F3A7072EE}"/>
              </a:ext>
            </a:extLst>
          </p:cNvPr>
          <p:cNvSpPr>
            <a:spLocks noGrp="1"/>
          </p:cNvSpPr>
          <p:nvPr>
            <p:ph type="sldNum" sz="quarter" idx="12"/>
          </p:nvPr>
        </p:nvSpPr>
        <p:spPr/>
        <p:txBody>
          <a:bodyPr/>
          <a:lstStyle/>
          <a:p>
            <a:fld id="{3C7A2715-6E88-476A-867F-F2C1987BF6FB}" type="slidenum">
              <a:rPr lang="en-GB" smtClean="0"/>
              <a:t>‹#›</a:t>
            </a:fld>
            <a:endParaRPr lang="en-GB"/>
          </a:p>
        </p:txBody>
      </p:sp>
    </p:spTree>
    <p:extLst>
      <p:ext uri="{BB962C8B-B14F-4D97-AF65-F5344CB8AC3E}">
        <p14:creationId xmlns:p14="http://schemas.microsoft.com/office/powerpoint/2010/main" val="31480138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6AEF3A-1E13-0585-CF84-E5129636412F}"/>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p>
        </p:txBody>
      </p:sp>
      <p:sp>
        <p:nvSpPr>
          <p:cNvPr id="3" name="Text Placeholder 2">
            <a:extLst>
              <a:ext uri="{FF2B5EF4-FFF2-40B4-BE49-F238E27FC236}">
                <a16:creationId xmlns:a16="http://schemas.microsoft.com/office/drawing/2014/main" id="{AA895397-8A0A-FDC4-FAAD-031FEC1A75AD}"/>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296A1F25-142F-A4FC-1FD6-BDD7C06E2B00}"/>
              </a:ext>
            </a:extLst>
          </p:cNvPr>
          <p:cNvSpPr>
            <a:spLocks noGrp="1"/>
          </p:cNvSpPr>
          <p:nvPr>
            <p:ph type="dt" sz="half" idx="10"/>
          </p:nvPr>
        </p:nvSpPr>
        <p:spPr/>
        <p:txBody>
          <a:bodyPr/>
          <a:lstStyle/>
          <a:p>
            <a:fld id="{8C1FCCB1-3875-408A-9B00-1C304AA94829}" type="datetimeFigureOut">
              <a:rPr lang="en-GB" smtClean="0"/>
              <a:t>02/10/2025</a:t>
            </a:fld>
            <a:endParaRPr lang="en-GB"/>
          </a:p>
        </p:txBody>
      </p:sp>
      <p:sp>
        <p:nvSpPr>
          <p:cNvPr id="5" name="Footer Placeholder 4">
            <a:extLst>
              <a:ext uri="{FF2B5EF4-FFF2-40B4-BE49-F238E27FC236}">
                <a16:creationId xmlns:a16="http://schemas.microsoft.com/office/drawing/2014/main" id="{0887F187-3BF4-71CB-4240-9FB77642101E}"/>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58A2AEB6-F0D3-1BB2-CA8E-0ED52768D54F}"/>
              </a:ext>
            </a:extLst>
          </p:cNvPr>
          <p:cNvSpPr>
            <a:spLocks noGrp="1"/>
          </p:cNvSpPr>
          <p:nvPr>
            <p:ph type="sldNum" sz="quarter" idx="12"/>
          </p:nvPr>
        </p:nvSpPr>
        <p:spPr/>
        <p:txBody>
          <a:bodyPr/>
          <a:lstStyle/>
          <a:p>
            <a:fld id="{3C7A2715-6E88-476A-867F-F2C1987BF6FB}" type="slidenum">
              <a:rPr lang="en-GB" smtClean="0"/>
              <a:t>‹#›</a:t>
            </a:fld>
            <a:endParaRPr lang="en-GB"/>
          </a:p>
        </p:txBody>
      </p:sp>
    </p:spTree>
    <p:extLst>
      <p:ext uri="{BB962C8B-B14F-4D97-AF65-F5344CB8AC3E}">
        <p14:creationId xmlns:p14="http://schemas.microsoft.com/office/powerpoint/2010/main" val="379664780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CCB9F7-5DCE-5FCB-E3B9-D87725D586B1}"/>
              </a:ext>
            </a:extLst>
          </p:cNvPr>
          <p:cNvSpPr>
            <a:spLocks noGrp="1"/>
          </p:cNvSpPr>
          <p:nvPr>
            <p:ph type="title"/>
          </p:nvPr>
        </p:nvSpPr>
        <p:spPr/>
        <p:txBody>
          <a:bodyPr/>
          <a:lstStyle/>
          <a:p>
            <a:r>
              <a:rPr lang="en-GB"/>
              <a:t>Click to edit Master title style</a:t>
            </a:r>
          </a:p>
        </p:txBody>
      </p:sp>
      <p:sp>
        <p:nvSpPr>
          <p:cNvPr id="3" name="Content Placeholder 2">
            <a:extLst>
              <a:ext uri="{FF2B5EF4-FFF2-40B4-BE49-F238E27FC236}">
                <a16:creationId xmlns:a16="http://schemas.microsoft.com/office/drawing/2014/main" id="{780C57F5-32B5-3D0D-BD7B-0588AFD7FFA9}"/>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Content Placeholder 3">
            <a:extLst>
              <a:ext uri="{FF2B5EF4-FFF2-40B4-BE49-F238E27FC236}">
                <a16:creationId xmlns:a16="http://schemas.microsoft.com/office/drawing/2014/main" id="{891D4F71-5699-C20D-87EB-1AE7215171FD}"/>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5" name="Date Placeholder 4">
            <a:extLst>
              <a:ext uri="{FF2B5EF4-FFF2-40B4-BE49-F238E27FC236}">
                <a16:creationId xmlns:a16="http://schemas.microsoft.com/office/drawing/2014/main" id="{CCDBD8CB-24CE-B4FF-E7E1-0DDB2EC2E8D5}"/>
              </a:ext>
            </a:extLst>
          </p:cNvPr>
          <p:cNvSpPr>
            <a:spLocks noGrp="1"/>
          </p:cNvSpPr>
          <p:nvPr>
            <p:ph type="dt" sz="half" idx="10"/>
          </p:nvPr>
        </p:nvSpPr>
        <p:spPr/>
        <p:txBody>
          <a:bodyPr/>
          <a:lstStyle/>
          <a:p>
            <a:fld id="{8C1FCCB1-3875-408A-9B00-1C304AA94829}" type="datetimeFigureOut">
              <a:rPr lang="en-GB" smtClean="0"/>
              <a:t>02/10/2025</a:t>
            </a:fld>
            <a:endParaRPr lang="en-GB"/>
          </a:p>
        </p:txBody>
      </p:sp>
      <p:sp>
        <p:nvSpPr>
          <p:cNvPr id="6" name="Footer Placeholder 5">
            <a:extLst>
              <a:ext uri="{FF2B5EF4-FFF2-40B4-BE49-F238E27FC236}">
                <a16:creationId xmlns:a16="http://schemas.microsoft.com/office/drawing/2014/main" id="{3E57EAC1-8B53-654C-49BD-410FD972FA32}"/>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E47B7D69-4A3C-0541-2007-9B414B577F2E}"/>
              </a:ext>
            </a:extLst>
          </p:cNvPr>
          <p:cNvSpPr>
            <a:spLocks noGrp="1"/>
          </p:cNvSpPr>
          <p:nvPr>
            <p:ph type="sldNum" sz="quarter" idx="12"/>
          </p:nvPr>
        </p:nvSpPr>
        <p:spPr/>
        <p:txBody>
          <a:bodyPr/>
          <a:lstStyle/>
          <a:p>
            <a:fld id="{3C7A2715-6E88-476A-867F-F2C1987BF6FB}" type="slidenum">
              <a:rPr lang="en-GB" smtClean="0"/>
              <a:t>‹#›</a:t>
            </a:fld>
            <a:endParaRPr lang="en-GB"/>
          </a:p>
        </p:txBody>
      </p:sp>
    </p:spTree>
    <p:extLst>
      <p:ext uri="{BB962C8B-B14F-4D97-AF65-F5344CB8AC3E}">
        <p14:creationId xmlns:p14="http://schemas.microsoft.com/office/powerpoint/2010/main" val="41786963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982B84-C278-EE0A-E023-DFB371FD1E3D}"/>
              </a:ext>
            </a:extLst>
          </p:cNvPr>
          <p:cNvSpPr>
            <a:spLocks noGrp="1"/>
          </p:cNvSpPr>
          <p:nvPr>
            <p:ph type="title"/>
          </p:nvPr>
        </p:nvSpPr>
        <p:spPr>
          <a:xfrm>
            <a:off x="839788" y="365125"/>
            <a:ext cx="10515600" cy="1325563"/>
          </a:xfrm>
        </p:spPr>
        <p:txBody>
          <a:bodyPr/>
          <a:lstStyle/>
          <a:p>
            <a:r>
              <a:rPr lang="en-GB"/>
              <a:t>Click to edit Master title style</a:t>
            </a:r>
          </a:p>
        </p:txBody>
      </p:sp>
      <p:sp>
        <p:nvSpPr>
          <p:cNvPr id="3" name="Text Placeholder 2">
            <a:extLst>
              <a:ext uri="{FF2B5EF4-FFF2-40B4-BE49-F238E27FC236}">
                <a16:creationId xmlns:a16="http://schemas.microsoft.com/office/drawing/2014/main" id="{D8669A30-AAA7-5CEE-BBB7-998C78B1646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C18B5C1C-F66C-1B64-AC0E-F682980AB925}"/>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5" name="Text Placeholder 4">
            <a:extLst>
              <a:ext uri="{FF2B5EF4-FFF2-40B4-BE49-F238E27FC236}">
                <a16:creationId xmlns:a16="http://schemas.microsoft.com/office/drawing/2014/main" id="{FB8F6263-2B7A-9EFA-4813-8CC68161082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F40529E2-DBA7-AA30-4B1F-61BDB71F8166}"/>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7" name="Date Placeholder 6">
            <a:extLst>
              <a:ext uri="{FF2B5EF4-FFF2-40B4-BE49-F238E27FC236}">
                <a16:creationId xmlns:a16="http://schemas.microsoft.com/office/drawing/2014/main" id="{E3FC51BC-22D3-D940-DAE1-37D9C0C3FCB6}"/>
              </a:ext>
            </a:extLst>
          </p:cNvPr>
          <p:cNvSpPr>
            <a:spLocks noGrp="1"/>
          </p:cNvSpPr>
          <p:nvPr>
            <p:ph type="dt" sz="half" idx="10"/>
          </p:nvPr>
        </p:nvSpPr>
        <p:spPr/>
        <p:txBody>
          <a:bodyPr/>
          <a:lstStyle/>
          <a:p>
            <a:fld id="{8C1FCCB1-3875-408A-9B00-1C304AA94829}" type="datetimeFigureOut">
              <a:rPr lang="en-GB" smtClean="0"/>
              <a:t>02/10/2025</a:t>
            </a:fld>
            <a:endParaRPr lang="en-GB"/>
          </a:p>
        </p:txBody>
      </p:sp>
      <p:sp>
        <p:nvSpPr>
          <p:cNvPr id="8" name="Footer Placeholder 7">
            <a:extLst>
              <a:ext uri="{FF2B5EF4-FFF2-40B4-BE49-F238E27FC236}">
                <a16:creationId xmlns:a16="http://schemas.microsoft.com/office/drawing/2014/main" id="{D9E9D30B-12EF-344C-A344-20418A435792}"/>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4E2573C2-A26E-D03C-DCD5-27F09C2BC2C2}"/>
              </a:ext>
            </a:extLst>
          </p:cNvPr>
          <p:cNvSpPr>
            <a:spLocks noGrp="1"/>
          </p:cNvSpPr>
          <p:nvPr>
            <p:ph type="sldNum" sz="quarter" idx="12"/>
          </p:nvPr>
        </p:nvSpPr>
        <p:spPr/>
        <p:txBody>
          <a:bodyPr/>
          <a:lstStyle/>
          <a:p>
            <a:fld id="{3C7A2715-6E88-476A-867F-F2C1987BF6FB}" type="slidenum">
              <a:rPr lang="en-GB" smtClean="0"/>
              <a:t>‹#›</a:t>
            </a:fld>
            <a:endParaRPr lang="en-GB"/>
          </a:p>
        </p:txBody>
      </p:sp>
    </p:spTree>
    <p:extLst>
      <p:ext uri="{BB962C8B-B14F-4D97-AF65-F5344CB8AC3E}">
        <p14:creationId xmlns:p14="http://schemas.microsoft.com/office/powerpoint/2010/main" val="7521084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63B0B3-2307-ACA4-F890-43364497F637}"/>
              </a:ext>
            </a:extLst>
          </p:cNvPr>
          <p:cNvSpPr>
            <a:spLocks noGrp="1"/>
          </p:cNvSpPr>
          <p:nvPr>
            <p:ph type="title"/>
          </p:nvPr>
        </p:nvSpPr>
        <p:spPr/>
        <p:txBody>
          <a:bodyPr/>
          <a:lstStyle/>
          <a:p>
            <a:r>
              <a:rPr lang="en-GB"/>
              <a:t>Click to edit Master title style</a:t>
            </a:r>
          </a:p>
        </p:txBody>
      </p:sp>
      <p:sp>
        <p:nvSpPr>
          <p:cNvPr id="3" name="Date Placeholder 2">
            <a:extLst>
              <a:ext uri="{FF2B5EF4-FFF2-40B4-BE49-F238E27FC236}">
                <a16:creationId xmlns:a16="http://schemas.microsoft.com/office/drawing/2014/main" id="{8FF1CC40-569B-93E3-A731-AA620C170FCC}"/>
              </a:ext>
            </a:extLst>
          </p:cNvPr>
          <p:cNvSpPr>
            <a:spLocks noGrp="1"/>
          </p:cNvSpPr>
          <p:nvPr>
            <p:ph type="dt" sz="half" idx="10"/>
          </p:nvPr>
        </p:nvSpPr>
        <p:spPr/>
        <p:txBody>
          <a:bodyPr/>
          <a:lstStyle/>
          <a:p>
            <a:fld id="{8C1FCCB1-3875-408A-9B00-1C304AA94829}" type="datetimeFigureOut">
              <a:rPr lang="en-GB" smtClean="0"/>
              <a:t>02/10/2025</a:t>
            </a:fld>
            <a:endParaRPr lang="en-GB"/>
          </a:p>
        </p:txBody>
      </p:sp>
      <p:sp>
        <p:nvSpPr>
          <p:cNvPr id="4" name="Footer Placeholder 3">
            <a:extLst>
              <a:ext uri="{FF2B5EF4-FFF2-40B4-BE49-F238E27FC236}">
                <a16:creationId xmlns:a16="http://schemas.microsoft.com/office/drawing/2014/main" id="{35452838-980A-8EBF-75DE-397E7C98CAB9}"/>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4C475D4B-14DA-3751-4C75-FAD3636C03E9}"/>
              </a:ext>
            </a:extLst>
          </p:cNvPr>
          <p:cNvSpPr>
            <a:spLocks noGrp="1"/>
          </p:cNvSpPr>
          <p:nvPr>
            <p:ph type="sldNum" sz="quarter" idx="12"/>
          </p:nvPr>
        </p:nvSpPr>
        <p:spPr/>
        <p:txBody>
          <a:bodyPr/>
          <a:lstStyle/>
          <a:p>
            <a:fld id="{3C7A2715-6E88-476A-867F-F2C1987BF6FB}" type="slidenum">
              <a:rPr lang="en-GB" smtClean="0"/>
              <a:t>‹#›</a:t>
            </a:fld>
            <a:endParaRPr lang="en-GB"/>
          </a:p>
        </p:txBody>
      </p:sp>
    </p:spTree>
    <p:extLst>
      <p:ext uri="{BB962C8B-B14F-4D97-AF65-F5344CB8AC3E}">
        <p14:creationId xmlns:p14="http://schemas.microsoft.com/office/powerpoint/2010/main" val="16502402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E3A14593-1098-C1EB-EC79-988CB29B6654}"/>
              </a:ext>
            </a:extLst>
          </p:cNvPr>
          <p:cNvSpPr>
            <a:spLocks noGrp="1"/>
          </p:cNvSpPr>
          <p:nvPr>
            <p:ph type="dt" sz="half" idx="10"/>
          </p:nvPr>
        </p:nvSpPr>
        <p:spPr/>
        <p:txBody>
          <a:bodyPr/>
          <a:lstStyle/>
          <a:p>
            <a:fld id="{8C1FCCB1-3875-408A-9B00-1C304AA94829}" type="datetimeFigureOut">
              <a:rPr lang="en-GB" smtClean="0"/>
              <a:t>02/10/2025</a:t>
            </a:fld>
            <a:endParaRPr lang="en-GB"/>
          </a:p>
        </p:txBody>
      </p:sp>
      <p:sp>
        <p:nvSpPr>
          <p:cNvPr id="3" name="Footer Placeholder 2">
            <a:extLst>
              <a:ext uri="{FF2B5EF4-FFF2-40B4-BE49-F238E27FC236}">
                <a16:creationId xmlns:a16="http://schemas.microsoft.com/office/drawing/2014/main" id="{5D11E9E2-5886-6847-8A4B-FC25A026181F}"/>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77A1CA32-FD65-A1F5-2CAD-E03EF0B91CC4}"/>
              </a:ext>
            </a:extLst>
          </p:cNvPr>
          <p:cNvSpPr>
            <a:spLocks noGrp="1"/>
          </p:cNvSpPr>
          <p:nvPr>
            <p:ph type="sldNum" sz="quarter" idx="12"/>
          </p:nvPr>
        </p:nvSpPr>
        <p:spPr/>
        <p:txBody>
          <a:bodyPr/>
          <a:lstStyle/>
          <a:p>
            <a:fld id="{3C7A2715-6E88-476A-867F-F2C1987BF6FB}" type="slidenum">
              <a:rPr lang="en-GB" smtClean="0"/>
              <a:t>‹#›</a:t>
            </a:fld>
            <a:endParaRPr lang="en-GB"/>
          </a:p>
        </p:txBody>
      </p:sp>
    </p:spTree>
    <p:extLst>
      <p:ext uri="{BB962C8B-B14F-4D97-AF65-F5344CB8AC3E}">
        <p14:creationId xmlns:p14="http://schemas.microsoft.com/office/powerpoint/2010/main" val="38683927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CCCA4D-1996-801D-362A-DB54F5CB49D4}"/>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p>
        </p:txBody>
      </p:sp>
      <p:sp>
        <p:nvSpPr>
          <p:cNvPr id="3" name="Content Placeholder 2">
            <a:extLst>
              <a:ext uri="{FF2B5EF4-FFF2-40B4-BE49-F238E27FC236}">
                <a16:creationId xmlns:a16="http://schemas.microsoft.com/office/drawing/2014/main" id="{09C4463B-4D76-3BC1-3313-C6648061D06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Text Placeholder 3">
            <a:extLst>
              <a:ext uri="{FF2B5EF4-FFF2-40B4-BE49-F238E27FC236}">
                <a16:creationId xmlns:a16="http://schemas.microsoft.com/office/drawing/2014/main" id="{324904DB-F3CA-0C44-F0DF-261EA427E77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62BEF474-4A5E-00DB-3F1F-09038C9F4CFE}"/>
              </a:ext>
            </a:extLst>
          </p:cNvPr>
          <p:cNvSpPr>
            <a:spLocks noGrp="1"/>
          </p:cNvSpPr>
          <p:nvPr>
            <p:ph type="dt" sz="half" idx="10"/>
          </p:nvPr>
        </p:nvSpPr>
        <p:spPr/>
        <p:txBody>
          <a:bodyPr/>
          <a:lstStyle/>
          <a:p>
            <a:fld id="{8C1FCCB1-3875-408A-9B00-1C304AA94829}" type="datetimeFigureOut">
              <a:rPr lang="en-GB" smtClean="0"/>
              <a:t>02/10/2025</a:t>
            </a:fld>
            <a:endParaRPr lang="en-GB"/>
          </a:p>
        </p:txBody>
      </p:sp>
      <p:sp>
        <p:nvSpPr>
          <p:cNvPr id="6" name="Footer Placeholder 5">
            <a:extLst>
              <a:ext uri="{FF2B5EF4-FFF2-40B4-BE49-F238E27FC236}">
                <a16:creationId xmlns:a16="http://schemas.microsoft.com/office/drawing/2014/main" id="{6199FA2A-21CF-054E-3BA0-E042E8C88851}"/>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DE3F81F8-E18E-0F92-9FFF-5CB179F2AF6E}"/>
              </a:ext>
            </a:extLst>
          </p:cNvPr>
          <p:cNvSpPr>
            <a:spLocks noGrp="1"/>
          </p:cNvSpPr>
          <p:nvPr>
            <p:ph type="sldNum" sz="quarter" idx="12"/>
          </p:nvPr>
        </p:nvSpPr>
        <p:spPr/>
        <p:txBody>
          <a:bodyPr/>
          <a:lstStyle/>
          <a:p>
            <a:fld id="{3C7A2715-6E88-476A-867F-F2C1987BF6FB}" type="slidenum">
              <a:rPr lang="en-GB" smtClean="0"/>
              <a:t>‹#›</a:t>
            </a:fld>
            <a:endParaRPr lang="en-GB"/>
          </a:p>
        </p:txBody>
      </p:sp>
    </p:spTree>
    <p:extLst>
      <p:ext uri="{BB962C8B-B14F-4D97-AF65-F5344CB8AC3E}">
        <p14:creationId xmlns:p14="http://schemas.microsoft.com/office/powerpoint/2010/main" val="13683247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C54DF2-CEC8-E951-3BB0-AD4904956BAB}"/>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p>
        </p:txBody>
      </p:sp>
      <p:sp>
        <p:nvSpPr>
          <p:cNvPr id="3" name="Picture Placeholder 2">
            <a:extLst>
              <a:ext uri="{FF2B5EF4-FFF2-40B4-BE49-F238E27FC236}">
                <a16:creationId xmlns:a16="http://schemas.microsoft.com/office/drawing/2014/main" id="{802394DA-E29B-247E-E819-A00804135B0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2839530F-6856-ADFA-76A7-1B9E404D49E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5A9871E4-E98B-D430-D45C-8655F5FB056E}"/>
              </a:ext>
            </a:extLst>
          </p:cNvPr>
          <p:cNvSpPr>
            <a:spLocks noGrp="1"/>
          </p:cNvSpPr>
          <p:nvPr>
            <p:ph type="dt" sz="half" idx="10"/>
          </p:nvPr>
        </p:nvSpPr>
        <p:spPr/>
        <p:txBody>
          <a:bodyPr/>
          <a:lstStyle/>
          <a:p>
            <a:fld id="{8C1FCCB1-3875-408A-9B00-1C304AA94829}" type="datetimeFigureOut">
              <a:rPr lang="en-GB" smtClean="0"/>
              <a:t>02/10/2025</a:t>
            </a:fld>
            <a:endParaRPr lang="en-GB"/>
          </a:p>
        </p:txBody>
      </p:sp>
      <p:sp>
        <p:nvSpPr>
          <p:cNvPr id="6" name="Footer Placeholder 5">
            <a:extLst>
              <a:ext uri="{FF2B5EF4-FFF2-40B4-BE49-F238E27FC236}">
                <a16:creationId xmlns:a16="http://schemas.microsoft.com/office/drawing/2014/main" id="{935AAD8A-D27A-34C4-5CB8-0AE340D2E511}"/>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55752C72-5929-396A-E997-69C052A74E86}"/>
              </a:ext>
            </a:extLst>
          </p:cNvPr>
          <p:cNvSpPr>
            <a:spLocks noGrp="1"/>
          </p:cNvSpPr>
          <p:nvPr>
            <p:ph type="sldNum" sz="quarter" idx="12"/>
          </p:nvPr>
        </p:nvSpPr>
        <p:spPr/>
        <p:txBody>
          <a:bodyPr/>
          <a:lstStyle/>
          <a:p>
            <a:fld id="{3C7A2715-6E88-476A-867F-F2C1987BF6FB}" type="slidenum">
              <a:rPr lang="en-GB" smtClean="0"/>
              <a:t>‹#›</a:t>
            </a:fld>
            <a:endParaRPr lang="en-GB"/>
          </a:p>
        </p:txBody>
      </p:sp>
    </p:spTree>
    <p:extLst>
      <p:ext uri="{BB962C8B-B14F-4D97-AF65-F5344CB8AC3E}">
        <p14:creationId xmlns:p14="http://schemas.microsoft.com/office/powerpoint/2010/main" val="125193156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4EBA162-A06E-D9BD-6894-769DAD8F3F5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p>
        </p:txBody>
      </p:sp>
      <p:sp>
        <p:nvSpPr>
          <p:cNvPr id="3" name="Text Placeholder 2">
            <a:extLst>
              <a:ext uri="{FF2B5EF4-FFF2-40B4-BE49-F238E27FC236}">
                <a16:creationId xmlns:a16="http://schemas.microsoft.com/office/drawing/2014/main" id="{2A067771-22E3-E0CD-4952-0198BBB7CEB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48D61B91-6FFE-A9C7-9A88-EF6F2D1D9A1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8C1FCCB1-3875-408A-9B00-1C304AA94829}" type="datetimeFigureOut">
              <a:rPr lang="en-GB" smtClean="0"/>
              <a:t>02/10/2025</a:t>
            </a:fld>
            <a:endParaRPr lang="en-GB"/>
          </a:p>
        </p:txBody>
      </p:sp>
      <p:sp>
        <p:nvSpPr>
          <p:cNvPr id="5" name="Footer Placeholder 4">
            <a:extLst>
              <a:ext uri="{FF2B5EF4-FFF2-40B4-BE49-F238E27FC236}">
                <a16:creationId xmlns:a16="http://schemas.microsoft.com/office/drawing/2014/main" id="{86D3D47B-463A-31B8-3DDE-C0B3AAE269A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GB"/>
          </a:p>
        </p:txBody>
      </p:sp>
      <p:sp>
        <p:nvSpPr>
          <p:cNvPr id="6" name="Slide Number Placeholder 5">
            <a:extLst>
              <a:ext uri="{FF2B5EF4-FFF2-40B4-BE49-F238E27FC236}">
                <a16:creationId xmlns:a16="http://schemas.microsoft.com/office/drawing/2014/main" id="{2B2B6A25-0A80-A3CA-9BCF-F3AA6ED91E0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3C7A2715-6E88-476A-867F-F2C1987BF6FB}" type="slidenum">
              <a:rPr lang="en-GB" smtClean="0"/>
              <a:t>‹#›</a:t>
            </a:fld>
            <a:endParaRPr lang="en-GB"/>
          </a:p>
        </p:txBody>
      </p:sp>
    </p:spTree>
    <p:extLst>
      <p:ext uri="{BB962C8B-B14F-4D97-AF65-F5344CB8AC3E}">
        <p14:creationId xmlns:p14="http://schemas.microsoft.com/office/powerpoint/2010/main" val="134727106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png"/><Relationship Id="rId13" Type="http://schemas.openxmlformats.org/officeDocument/2006/relationships/image" Target="../media/image11.png"/><Relationship Id="rId18" Type="http://schemas.openxmlformats.org/officeDocument/2006/relationships/image" Target="../media/image16.png"/><Relationship Id="rId26" Type="http://schemas.openxmlformats.org/officeDocument/2006/relationships/image" Target="../media/image24.png"/><Relationship Id="rId3" Type="http://schemas.openxmlformats.org/officeDocument/2006/relationships/image" Target="../media/image1.png"/><Relationship Id="rId21" Type="http://schemas.openxmlformats.org/officeDocument/2006/relationships/image" Target="../media/image19.png"/><Relationship Id="rId7" Type="http://schemas.openxmlformats.org/officeDocument/2006/relationships/image" Target="../media/image5.png"/><Relationship Id="rId12" Type="http://schemas.openxmlformats.org/officeDocument/2006/relationships/image" Target="../media/image10.png"/><Relationship Id="rId17" Type="http://schemas.openxmlformats.org/officeDocument/2006/relationships/image" Target="../media/image15.jpeg"/><Relationship Id="rId25" Type="http://schemas.openxmlformats.org/officeDocument/2006/relationships/image" Target="../media/image23.png"/><Relationship Id="rId2" Type="http://schemas.openxmlformats.org/officeDocument/2006/relationships/notesSlide" Target="../notesSlides/notesSlide1.xml"/><Relationship Id="rId16" Type="http://schemas.openxmlformats.org/officeDocument/2006/relationships/image" Target="../media/image14.jpeg"/><Relationship Id="rId20" Type="http://schemas.openxmlformats.org/officeDocument/2006/relationships/image" Target="../media/image18.png"/><Relationship Id="rId1" Type="http://schemas.openxmlformats.org/officeDocument/2006/relationships/slideLayout" Target="../slideLayouts/slideLayout7.xml"/><Relationship Id="rId6" Type="http://schemas.openxmlformats.org/officeDocument/2006/relationships/image" Target="../media/image4.png"/><Relationship Id="rId11" Type="http://schemas.openxmlformats.org/officeDocument/2006/relationships/image" Target="../media/image9.png"/><Relationship Id="rId24" Type="http://schemas.openxmlformats.org/officeDocument/2006/relationships/image" Target="../media/image22.png"/><Relationship Id="rId5" Type="http://schemas.openxmlformats.org/officeDocument/2006/relationships/image" Target="../media/image3.png"/><Relationship Id="rId15" Type="http://schemas.openxmlformats.org/officeDocument/2006/relationships/image" Target="../media/image13.jpeg"/><Relationship Id="rId23" Type="http://schemas.openxmlformats.org/officeDocument/2006/relationships/image" Target="../media/image21.png"/><Relationship Id="rId10" Type="http://schemas.openxmlformats.org/officeDocument/2006/relationships/image" Target="../media/image8.png"/><Relationship Id="rId19" Type="http://schemas.openxmlformats.org/officeDocument/2006/relationships/image" Target="../media/image17.png"/><Relationship Id="rId4" Type="http://schemas.openxmlformats.org/officeDocument/2006/relationships/image" Target="../media/image2.png"/><Relationship Id="rId9" Type="http://schemas.openxmlformats.org/officeDocument/2006/relationships/image" Target="../media/image7.png"/><Relationship Id="rId14" Type="http://schemas.openxmlformats.org/officeDocument/2006/relationships/image" Target="../media/image12.jpeg"/><Relationship Id="rId22" Type="http://schemas.openxmlformats.org/officeDocument/2006/relationships/image" Target="../media/image20.png"/><Relationship Id="rId27" Type="http://schemas.openxmlformats.org/officeDocument/2006/relationships/image" Target="../media/image25.png"/></Relationships>
</file>

<file path=ppt/slides/_rels/slide2.xml.rels><?xml version="1.0" encoding="UTF-8" standalone="yes"?>
<Relationships xmlns="http://schemas.openxmlformats.org/package/2006/relationships"><Relationship Id="rId3" Type="http://schemas.openxmlformats.org/officeDocument/2006/relationships/image" Target="../media/image26.png"/><Relationship Id="rId2" Type="http://schemas.openxmlformats.org/officeDocument/2006/relationships/notesSlide" Target="../notesSlides/notesSlide2.xml"/><Relationship Id="rId1" Type="http://schemas.openxmlformats.org/officeDocument/2006/relationships/slideLayout" Target="../slideLayouts/slideLayout7.xml"/><Relationship Id="rId6" Type="http://schemas.openxmlformats.org/officeDocument/2006/relationships/image" Target="../media/image29.png"/><Relationship Id="rId5" Type="http://schemas.openxmlformats.org/officeDocument/2006/relationships/image" Target="../media/image28.png"/><Relationship Id="rId4" Type="http://schemas.openxmlformats.org/officeDocument/2006/relationships/image" Target="../media/image27.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C3A43B8-65A5-7077-1378-CAAAA902F70C}"/>
            </a:ext>
          </a:extLst>
        </p:cNvPr>
        <p:cNvGrpSpPr/>
        <p:nvPr/>
      </p:nvGrpSpPr>
      <p:grpSpPr>
        <a:xfrm>
          <a:off x="0" y="0"/>
          <a:ext cx="0" cy="0"/>
          <a:chOff x="0" y="0"/>
          <a:chExt cx="0" cy="0"/>
        </a:xfrm>
      </p:grpSpPr>
      <p:pic>
        <p:nvPicPr>
          <p:cNvPr id="9" name="Picture 8">
            <a:extLst>
              <a:ext uri="{FF2B5EF4-FFF2-40B4-BE49-F238E27FC236}">
                <a16:creationId xmlns:a16="http://schemas.microsoft.com/office/drawing/2014/main" id="{AA4F0356-CE65-BDFF-82EE-4BDC357AAD6B}"/>
              </a:ext>
            </a:extLst>
          </p:cNvPr>
          <p:cNvPicPr>
            <a:picLocks noChangeAspect="1"/>
          </p:cNvPicPr>
          <p:nvPr/>
        </p:nvPicPr>
        <p:blipFill>
          <a:blip r:embed="rId3">
            <a:duotone>
              <a:schemeClr val="bg2">
                <a:shade val="45000"/>
                <a:satMod val="135000"/>
              </a:schemeClr>
              <a:prstClr val="white"/>
            </a:duotone>
          </a:blip>
          <a:stretch>
            <a:fillRect/>
          </a:stretch>
        </p:blipFill>
        <p:spPr>
          <a:xfrm>
            <a:off x="9017209" y="0"/>
            <a:ext cx="3174791" cy="6851643"/>
          </a:xfrm>
          <a:prstGeom prst="rect">
            <a:avLst/>
          </a:prstGeom>
        </p:spPr>
      </p:pic>
      <p:sp>
        <p:nvSpPr>
          <p:cNvPr id="10" name="Rectangle 9">
            <a:extLst>
              <a:ext uri="{FF2B5EF4-FFF2-40B4-BE49-F238E27FC236}">
                <a16:creationId xmlns:a16="http://schemas.microsoft.com/office/drawing/2014/main" id="{17B5055A-EF08-F77F-1F05-44F25E81FBB4}"/>
              </a:ext>
            </a:extLst>
          </p:cNvPr>
          <p:cNvSpPr/>
          <p:nvPr/>
        </p:nvSpPr>
        <p:spPr>
          <a:xfrm>
            <a:off x="186731" y="353964"/>
            <a:ext cx="11822210" cy="323166"/>
          </a:xfrm>
          <a:prstGeom prst="rect">
            <a:avLst/>
          </a:prstGeom>
          <a:solidFill>
            <a:schemeClr val="bg1">
              <a:lumMod val="7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Calibri"/>
              <a:ea typeface="+mn-ea"/>
              <a:cs typeface="+mn-cs"/>
            </a:endParaRPr>
          </a:p>
        </p:txBody>
      </p:sp>
      <p:pic>
        <p:nvPicPr>
          <p:cNvPr id="37" name="Picture 3">
            <a:extLst>
              <a:ext uri="{FF2B5EF4-FFF2-40B4-BE49-F238E27FC236}">
                <a16:creationId xmlns:a16="http://schemas.microsoft.com/office/drawing/2014/main" id="{861A85A6-2DA9-2301-FC1E-49D9C5736999}"/>
              </a:ext>
            </a:extLst>
          </p:cNvPr>
          <p:cNvPicPr>
            <a:picLocks noChangeAspect="1" noChangeArrowheads="1"/>
          </p:cNvPicPr>
          <p:nvPr/>
        </p:nvPicPr>
        <p:blipFill>
          <a:blip r:embed="rId4" cstate="print">
            <a:duotone>
              <a:schemeClr val="bg2">
                <a:shade val="45000"/>
                <a:satMod val="135000"/>
              </a:schemeClr>
              <a:prstClr val="white"/>
            </a:duotone>
          </a:blip>
          <a:srcRect/>
          <a:stretch>
            <a:fillRect/>
          </a:stretch>
        </p:blipFill>
        <p:spPr bwMode="auto">
          <a:xfrm>
            <a:off x="10058680" y="6525344"/>
            <a:ext cx="609321" cy="332656"/>
          </a:xfrm>
          <a:prstGeom prst="rect">
            <a:avLst/>
          </a:prstGeom>
          <a:noFill/>
          <a:ln w="9525">
            <a:noFill/>
            <a:miter lim="800000"/>
            <a:headEnd/>
            <a:tailEnd/>
          </a:ln>
        </p:spPr>
      </p:pic>
      <p:sp>
        <p:nvSpPr>
          <p:cNvPr id="5" name="TextBox 4">
            <a:extLst>
              <a:ext uri="{FF2B5EF4-FFF2-40B4-BE49-F238E27FC236}">
                <a16:creationId xmlns:a16="http://schemas.microsoft.com/office/drawing/2014/main" id="{30DC9BF0-9DD6-2326-EA0A-3C9B82CC9245}"/>
              </a:ext>
            </a:extLst>
          </p:cNvPr>
          <p:cNvSpPr txBox="1"/>
          <p:nvPr/>
        </p:nvSpPr>
        <p:spPr>
          <a:xfrm>
            <a:off x="127116" y="49066"/>
            <a:ext cx="5760640" cy="92333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a:ln>
                  <a:noFill/>
                </a:ln>
                <a:solidFill>
                  <a:prstClr val="black"/>
                </a:solidFill>
                <a:effectLst/>
                <a:uLnTx/>
                <a:uFillTx/>
                <a:latin typeface="Tw Cen MT" panose="020B0602020104020603" pitchFamily="34" charset="0"/>
                <a:ea typeface="+mn-ea"/>
                <a:cs typeface="+mn-cs"/>
              </a:rPr>
              <a:t>The </a:t>
            </a:r>
            <a:r>
              <a:rPr lang="en-GB">
                <a:solidFill>
                  <a:prstClr val="black"/>
                </a:solidFill>
                <a:latin typeface="Tw Cen MT" panose="020B0602020104020603" pitchFamily="34" charset="0"/>
              </a:rPr>
              <a:t>Tawny</a:t>
            </a:r>
            <a:r>
              <a:rPr kumimoji="0" lang="en-GB" sz="1800" b="0" i="0" u="none" strike="noStrike" kern="1200" cap="none" spc="0" normalizeH="0" baseline="0" noProof="0">
                <a:ln>
                  <a:noFill/>
                </a:ln>
                <a:solidFill>
                  <a:prstClr val="black"/>
                </a:solidFill>
                <a:effectLst/>
                <a:uLnTx/>
                <a:uFillTx/>
                <a:latin typeface="Tw Cen MT" panose="020B0602020104020603" pitchFamily="34" charset="0"/>
                <a:ea typeface="+mn-ea"/>
                <a:cs typeface="+mn-cs"/>
              </a:rPr>
              <a:t> Bees at The Hive Autumn 2025</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a:ln>
                  <a:noFill/>
                </a:ln>
                <a:solidFill>
                  <a:prstClr val="black"/>
                </a:solidFill>
                <a:effectLst/>
                <a:uLnTx/>
                <a:uFillTx/>
                <a:latin typeface="Tw Cen MT" panose="020B0602020104020603" pitchFamily="34" charset="0"/>
                <a:ea typeface="+mn-ea"/>
                <a:cs typeface="+mn-cs"/>
              </a:rPr>
              <a:t>Our learning this term</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black"/>
              </a:solidFill>
              <a:effectLst/>
              <a:uLnTx/>
              <a:uFillTx/>
              <a:latin typeface="Tw Cen MT" panose="020B0602020104020603" pitchFamily="34" charset="0"/>
              <a:ea typeface="+mn-ea"/>
              <a:cs typeface="+mn-cs"/>
            </a:endParaRPr>
          </a:p>
        </p:txBody>
      </p:sp>
      <p:sp>
        <p:nvSpPr>
          <p:cNvPr id="44" name="TextBox 43">
            <a:extLst>
              <a:ext uri="{FF2B5EF4-FFF2-40B4-BE49-F238E27FC236}">
                <a16:creationId xmlns:a16="http://schemas.microsoft.com/office/drawing/2014/main" id="{C98D5A3E-C03A-B557-DF42-89CD72724274}"/>
              </a:ext>
            </a:extLst>
          </p:cNvPr>
          <p:cNvSpPr txBox="1"/>
          <p:nvPr/>
        </p:nvSpPr>
        <p:spPr>
          <a:xfrm>
            <a:off x="10363340" y="3432177"/>
            <a:ext cx="2006103" cy="538609"/>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br>
              <a:rPr kumimoji="0" lang="en-GB" sz="1100" b="0" i="0" u="none" strike="noStrike" kern="1200" cap="none" spc="0" normalizeH="0" baseline="0" noProof="0">
                <a:ln>
                  <a:noFill/>
                </a:ln>
                <a:solidFill>
                  <a:prstClr val="black"/>
                </a:solidFill>
                <a:effectLst/>
                <a:uLnTx/>
                <a:uFillTx/>
                <a:latin typeface="NTPreCursivefk" panose="03000400000000000000" pitchFamily="66" charset="0"/>
                <a:ea typeface="+mn-ea"/>
                <a:cs typeface="+mn-cs"/>
              </a:rPr>
            </a:br>
            <a:endParaRPr kumimoji="0" lang="en-GB" sz="1800" b="0" i="0" u="none" strike="noStrike" kern="1200" cap="none" spc="0" normalizeH="0" baseline="0" noProof="0">
              <a:ln>
                <a:noFill/>
              </a:ln>
              <a:solidFill>
                <a:prstClr val="black"/>
              </a:solidFill>
              <a:effectLst/>
              <a:uLnTx/>
              <a:uFillTx/>
              <a:latin typeface="Calibri"/>
              <a:ea typeface="+mn-ea"/>
              <a:cs typeface="+mn-cs"/>
            </a:endParaRPr>
          </a:p>
        </p:txBody>
      </p:sp>
      <p:sp>
        <p:nvSpPr>
          <p:cNvPr id="45" name="TextBox 44">
            <a:extLst>
              <a:ext uri="{FF2B5EF4-FFF2-40B4-BE49-F238E27FC236}">
                <a16:creationId xmlns:a16="http://schemas.microsoft.com/office/drawing/2014/main" id="{1915C56D-8DBB-2032-F4BF-28E2D3BCE2B8}"/>
              </a:ext>
            </a:extLst>
          </p:cNvPr>
          <p:cNvSpPr txBox="1"/>
          <p:nvPr/>
        </p:nvSpPr>
        <p:spPr>
          <a:xfrm>
            <a:off x="8901698" y="4534339"/>
            <a:ext cx="1945075" cy="538609"/>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br>
              <a:rPr kumimoji="0" lang="en-GB" sz="1100" b="0" i="0" u="none" strike="noStrike" kern="1200" cap="none" spc="0" normalizeH="0" baseline="0" noProof="0">
                <a:ln>
                  <a:noFill/>
                </a:ln>
                <a:solidFill>
                  <a:prstClr val="black"/>
                </a:solidFill>
                <a:effectLst/>
                <a:uLnTx/>
                <a:uFillTx/>
                <a:latin typeface="NTPreCursivefk" panose="03000400000000000000" pitchFamily="66" charset="0"/>
                <a:ea typeface="+mn-ea"/>
                <a:cs typeface="+mn-cs"/>
              </a:rPr>
            </a:br>
            <a:endParaRPr kumimoji="0" lang="en-GB" sz="1800" b="0" i="0" u="none" strike="noStrike" kern="1200" cap="none" spc="0" normalizeH="0" baseline="0" noProof="0">
              <a:ln>
                <a:noFill/>
              </a:ln>
              <a:solidFill>
                <a:prstClr val="black"/>
              </a:solidFill>
              <a:effectLst/>
              <a:uLnTx/>
              <a:uFillTx/>
              <a:latin typeface="Calibri"/>
              <a:ea typeface="+mn-ea"/>
              <a:cs typeface="+mn-cs"/>
            </a:endParaRPr>
          </a:p>
        </p:txBody>
      </p:sp>
      <p:pic>
        <p:nvPicPr>
          <p:cNvPr id="2" name="Picture 1">
            <a:extLst>
              <a:ext uri="{FF2B5EF4-FFF2-40B4-BE49-F238E27FC236}">
                <a16:creationId xmlns:a16="http://schemas.microsoft.com/office/drawing/2014/main" id="{42C537D8-2D8B-8FA3-9D11-8892DF22CB27}"/>
              </a:ext>
            </a:extLst>
          </p:cNvPr>
          <p:cNvPicPr>
            <a:picLocks noChangeAspect="1"/>
          </p:cNvPicPr>
          <p:nvPr/>
        </p:nvPicPr>
        <p:blipFill>
          <a:blip r:embed="rId5">
            <a:clrChange>
              <a:clrFrom>
                <a:srgbClr val="FEFEFE"/>
              </a:clrFrom>
              <a:clrTo>
                <a:srgbClr val="FEFEFE">
                  <a:alpha val="0"/>
                </a:srgbClr>
              </a:clrTo>
            </a:clrChange>
          </a:blip>
          <a:stretch>
            <a:fillRect/>
          </a:stretch>
        </p:blipFill>
        <p:spPr>
          <a:xfrm>
            <a:off x="11040131" y="6175111"/>
            <a:ext cx="985641" cy="544301"/>
          </a:xfrm>
          <a:prstGeom prst="rect">
            <a:avLst/>
          </a:prstGeom>
        </p:spPr>
      </p:pic>
      <p:pic>
        <p:nvPicPr>
          <p:cNvPr id="4" name="Picture 4">
            <a:extLst>
              <a:ext uri="{FF2B5EF4-FFF2-40B4-BE49-F238E27FC236}">
                <a16:creationId xmlns:a16="http://schemas.microsoft.com/office/drawing/2014/main" id="{3F16EFAE-BA96-67C6-E5B5-3670E32053DC}"/>
              </a:ext>
            </a:extLst>
          </p:cNvPr>
          <p:cNvPicPr>
            <a:picLocks noChangeAspect="1" noChangeArrowheads="1"/>
          </p:cNvPicPr>
          <p:nvPr/>
        </p:nvPicPr>
        <p:blipFill>
          <a:blip r:embed="rId6" cstate="print">
            <a:clrChange>
              <a:clrFrom>
                <a:srgbClr val="FFFFFF"/>
              </a:clrFrom>
              <a:clrTo>
                <a:srgbClr val="FFFFFF">
                  <a:alpha val="0"/>
                </a:srgbClr>
              </a:clrTo>
            </a:clrChange>
          </a:blip>
          <a:srcRect/>
          <a:stretch>
            <a:fillRect/>
          </a:stretch>
        </p:blipFill>
        <p:spPr bwMode="auto">
          <a:xfrm>
            <a:off x="10092370" y="5837690"/>
            <a:ext cx="1024468" cy="883699"/>
          </a:xfrm>
          <a:prstGeom prst="rect">
            <a:avLst/>
          </a:prstGeom>
          <a:noFill/>
          <a:ln w="9525">
            <a:noFill/>
            <a:miter lim="800000"/>
            <a:headEnd/>
            <a:tailEnd/>
          </a:ln>
        </p:spPr>
      </p:pic>
      <p:sp>
        <p:nvSpPr>
          <p:cNvPr id="3" name="TextBox 2">
            <a:extLst>
              <a:ext uri="{FF2B5EF4-FFF2-40B4-BE49-F238E27FC236}">
                <a16:creationId xmlns:a16="http://schemas.microsoft.com/office/drawing/2014/main" id="{2943BF62-81F2-50EB-3CA5-A3DB090E26C1}"/>
              </a:ext>
            </a:extLst>
          </p:cNvPr>
          <p:cNvSpPr txBox="1"/>
          <p:nvPr/>
        </p:nvSpPr>
        <p:spPr>
          <a:xfrm>
            <a:off x="118249" y="938098"/>
            <a:ext cx="3982146" cy="2677656"/>
          </a:xfrm>
          <a:prstGeom prst="rect">
            <a:avLst/>
          </a:prstGeom>
          <a:noFill/>
        </p:spPr>
        <p:txBody>
          <a:bodyPr wrap="square" lIns="91440" tIns="45720" rIns="91440" bIns="45720" rtlCol="0" anchor="t">
            <a:spAutoFit/>
          </a:bodyPr>
          <a:lstStyle/>
          <a:p>
            <a:pPr>
              <a:defRPr/>
            </a:pPr>
            <a:r>
              <a:rPr lang="en-GB" sz="1200" dirty="0">
                <a:solidFill>
                  <a:prstClr val="black"/>
                </a:solidFill>
                <a:latin typeface="Tw Cen MT"/>
              </a:rPr>
              <a:t>This term</a:t>
            </a:r>
            <a:r>
              <a:rPr kumimoji="0" lang="en-GB" sz="1200" b="0" i="0" u="none" strike="noStrike" kern="1200" cap="none" spc="0" normalizeH="0" baseline="0" noProof="0" dirty="0">
                <a:ln>
                  <a:noFill/>
                </a:ln>
                <a:solidFill>
                  <a:prstClr val="black"/>
                </a:solidFill>
                <a:effectLst/>
                <a:uLnTx/>
                <a:uFillTx/>
                <a:latin typeface="Tw Cen MT"/>
              </a:rPr>
              <a:t>, our theme will be ‘</a:t>
            </a:r>
            <a:r>
              <a:rPr lang="en-GB" sz="1200" dirty="0">
                <a:solidFill>
                  <a:prstClr val="black"/>
                </a:solidFill>
                <a:latin typeface="Tw Cen MT"/>
              </a:rPr>
              <a:t>Life in the Past</a:t>
            </a:r>
            <a:r>
              <a:rPr kumimoji="0" lang="en-GB" sz="1200" b="0" i="0" u="none" strike="noStrike" kern="1200" cap="none" spc="0" normalizeH="0" baseline="0" noProof="0" dirty="0">
                <a:ln>
                  <a:noFill/>
                </a:ln>
                <a:solidFill>
                  <a:prstClr val="black"/>
                </a:solidFill>
                <a:effectLst/>
                <a:uLnTx/>
                <a:uFillTx/>
                <a:latin typeface="Tw Cen MT"/>
              </a:rPr>
              <a:t>’.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a:ln>
                  <a:noFill/>
                </a:ln>
                <a:solidFill>
                  <a:prstClr val="black"/>
                </a:solidFill>
                <a:effectLst/>
                <a:uLnTx/>
                <a:uFillTx/>
                <a:latin typeface="Tw Cen MT"/>
              </a:rPr>
              <a:t>We will be focusing on these texts:</a:t>
            </a:r>
            <a:endParaRPr lang="en-GB" sz="1200" b="0" i="0" u="none" strike="noStrike" kern="1200" cap="none" spc="0" normalizeH="0" baseline="0" noProof="0" dirty="0">
              <a:ln>
                <a:noFill/>
              </a:ln>
              <a:solidFill>
                <a:prstClr val="black"/>
              </a:solidFill>
              <a:effectLst/>
              <a:uLnTx/>
              <a:uFillTx/>
              <a:latin typeface="Tw Cen MT"/>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200" b="0" i="0" u="none" strike="noStrike" kern="1200" cap="none" spc="0" normalizeH="0" baseline="0" noProof="0" dirty="0">
              <a:ln>
                <a:noFill/>
              </a:ln>
              <a:solidFill>
                <a:prstClr val="black"/>
              </a:solidFill>
              <a:effectLst/>
              <a:uLnTx/>
              <a:uFillTx/>
              <a:latin typeface="Tw Cen MT" panose="020B0602020104020603" pitchFamily="34" charset="0"/>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200" b="0" i="0" u="none" strike="noStrike" kern="1200" cap="none" spc="0" normalizeH="0" baseline="0" noProof="0" dirty="0">
              <a:ln>
                <a:noFill/>
              </a:ln>
              <a:solidFill>
                <a:prstClr val="black"/>
              </a:solidFill>
              <a:effectLst/>
              <a:uLnTx/>
              <a:uFillTx/>
              <a:latin typeface="Tw Cen MT" panose="020B0602020104020603" pitchFamily="34" charset="0"/>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200" b="0" i="0" u="none" strike="noStrike" kern="1200" cap="none" spc="0" normalizeH="0" baseline="0" noProof="0" dirty="0">
              <a:ln>
                <a:noFill/>
              </a:ln>
              <a:solidFill>
                <a:prstClr val="black"/>
              </a:solidFill>
              <a:effectLst/>
              <a:uLnTx/>
              <a:uFillTx/>
              <a:latin typeface="Tw Cen MT" panose="020B0602020104020603" pitchFamily="34" charset="0"/>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200" b="0" i="0" u="none" strike="noStrike" kern="1200" cap="none" spc="0" normalizeH="0" baseline="0" noProof="0" dirty="0">
              <a:ln>
                <a:noFill/>
              </a:ln>
              <a:solidFill>
                <a:prstClr val="black"/>
              </a:solidFill>
              <a:effectLst/>
              <a:uLnTx/>
              <a:uFillTx/>
              <a:latin typeface="Tw Cen MT" panose="020B0602020104020603" pitchFamily="34" charset="0"/>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200" b="0" i="0" u="none" strike="noStrike" kern="1200" cap="none" spc="0" normalizeH="0" baseline="0" noProof="0" dirty="0">
              <a:ln>
                <a:noFill/>
              </a:ln>
              <a:solidFill>
                <a:prstClr val="black"/>
              </a:solidFill>
              <a:effectLst/>
              <a:uLnTx/>
              <a:uFillTx/>
              <a:latin typeface="Tw Cen MT" panose="020B0602020104020603" pitchFamily="34" charset="0"/>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200" b="0" i="0" u="none" strike="noStrike" kern="1200" cap="none" spc="0" normalizeH="0" baseline="0" noProof="0" dirty="0">
              <a:ln>
                <a:noFill/>
              </a:ln>
              <a:solidFill>
                <a:prstClr val="black"/>
              </a:solidFill>
              <a:effectLst/>
              <a:uLnTx/>
              <a:uFillTx/>
              <a:latin typeface="Tw Cen MT" panose="020B0602020104020603" pitchFamily="34" charset="0"/>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200" b="0" i="0" u="none" strike="noStrike" kern="1200" cap="none" spc="0" normalizeH="0" baseline="0" noProof="0" dirty="0">
              <a:ln>
                <a:noFill/>
              </a:ln>
              <a:solidFill>
                <a:prstClr val="black"/>
              </a:solidFill>
              <a:effectLst/>
              <a:uLnTx/>
              <a:uFillTx/>
              <a:latin typeface="Tw Cen MT" panose="020B0602020104020603" pitchFamily="34" charset="0"/>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200" b="0" i="0" u="none" strike="noStrike" kern="1200" cap="none" spc="0" normalizeH="0" baseline="0" noProof="0" dirty="0">
              <a:ln>
                <a:noFill/>
              </a:ln>
              <a:solidFill>
                <a:prstClr val="black"/>
              </a:solidFill>
              <a:effectLst/>
              <a:uLnTx/>
              <a:uFillTx/>
              <a:latin typeface="Tw Cen MT" panose="020B0602020104020603" pitchFamily="34" charset="0"/>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200" b="0" i="0" u="none" strike="noStrike" kern="1200" cap="none" spc="0" normalizeH="0" baseline="0" noProof="0" dirty="0">
              <a:ln>
                <a:noFill/>
              </a:ln>
              <a:solidFill>
                <a:prstClr val="black"/>
              </a:solidFill>
              <a:effectLst/>
              <a:uLnTx/>
              <a:uFillTx/>
              <a:latin typeface="Tw Cen MT" panose="020B0602020104020603" pitchFamily="34" charset="0"/>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200" b="0" i="0" u="none" strike="noStrike" kern="1200" cap="none" spc="0" normalizeH="0" baseline="0" noProof="0" dirty="0">
              <a:ln>
                <a:noFill/>
              </a:ln>
              <a:solidFill>
                <a:prstClr val="black"/>
              </a:solidFill>
              <a:effectLst/>
              <a:uLnTx/>
              <a:uFillTx/>
              <a:latin typeface="Tw Cen MT" panose="020B0602020104020603" pitchFamily="34" charset="0"/>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200" b="0" i="0" u="none" strike="noStrike" kern="1200" cap="none" spc="0" normalizeH="0" baseline="0" noProof="0" dirty="0">
              <a:ln>
                <a:noFill/>
              </a:ln>
              <a:solidFill>
                <a:prstClr val="black"/>
              </a:solidFill>
              <a:effectLst/>
              <a:uLnTx/>
              <a:uFillTx/>
              <a:latin typeface="Tw Cen MT" panose="020B0602020104020603" pitchFamily="34" charset="0"/>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200" b="0" i="0" u="none" strike="noStrike" kern="1200" cap="none" spc="0" normalizeH="0" baseline="0" noProof="0" dirty="0">
              <a:ln>
                <a:noFill/>
              </a:ln>
              <a:solidFill>
                <a:prstClr val="black"/>
              </a:solidFill>
              <a:effectLst/>
              <a:uLnTx/>
              <a:uFillTx/>
              <a:latin typeface="Tw Cen MT" panose="020B0602020104020603" pitchFamily="34" charset="0"/>
              <a:ea typeface="+mn-ea"/>
              <a:cs typeface="+mn-cs"/>
            </a:endParaRPr>
          </a:p>
        </p:txBody>
      </p:sp>
      <p:pic>
        <p:nvPicPr>
          <p:cNvPr id="33" name="Picture 32">
            <a:extLst>
              <a:ext uri="{FF2B5EF4-FFF2-40B4-BE49-F238E27FC236}">
                <a16:creationId xmlns:a16="http://schemas.microsoft.com/office/drawing/2014/main" id="{0559A52F-6981-E558-D694-BF87771949F0}"/>
              </a:ext>
            </a:extLst>
          </p:cNvPr>
          <p:cNvPicPr>
            <a:picLocks noChangeAspect="1"/>
          </p:cNvPicPr>
          <p:nvPr/>
        </p:nvPicPr>
        <p:blipFill>
          <a:blip r:embed="rId7"/>
          <a:stretch>
            <a:fillRect/>
          </a:stretch>
        </p:blipFill>
        <p:spPr>
          <a:xfrm>
            <a:off x="3248761" y="932571"/>
            <a:ext cx="2908672" cy="2705466"/>
          </a:xfrm>
          <a:prstGeom prst="rect">
            <a:avLst/>
          </a:prstGeom>
        </p:spPr>
      </p:pic>
      <p:pic>
        <p:nvPicPr>
          <p:cNvPr id="65" name="Picture 64">
            <a:extLst>
              <a:ext uri="{FF2B5EF4-FFF2-40B4-BE49-F238E27FC236}">
                <a16:creationId xmlns:a16="http://schemas.microsoft.com/office/drawing/2014/main" id="{F3F50F1E-D38C-03AB-7743-7B161ABE82CF}"/>
              </a:ext>
            </a:extLst>
          </p:cNvPr>
          <p:cNvPicPr>
            <a:picLocks noChangeAspect="1"/>
          </p:cNvPicPr>
          <p:nvPr/>
        </p:nvPicPr>
        <p:blipFill>
          <a:blip r:embed="rId8"/>
          <a:stretch>
            <a:fillRect/>
          </a:stretch>
        </p:blipFill>
        <p:spPr>
          <a:xfrm>
            <a:off x="6195231" y="932571"/>
            <a:ext cx="2908044" cy="2705466"/>
          </a:xfrm>
          <a:prstGeom prst="rect">
            <a:avLst/>
          </a:prstGeom>
        </p:spPr>
      </p:pic>
      <p:sp>
        <p:nvSpPr>
          <p:cNvPr id="38" name="TextBox 37">
            <a:extLst>
              <a:ext uri="{FF2B5EF4-FFF2-40B4-BE49-F238E27FC236}">
                <a16:creationId xmlns:a16="http://schemas.microsoft.com/office/drawing/2014/main" id="{5ADDFDBD-4D11-11EC-7974-EDAA7BDB87F4}"/>
              </a:ext>
            </a:extLst>
          </p:cNvPr>
          <p:cNvSpPr txBox="1"/>
          <p:nvPr/>
        </p:nvSpPr>
        <p:spPr>
          <a:xfrm>
            <a:off x="3310594" y="977624"/>
            <a:ext cx="2586029" cy="2985433"/>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100" b="0" i="0" u="none" strike="noStrike" kern="1200" cap="none" spc="0" normalizeH="0" baseline="0" noProof="0" dirty="0">
                <a:ln>
                  <a:noFill/>
                </a:ln>
                <a:solidFill>
                  <a:prstClr val="black"/>
                </a:solidFill>
                <a:effectLst/>
                <a:uLnTx/>
                <a:uFillTx/>
                <a:latin typeface="Tw Cen MT" panose="020B0602020104020603" pitchFamily="34" charset="0"/>
                <a:ea typeface="+mn-ea"/>
                <a:cs typeface="+mn-cs"/>
              </a:rPr>
              <a:t>Autumn key learning</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100" dirty="0">
              <a:solidFill>
                <a:prstClr val="black"/>
              </a:solidFill>
              <a:latin typeface="Tw Cen MT" panose="020B0602020104020603"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100" b="0" i="0" u="sng" strike="noStrike" kern="1200" cap="none" spc="0" normalizeH="0" baseline="0" noProof="0" dirty="0">
                <a:ln>
                  <a:noFill/>
                </a:ln>
                <a:solidFill>
                  <a:prstClr val="black"/>
                </a:solidFill>
                <a:effectLst/>
                <a:uLnTx/>
                <a:uFillTx/>
                <a:latin typeface="Tw Cen MT" panose="020B0602020104020603" pitchFamily="34" charset="0"/>
                <a:ea typeface="+mn-ea"/>
                <a:cs typeface="+mn-cs"/>
              </a:rPr>
              <a:t>My Communication</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100" u="sng" dirty="0">
              <a:solidFill>
                <a:prstClr val="black"/>
              </a:solidFill>
              <a:latin typeface="Tw Cen MT" panose="020B0602020104020603"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100" dirty="0">
                <a:solidFill>
                  <a:prstClr val="black"/>
                </a:solidFill>
                <a:latin typeface="Tw Cen MT" panose="020B0602020104020603" pitchFamily="34" charset="0"/>
              </a:rPr>
              <a:t>We will be exploring characters, setting and the theme of friendship. We will be looking at time travel texts.</a:t>
            </a:r>
            <a:endParaRPr kumimoji="0" lang="en-GB" sz="1100" b="0" i="0" strike="noStrike" kern="1200" cap="none" spc="0" normalizeH="0" baseline="0" noProof="0" dirty="0">
              <a:ln>
                <a:noFill/>
              </a:ln>
              <a:solidFill>
                <a:prstClr val="black"/>
              </a:solidFill>
              <a:effectLst/>
              <a:uLnTx/>
              <a:uFillTx/>
              <a:latin typeface="Tw Cen MT" panose="020B0602020104020603" pitchFamily="34" charset="0"/>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100" b="0" i="0" u="sng" strike="noStrike" kern="1200" cap="none" spc="0" normalizeH="0" baseline="0" dirty="0">
              <a:ln>
                <a:noFill/>
              </a:ln>
              <a:solidFill>
                <a:prstClr val="black"/>
              </a:solidFill>
              <a:effectLst/>
              <a:uLnTx/>
              <a:uFillTx/>
              <a:latin typeface="Tw Cen MT" panose="020B0602020104020603" pitchFamily="34" charset="0"/>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100" noProof="0" dirty="0">
                <a:solidFill>
                  <a:prstClr val="black"/>
                </a:solidFill>
                <a:latin typeface="Tw Cen MT" panose="020B0602020104020603" pitchFamily="34" charset="0"/>
              </a:rPr>
              <a:t>We will be loo</a:t>
            </a:r>
            <a:r>
              <a:rPr lang="en-GB" sz="1100" dirty="0">
                <a:solidFill>
                  <a:prstClr val="black"/>
                </a:solidFill>
                <a:latin typeface="Tw Cen MT" panose="020B0602020104020603" pitchFamily="34" charset="0"/>
              </a:rPr>
              <a:t>king at sensory</a:t>
            </a:r>
            <a:r>
              <a:rPr kumimoji="0" lang="en-GB" sz="1100" b="0" i="0" strike="noStrike" kern="1200" cap="none" spc="0" normalizeH="0" baseline="0" noProof="0" dirty="0">
                <a:ln>
                  <a:noFill/>
                </a:ln>
                <a:solidFill>
                  <a:prstClr val="black"/>
                </a:solidFill>
                <a:effectLst/>
                <a:uLnTx/>
                <a:uFillTx/>
                <a:latin typeface="Tw Cen MT" panose="020B0602020104020603" pitchFamily="34" charset="0"/>
                <a:ea typeface="+mn-ea"/>
                <a:cs typeface="+mn-cs"/>
              </a:rPr>
              <a:t> storytelling</a:t>
            </a:r>
            <a:r>
              <a:rPr lang="en-GB" sz="1100" dirty="0">
                <a:solidFill>
                  <a:prstClr val="black"/>
                </a:solidFill>
                <a:latin typeface="Tw Cen MT" panose="020B0602020104020603" pitchFamily="34" charset="0"/>
              </a:rPr>
              <a:t>, sequencing activities, sentence writing, and creative tasks.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100" dirty="0">
              <a:solidFill>
                <a:prstClr val="black"/>
              </a:solidFill>
              <a:latin typeface="Tw Cen MT" panose="020B0602020104020603"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100" dirty="0">
                <a:solidFill>
                  <a:prstClr val="black"/>
                </a:solidFill>
                <a:latin typeface="Tw Cen MT" panose="020B0602020104020603" pitchFamily="34" charset="0"/>
              </a:rPr>
              <a:t>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100" dirty="0">
              <a:solidFill>
                <a:prstClr val="black"/>
              </a:solidFill>
              <a:latin typeface="Tw Cen MT" panose="020B0602020104020603"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100" b="0" i="0" strike="noStrike" kern="1200" cap="none" spc="0" normalizeH="0" baseline="0" noProof="0" dirty="0">
              <a:ln>
                <a:noFill/>
              </a:ln>
              <a:solidFill>
                <a:prstClr val="black"/>
              </a:solidFill>
              <a:effectLst/>
              <a:uLnTx/>
              <a:uFillTx/>
              <a:latin typeface="Tw Cen MT" panose="020B0602020104020603" pitchFamily="34" charset="0"/>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100" b="0" i="0" strike="noStrike" kern="1200" cap="none" spc="0" normalizeH="0" baseline="0" noProof="0" dirty="0">
              <a:ln>
                <a:noFill/>
              </a:ln>
              <a:solidFill>
                <a:prstClr val="black"/>
              </a:solidFill>
              <a:effectLst/>
              <a:uLnTx/>
              <a:uFillTx/>
              <a:latin typeface="Tw Cen MT" panose="020B0602020104020603" pitchFamily="34" charset="0"/>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200" b="0" i="0" u="none" strike="noStrike" kern="1200" cap="none" spc="0" normalizeH="0" baseline="0" noProof="0" dirty="0">
              <a:ln>
                <a:noFill/>
              </a:ln>
              <a:solidFill>
                <a:prstClr val="black"/>
              </a:solidFill>
              <a:effectLst/>
              <a:uLnTx/>
              <a:uFillTx/>
              <a:latin typeface="Tw Cen MT" panose="020B0602020104020603" pitchFamily="34" charset="0"/>
              <a:ea typeface="+mn-ea"/>
              <a:cs typeface="+mn-cs"/>
            </a:endParaRPr>
          </a:p>
        </p:txBody>
      </p:sp>
      <p:pic>
        <p:nvPicPr>
          <p:cNvPr id="66" name="Picture 65">
            <a:extLst>
              <a:ext uri="{FF2B5EF4-FFF2-40B4-BE49-F238E27FC236}">
                <a16:creationId xmlns:a16="http://schemas.microsoft.com/office/drawing/2014/main" id="{D2D1E79C-C027-F985-A4A8-A1BFDF45F562}"/>
              </a:ext>
            </a:extLst>
          </p:cNvPr>
          <p:cNvPicPr>
            <a:picLocks noChangeAspect="1"/>
          </p:cNvPicPr>
          <p:nvPr/>
        </p:nvPicPr>
        <p:blipFill>
          <a:blip r:embed="rId8"/>
          <a:stretch>
            <a:fillRect/>
          </a:stretch>
        </p:blipFill>
        <p:spPr>
          <a:xfrm>
            <a:off x="9213979" y="938098"/>
            <a:ext cx="2811793" cy="2705465"/>
          </a:xfrm>
          <a:prstGeom prst="rect">
            <a:avLst/>
          </a:prstGeom>
        </p:spPr>
      </p:pic>
      <p:sp>
        <p:nvSpPr>
          <p:cNvPr id="68" name="TextBox 67">
            <a:extLst>
              <a:ext uri="{FF2B5EF4-FFF2-40B4-BE49-F238E27FC236}">
                <a16:creationId xmlns:a16="http://schemas.microsoft.com/office/drawing/2014/main" id="{C266145B-685C-C579-6BCC-A70AC23498B6}"/>
              </a:ext>
            </a:extLst>
          </p:cNvPr>
          <p:cNvSpPr txBox="1"/>
          <p:nvPr/>
        </p:nvSpPr>
        <p:spPr>
          <a:xfrm>
            <a:off x="9202976" y="971103"/>
            <a:ext cx="2738145" cy="769441"/>
          </a:xfrm>
          <a:prstGeom prst="rect">
            <a:avLst/>
          </a:prstGeom>
          <a:noFill/>
        </p:spPr>
        <p:txBody>
          <a:bodyPr wrap="square" lIns="91440" tIns="45720" rIns="91440" bIns="45720" anchor="t">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100" b="0" i="0" u="none" strike="noStrike" kern="1200" cap="none" spc="0" normalizeH="0" baseline="0" noProof="0">
              <a:ln>
                <a:noFill/>
              </a:ln>
              <a:solidFill>
                <a:prstClr val="black"/>
              </a:solidFill>
              <a:effectLst/>
              <a:uLnTx/>
              <a:uFillTx/>
              <a:latin typeface="Tw Cen MT" panose="020B0602020104020603" pitchFamily="34" charset="0"/>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100" b="0" i="0" u="none" strike="noStrike" kern="1200" cap="none" spc="0" normalizeH="0" baseline="0" noProof="0">
              <a:ln>
                <a:noFill/>
              </a:ln>
              <a:solidFill>
                <a:prstClr val="black"/>
              </a:solidFill>
              <a:effectLst/>
              <a:uLnTx/>
              <a:uFillTx/>
              <a:latin typeface="Tw Cen MT" panose="020B0602020104020603" pitchFamily="34" charset="0"/>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100" b="0" i="0" u="none" strike="noStrike" kern="1200" cap="none" spc="0" normalizeH="0" baseline="0" noProof="0">
              <a:ln>
                <a:noFill/>
              </a:ln>
              <a:solidFill>
                <a:prstClr val="black"/>
              </a:solidFill>
              <a:effectLst/>
              <a:uLnTx/>
              <a:uFillTx/>
              <a:latin typeface="Tw Cen MT" panose="020B0602020104020603" pitchFamily="34" charset="0"/>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100" b="0" i="0" u="none" strike="noStrike" kern="1200" cap="none" spc="0" normalizeH="0" baseline="0" noProof="0">
              <a:ln>
                <a:noFill/>
              </a:ln>
              <a:solidFill>
                <a:prstClr val="black"/>
              </a:solidFill>
              <a:effectLst/>
              <a:uLnTx/>
              <a:uFillTx/>
              <a:latin typeface="Tw Cen MT" panose="020B0602020104020603" pitchFamily="34" charset="0"/>
              <a:ea typeface="+mn-ea"/>
              <a:cs typeface="+mn-cs"/>
            </a:endParaRPr>
          </a:p>
        </p:txBody>
      </p:sp>
      <p:pic>
        <p:nvPicPr>
          <p:cNvPr id="71" name="Picture 70">
            <a:extLst>
              <a:ext uri="{FF2B5EF4-FFF2-40B4-BE49-F238E27FC236}">
                <a16:creationId xmlns:a16="http://schemas.microsoft.com/office/drawing/2014/main" id="{5BD7303F-21EA-2F8A-AC7C-C550D853855D}"/>
              </a:ext>
            </a:extLst>
          </p:cNvPr>
          <p:cNvPicPr>
            <a:picLocks noChangeAspect="1"/>
          </p:cNvPicPr>
          <p:nvPr/>
        </p:nvPicPr>
        <p:blipFill>
          <a:blip r:embed="rId9"/>
          <a:stretch>
            <a:fillRect/>
          </a:stretch>
        </p:blipFill>
        <p:spPr>
          <a:xfrm>
            <a:off x="3246026" y="3818485"/>
            <a:ext cx="2914141" cy="2706859"/>
          </a:xfrm>
          <a:prstGeom prst="rect">
            <a:avLst/>
          </a:prstGeom>
        </p:spPr>
      </p:pic>
      <p:pic>
        <p:nvPicPr>
          <p:cNvPr id="72" name="Picture 71">
            <a:extLst>
              <a:ext uri="{FF2B5EF4-FFF2-40B4-BE49-F238E27FC236}">
                <a16:creationId xmlns:a16="http://schemas.microsoft.com/office/drawing/2014/main" id="{0B2D6F1F-B421-649C-3FD6-F28A7B4D981F}"/>
              </a:ext>
            </a:extLst>
          </p:cNvPr>
          <p:cNvPicPr>
            <a:picLocks noChangeAspect="1"/>
          </p:cNvPicPr>
          <p:nvPr/>
        </p:nvPicPr>
        <p:blipFill>
          <a:blip r:embed="rId10"/>
          <a:stretch>
            <a:fillRect/>
          </a:stretch>
        </p:blipFill>
        <p:spPr>
          <a:xfrm>
            <a:off x="6233584" y="3823997"/>
            <a:ext cx="2920237" cy="2706859"/>
          </a:xfrm>
          <a:prstGeom prst="rect">
            <a:avLst/>
          </a:prstGeom>
        </p:spPr>
      </p:pic>
      <p:pic>
        <p:nvPicPr>
          <p:cNvPr id="73" name="Picture 72">
            <a:extLst>
              <a:ext uri="{FF2B5EF4-FFF2-40B4-BE49-F238E27FC236}">
                <a16:creationId xmlns:a16="http://schemas.microsoft.com/office/drawing/2014/main" id="{8DC8B6FE-8563-61FE-EEBF-A95C1BCDD507}"/>
              </a:ext>
            </a:extLst>
          </p:cNvPr>
          <p:cNvPicPr>
            <a:picLocks noChangeAspect="1"/>
          </p:cNvPicPr>
          <p:nvPr/>
        </p:nvPicPr>
        <p:blipFill>
          <a:blip r:embed="rId11"/>
          <a:stretch>
            <a:fillRect/>
          </a:stretch>
        </p:blipFill>
        <p:spPr>
          <a:xfrm>
            <a:off x="9238211" y="3784618"/>
            <a:ext cx="2816596" cy="1743083"/>
          </a:xfrm>
          <a:prstGeom prst="rect">
            <a:avLst/>
          </a:prstGeom>
        </p:spPr>
      </p:pic>
      <p:pic>
        <p:nvPicPr>
          <p:cNvPr id="78" name="Picture 77">
            <a:extLst>
              <a:ext uri="{FF2B5EF4-FFF2-40B4-BE49-F238E27FC236}">
                <a16:creationId xmlns:a16="http://schemas.microsoft.com/office/drawing/2014/main" id="{741B662C-9D2D-1902-01AE-1AD01A746009}"/>
              </a:ext>
            </a:extLst>
          </p:cNvPr>
          <p:cNvPicPr>
            <a:picLocks noChangeAspect="1"/>
          </p:cNvPicPr>
          <p:nvPr/>
        </p:nvPicPr>
        <p:blipFill>
          <a:blip r:embed="rId12"/>
          <a:stretch>
            <a:fillRect/>
          </a:stretch>
        </p:blipFill>
        <p:spPr>
          <a:xfrm>
            <a:off x="8006316" y="1038018"/>
            <a:ext cx="530398" cy="524301"/>
          </a:xfrm>
          <a:prstGeom prst="rect">
            <a:avLst/>
          </a:prstGeom>
        </p:spPr>
      </p:pic>
      <p:sp>
        <p:nvSpPr>
          <p:cNvPr id="85" name="TextBox 84">
            <a:extLst>
              <a:ext uri="{FF2B5EF4-FFF2-40B4-BE49-F238E27FC236}">
                <a16:creationId xmlns:a16="http://schemas.microsoft.com/office/drawing/2014/main" id="{094F715C-C9EA-760B-1830-E783907586E3}"/>
              </a:ext>
            </a:extLst>
          </p:cNvPr>
          <p:cNvSpPr txBox="1"/>
          <p:nvPr/>
        </p:nvSpPr>
        <p:spPr>
          <a:xfrm>
            <a:off x="9238211" y="2432269"/>
            <a:ext cx="7703574" cy="2800767"/>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100" b="0" i="0" u="none" strike="noStrike" kern="1200" cap="none" spc="0" normalizeH="0" baseline="0" noProof="0" dirty="0">
              <a:ln>
                <a:noFill/>
              </a:ln>
              <a:solidFill>
                <a:prstClr val="black"/>
              </a:solidFill>
              <a:effectLst/>
              <a:uLnTx/>
              <a:uFillTx/>
              <a:latin typeface="Tw Cen MT" panose="020B0602020104020603" pitchFamily="34" charset="0"/>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100" dirty="0">
              <a:solidFill>
                <a:prstClr val="black"/>
              </a:solidFill>
              <a:latin typeface="Tw Cen MT" panose="020B0602020104020603"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100" b="0" i="0" u="none" strike="noStrike" kern="1200" cap="none" spc="0" normalizeH="0" baseline="0" noProof="0" dirty="0">
              <a:ln>
                <a:noFill/>
              </a:ln>
              <a:solidFill>
                <a:prstClr val="black"/>
              </a:solidFill>
              <a:effectLst/>
              <a:uLnTx/>
              <a:uFillTx/>
              <a:latin typeface="Tw Cen MT" panose="020B0602020104020603" pitchFamily="34" charset="0"/>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100" dirty="0">
              <a:solidFill>
                <a:prstClr val="black"/>
              </a:solidFill>
              <a:latin typeface="Tw Cen MT" panose="020B0602020104020603"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100" b="0" i="0" u="none" strike="noStrike" kern="1200" cap="none" spc="0" normalizeH="0" baseline="0" noProof="0" dirty="0">
              <a:ln>
                <a:noFill/>
              </a:ln>
              <a:solidFill>
                <a:prstClr val="black"/>
              </a:solidFill>
              <a:effectLst/>
              <a:uLnTx/>
              <a:uFillTx/>
              <a:latin typeface="Tw Cen MT" panose="020B0602020104020603" pitchFamily="34" charset="0"/>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100" dirty="0">
              <a:solidFill>
                <a:prstClr val="black"/>
              </a:solidFill>
              <a:latin typeface="Tw Cen MT" panose="020B0602020104020603"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100" b="0" i="0" u="none" strike="noStrike" kern="1200" cap="none" spc="0" normalizeH="0" baseline="0" noProof="0" dirty="0">
              <a:ln>
                <a:noFill/>
              </a:ln>
              <a:solidFill>
                <a:prstClr val="black"/>
              </a:solidFill>
              <a:effectLst/>
              <a:uLnTx/>
              <a:uFillTx/>
              <a:latin typeface="Tw Cen MT" panose="020B0602020104020603" pitchFamily="34" charset="0"/>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100" dirty="0">
              <a:solidFill>
                <a:prstClr val="black"/>
              </a:solidFill>
              <a:latin typeface="Tw Cen MT" panose="020B0602020104020603"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100" b="0" i="0" u="none" strike="noStrike" kern="1200" cap="none" spc="0" normalizeH="0" baseline="0" noProof="0" dirty="0">
              <a:ln>
                <a:noFill/>
              </a:ln>
              <a:solidFill>
                <a:prstClr val="black"/>
              </a:solidFill>
              <a:effectLst/>
              <a:uLnTx/>
              <a:uFillTx/>
              <a:latin typeface="Tw Cen MT" panose="020B0602020104020603" pitchFamily="34" charset="0"/>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100" b="0" i="0" u="sng" strike="noStrike" kern="1200" cap="none" spc="0" normalizeH="0" baseline="0" noProof="0" dirty="0">
                <a:ln>
                  <a:noFill/>
                </a:ln>
                <a:solidFill>
                  <a:prstClr val="black"/>
                </a:solidFill>
                <a:effectLst/>
                <a:uLnTx/>
                <a:uFillTx/>
                <a:latin typeface="Tw Cen MT" panose="020B0602020104020603" pitchFamily="34" charset="0"/>
                <a:ea typeface="+mn-ea"/>
                <a:cs typeface="+mn-cs"/>
              </a:rPr>
              <a:t>Special events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100" u="sng" dirty="0">
              <a:solidFill>
                <a:prstClr val="black"/>
              </a:solidFill>
              <a:latin typeface="Tw Cen MT" panose="020B0602020104020603"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100" u="sng" dirty="0">
              <a:solidFill>
                <a:prstClr val="black"/>
              </a:solidFill>
              <a:latin typeface="Tw Cen MT" panose="020B0602020104020603"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100" i="0" strike="noStrike" kern="1200" cap="none" spc="0" normalizeH="0" baseline="0" noProof="0" dirty="0">
                <a:ln>
                  <a:noFill/>
                </a:ln>
                <a:solidFill>
                  <a:prstClr val="black"/>
                </a:solidFill>
                <a:effectLst/>
                <a:uLnTx/>
                <a:uFillTx/>
                <a:latin typeface="Tw Cen MT" panose="020B0602020104020603" pitchFamily="34" charset="0"/>
                <a:ea typeface="+mn-ea"/>
                <a:cs typeface="+mn-cs"/>
              </a:rPr>
              <a:t>Bonfire Night</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100" i="0" strike="noStrike" kern="1200" cap="none" spc="0" normalizeH="0" baseline="0" noProof="0" dirty="0">
                <a:ln>
                  <a:noFill/>
                </a:ln>
                <a:solidFill>
                  <a:prstClr val="black"/>
                </a:solidFill>
                <a:effectLst/>
                <a:uLnTx/>
                <a:uFillTx/>
                <a:latin typeface="Tw Cen MT" panose="020B0602020104020603" pitchFamily="34" charset="0"/>
                <a:ea typeface="+mn-ea"/>
                <a:cs typeface="+mn-cs"/>
              </a:rPr>
              <a:t>Diwali</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100" i="0" strike="noStrike" kern="1200" cap="none" spc="0" normalizeH="0" baseline="0" noProof="0" dirty="0">
                <a:ln>
                  <a:noFill/>
                </a:ln>
                <a:solidFill>
                  <a:prstClr val="black"/>
                </a:solidFill>
                <a:effectLst/>
                <a:uLnTx/>
                <a:uFillTx/>
                <a:latin typeface="Tw Cen MT" panose="020B0602020104020603" pitchFamily="34" charset="0"/>
                <a:ea typeface="+mn-ea"/>
                <a:cs typeface="+mn-cs"/>
              </a:rPr>
              <a:t>Halloween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100" i="0" strike="noStrike" kern="1200" cap="none" spc="0" normalizeH="0" baseline="0" noProof="0" dirty="0">
                <a:ln>
                  <a:noFill/>
                </a:ln>
                <a:solidFill>
                  <a:prstClr val="black"/>
                </a:solidFill>
                <a:effectLst/>
                <a:uLnTx/>
                <a:uFillTx/>
                <a:latin typeface="Tw Cen MT" panose="020B0602020104020603" pitchFamily="34" charset="0"/>
                <a:ea typeface="+mn-ea"/>
                <a:cs typeface="+mn-cs"/>
              </a:rPr>
              <a:t>Christmas </a:t>
            </a:r>
          </a:p>
        </p:txBody>
      </p:sp>
      <p:pic>
        <p:nvPicPr>
          <p:cNvPr id="86" name="Picture 85">
            <a:extLst>
              <a:ext uri="{FF2B5EF4-FFF2-40B4-BE49-F238E27FC236}">
                <a16:creationId xmlns:a16="http://schemas.microsoft.com/office/drawing/2014/main" id="{6B0A58A2-FAAF-7A31-723C-D7E85030AEA5}"/>
              </a:ext>
            </a:extLst>
          </p:cNvPr>
          <p:cNvPicPr>
            <a:picLocks noChangeAspect="1"/>
          </p:cNvPicPr>
          <p:nvPr/>
        </p:nvPicPr>
        <p:blipFill>
          <a:blip r:embed="rId13">
            <a:clrChange>
              <a:clrFrom>
                <a:srgbClr val="F4F4F6"/>
              </a:clrFrom>
              <a:clrTo>
                <a:srgbClr val="F4F4F6">
                  <a:alpha val="0"/>
                </a:srgbClr>
              </a:clrTo>
            </a:clrChange>
          </a:blip>
          <a:stretch>
            <a:fillRect/>
          </a:stretch>
        </p:blipFill>
        <p:spPr>
          <a:xfrm>
            <a:off x="10188345" y="3913701"/>
            <a:ext cx="411604" cy="426437"/>
          </a:xfrm>
          <a:prstGeom prst="rect">
            <a:avLst/>
          </a:prstGeom>
        </p:spPr>
      </p:pic>
      <p:pic>
        <p:nvPicPr>
          <p:cNvPr id="6" name="Picture 5" descr="A cartoon of two children in a cave&#10;&#10;AI-generated content may be incorrect.">
            <a:extLst>
              <a:ext uri="{FF2B5EF4-FFF2-40B4-BE49-F238E27FC236}">
                <a16:creationId xmlns:a16="http://schemas.microsoft.com/office/drawing/2014/main" id="{9F64C2BB-E950-B830-3B7E-D40F23CCC9D9}"/>
              </a:ext>
            </a:extLst>
          </p:cNvPr>
          <p:cNvPicPr>
            <a:picLocks noChangeAspect="1"/>
          </p:cNvPicPr>
          <p:nvPr/>
        </p:nvPicPr>
        <p:blipFill>
          <a:blip r:embed="rId14"/>
          <a:stretch>
            <a:fillRect/>
          </a:stretch>
        </p:blipFill>
        <p:spPr>
          <a:xfrm>
            <a:off x="122208" y="1869055"/>
            <a:ext cx="1509621" cy="1380227"/>
          </a:xfrm>
          <a:prstGeom prst="rect">
            <a:avLst/>
          </a:prstGeom>
        </p:spPr>
      </p:pic>
      <p:pic>
        <p:nvPicPr>
          <p:cNvPr id="7" name="Picture 6" descr="Mo's Best Friend: A Stone-Age Story ...">
            <a:extLst>
              <a:ext uri="{FF2B5EF4-FFF2-40B4-BE49-F238E27FC236}">
                <a16:creationId xmlns:a16="http://schemas.microsoft.com/office/drawing/2014/main" id="{8AD386E7-C5BA-CDF5-3EFB-EAAE34641573}"/>
              </a:ext>
            </a:extLst>
          </p:cNvPr>
          <p:cNvPicPr>
            <a:picLocks noChangeAspect="1"/>
          </p:cNvPicPr>
          <p:nvPr/>
        </p:nvPicPr>
        <p:blipFill>
          <a:blip r:embed="rId15"/>
          <a:stretch>
            <a:fillRect/>
          </a:stretch>
        </p:blipFill>
        <p:spPr>
          <a:xfrm>
            <a:off x="1852074" y="1868337"/>
            <a:ext cx="1414193" cy="1381664"/>
          </a:xfrm>
          <a:prstGeom prst="rect">
            <a:avLst/>
          </a:prstGeom>
        </p:spPr>
      </p:pic>
      <p:pic>
        <p:nvPicPr>
          <p:cNvPr id="8" name="Picture 7" descr="How to Wash a Woolly Mammoth: Amazon.co ...">
            <a:extLst>
              <a:ext uri="{FF2B5EF4-FFF2-40B4-BE49-F238E27FC236}">
                <a16:creationId xmlns:a16="http://schemas.microsoft.com/office/drawing/2014/main" id="{5E294772-C2EF-7058-F4C9-3F2017DCDA43}"/>
              </a:ext>
            </a:extLst>
          </p:cNvPr>
          <p:cNvPicPr>
            <a:picLocks noChangeAspect="1"/>
          </p:cNvPicPr>
          <p:nvPr/>
        </p:nvPicPr>
        <p:blipFill>
          <a:blip r:embed="rId16"/>
          <a:stretch>
            <a:fillRect/>
          </a:stretch>
        </p:blipFill>
        <p:spPr>
          <a:xfrm>
            <a:off x="112144" y="3867060"/>
            <a:ext cx="1630393" cy="1611163"/>
          </a:xfrm>
          <a:prstGeom prst="rect">
            <a:avLst/>
          </a:prstGeom>
        </p:spPr>
      </p:pic>
      <p:pic>
        <p:nvPicPr>
          <p:cNvPr id="11" name="Picture 10" descr="Ug : Boy Genius Of The Stone Age And ...">
            <a:extLst>
              <a:ext uri="{FF2B5EF4-FFF2-40B4-BE49-F238E27FC236}">
                <a16:creationId xmlns:a16="http://schemas.microsoft.com/office/drawing/2014/main" id="{0214BD5B-641C-B3B5-785E-D88703748D91}"/>
              </a:ext>
            </a:extLst>
          </p:cNvPr>
          <p:cNvPicPr>
            <a:picLocks noChangeAspect="1"/>
          </p:cNvPicPr>
          <p:nvPr/>
        </p:nvPicPr>
        <p:blipFill>
          <a:blip r:embed="rId17"/>
          <a:stretch>
            <a:fillRect/>
          </a:stretch>
        </p:blipFill>
        <p:spPr>
          <a:xfrm>
            <a:off x="1846143" y="3810539"/>
            <a:ext cx="1426055" cy="1839224"/>
          </a:xfrm>
          <a:prstGeom prst="rect">
            <a:avLst/>
          </a:prstGeom>
        </p:spPr>
      </p:pic>
      <p:pic>
        <p:nvPicPr>
          <p:cNvPr id="12" name="Picture 11">
            <a:extLst>
              <a:ext uri="{FF2B5EF4-FFF2-40B4-BE49-F238E27FC236}">
                <a16:creationId xmlns:a16="http://schemas.microsoft.com/office/drawing/2014/main" id="{12E8B09E-C72E-0838-1B00-D9078D4ABC79}"/>
              </a:ext>
            </a:extLst>
          </p:cNvPr>
          <p:cNvPicPr>
            <a:picLocks noChangeAspect="1"/>
          </p:cNvPicPr>
          <p:nvPr/>
        </p:nvPicPr>
        <p:blipFill>
          <a:blip r:embed="rId18">
            <a:clrChange>
              <a:clrFrom>
                <a:srgbClr val="F7F7F7"/>
              </a:clrFrom>
              <a:clrTo>
                <a:srgbClr val="F7F7F7">
                  <a:alpha val="0"/>
                </a:srgbClr>
              </a:clrTo>
            </a:clrChange>
            <a:biLevel thresh="75000"/>
          </a:blip>
          <a:stretch>
            <a:fillRect/>
          </a:stretch>
        </p:blipFill>
        <p:spPr>
          <a:xfrm>
            <a:off x="7056987" y="3944977"/>
            <a:ext cx="145071" cy="256007"/>
          </a:xfrm>
          <a:prstGeom prst="rect">
            <a:avLst/>
          </a:prstGeom>
        </p:spPr>
      </p:pic>
      <p:pic>
        <p:nvPicPr>
          <p:cNvPr id="22" name="Picture 21">
            <a:extLst>
              <a:ext uri="{FF2B5EF4-FFF2-40B4-BE49-F238E27FC236}">
                <a16:creationId xmlns:a16="http://schemas.microsoft.com/office/drawing/2014/main" id="{F65A1332-C718-CEB1-0246-5BCCBCE57A57}"/>
              </a:ext>
            </a:extLst>
          </p:cNvPr>
          <p:cNvPicPr>
            <a:picLocks noChangeAspect="1"/>
          </p:cNvPicPr>
          <p:nvPr/>
        </p:nvPicPr>
        <p:blipFill>
          <a:blip r:embed="rId19"/>
          <a:stretch>
            <a:fillRect/>
          </a:stretch>
        </p:blipFill>
        <p:spPr>
          <a:xfrm>
            <a:off x="7133379" y="1114225"/>
            <a:ext cx="353599" cy="438950"/>
          </a:xfrm>
          <a:prstGeom prst="rect">
            <a:avLst/>
          </a:prstGeom>
        </p:spPr>
      </p:pic>
      <p:pic>
        <p:nvPicPr>
          <p:cNvPr id="23" name="Picture 22">
            <a:extLst>
              <a:ext uri="{FF2B5EF4-FFF2-40B4-BE49-F238E27FC236}">
                <a16:creationId xmlns:a16="http://schemas.microsoft.com/office/drawing/2014/main" id="{ABD4DB41-426B-DFA9-F3E2-09294B2614EC}"/>
              </a:ext>
            </a:extLst>
          </p:cNvPr>
          <p:cNvPicPr>
            <a:picLocks noChangeAspect="1"/>
          </p:cNvPicPr>
          <p:nvPr/>
        </p:nvPicPr>
        <p:blipFill>
          <a:blip r:embed="rId20"/>
          <a:stretch>
            <a:fillRect/>
          </a:stretch>
        </p:blipFill>
        <p:spPr>
          <a:xfrm>
            <a:off x="7551105" y="1047163"/>
            <a:ext cx="518205" cy="506012"/>
          </a:xfrm>
          <a:prstGeom prst="rect">
            <a:avLst/>
          </a:prstGeom>
        </p:spPr>
      </p:pic>
      <p:sp>
        <p:nvSpPr>
          <p:cNvPr id="24" name="TextBox 23">
            <a:extLst>
              <a:ext uri="{FF2B5EF4-FFF2-40B4-BE49-F238E27FC236}">
                <a16:creationId xmlns:a16="http://schemas.microsoft.com/office/drawing/2014/main" id="{5A275361-35E4-453E-226B-5ACE926D2205}"/>
              </a:ext>
            </a:extLst>
          </p:cNvPr>
          <p:cNvSpPr txBox="1"/>
          <p:nvPr/>
        </p:nvSpPr>
        <p:spPr>
          <a:xfrm>
            <a:off x="6219869" y="1161095"/>
            <a:ext cx="2586029" cy="2985433"/>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u="sng" noProof="0">
                <a:solidFill>
                  <a:prstClr val="black"/>
                </a:solidFill>
                <a:latin typeface="Tw Cen MT" panose="020B0602020104020603" pitchFamily="34" charset="0"/>
              </a:rPr>
              <a:t>My World</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100" b="0" i="0" u="sng" strike="noStrike" kern="1200" cap="none" spc="0" normalizeH="0" baseline="0">
              <a:ln>
                <a:noFill/>
              </a:ln>
              <a:solidFill>
                <a:prstClr val="black"/>
              </a:solidFill>
              <a:effectLst/>
              <a:uLnTx/>
              <a:uFillTx/>
              <a:latin typeface="Tw Cen MT" panose="020B0602020104020603" pitchFamily="34" charset="0"/>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100" b="0" i="0" strike="noStrike" kern="1200" cap="none" spc="0" normalizeH="0" baseline="0">
                <a:ln>
                  <a:noFill/>
                </a:ln>
                <a:solidFill>
                  <a:prstClr val="black"/>
                </a:solidFill>
                <a:effectLst/>
                <a:uLnTx/>
                <a:uFillTx/>
                <a:latin typeface="Tw Cen MT" panose="020B0602020104020603" pitchFamily="34" charset="0"/>
                <a:ea typeface="+mn-ea"/>
                <a:cs typeface="+mn-cs"/>
              </a:rPr>
              <a:t>We will </a:t>
            </a:r>
            <a:r>
              <a:rPr lang="en-GB" sz="1100">
                <a:solidFill>
                  <a:prstClr val="black"/>
                </a:solidFill>
                <a:latin typeface="Tw Cen MT" panose="020B0602020104020603" pitchFamily="34" charset="0"/>
              </a:rPr>
              <a:t>be learning about how the Stone Age people lived- their homes, tools, food, art and travel.</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100" b="0" i="0" strike="noStrike" kern="1200" cap="none" spc="0" normalizeH="0" baseline="0" noProof="0">
              <a:ln>
                <a:noFill/>
              </a:ln>
              <a:solidFill>
                <a:prstClr val="black"/>
              </a:solidFill>
              <a:effectLst/>
              <a:uLnTx/>
              <a:uFillTx/>
              <a:latin typeface="Tw Cen MT" panose="020B0602020104020603" pitchFamily="34" charset="0"/>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100">
                <a:solidFill>
                  <a:prstClr val="black"/>
                </a:solidFill>
                <a:latin typeface="Tw Cen MT" panose="020B0602020104020603" pitchFamily="34" charset="0"/>
              </a:rPr>
              <a:t>We will also explore rocks, soils and materials- investigating different rock types, soil textures and how materials are used.</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100" b="0" i="0" strike="noStrike" kern="1200" cap="none" spc="0" normalizeH="0" baseline="0" noProof="0">
              <a:ln>
                <a:noFill/>
              </a:ln>
              <a:solidFill>
                <a:prstClr val="black"/>
              </a:solidFill>
              <a:effectLst/>
              <a:uLnTx/>
              <a:uFillTx/>
              <a:latin typeface="Tw Cen MT" panose="020B0602020104020603" pitchFamily="34" charset="0"/>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100">
                <a:solidFill>
                  <a:prstClr val="black"/>
                </a:solidFill>
                <a:latin typeface="Tw Cen MT" panose="020B0602020104020603" pitchFamily="34" charset="0"/>
              </a:rPr>
              <a:t>We will look at seasonal changes in the Stone Age and compare to the present day.</a:t>
            </a:r>
            <a:endParaRPr kumimoji="0" lang="en-GB" sz="1100" b="0" i="0" strike="noStrike" kern="1200" cap="none" spc="0" normalizeH="0" baseline="0" noProof="0">
              <a:ln>
                <a:noFill/>
              </a:ln>
              <a:solidFill>
                <a:prstClr val="black"/>
              </a:solidFill>
              <a:effectLst/>
              <a:uLnTx/>
              <a:uFillTx/>
              <a:latin typeface="Tw Cen MT" panose="020B0602020104020603" pitchFamily="34" charset="0"/>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100" b="0" i="0" strike="noStrike" kern="1200" cap="none" spc="0" normalizeH="0" baseline="0" noProof="0">
              <a:ln>
                <a:noFill/>
              </a:ln>
              <a:solidFill>
                <a:prstClr val="black"/>
              </a:solidFill>
              <a:effectLst/>
              <a:uLnTx/>
              <a:uFillTx/>
              <a:latin typeface="Tw Cen MT" panose="020B0602020104020603" pitchFamily="34" charset="0"/>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100" b="0" i="0" strike="noStrike" kern="1200" cap="none" spc="0" normalizeH="0" baseline="0" noProof="0">
              <a:ln>
                <a:noFill/>
              </a:ln>
              <a:solidFill>
                <a:prstClr val="black"/>
              </a:solidFill>
              <a:effectLst/>
              <a:uLnTx/>
              <a:uFillTx/>
              <a:latin typeface="Tw Cen MT" panose="020B0602020104020603" pitchFamily="34" charset="0"/>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200" b="0" i="0" u="none" strike="noStrike" kern="1200" cap="none" spc="0" normalizeH="0" baseline="0" noProof="0">
              <a:ln>
                <a:noFill/>
              </a:ln>
              <a:solidFill>
                <a:prstClr val="black"/>
              </a:solidFill>
              <a:effectLst/>
              <a:uLnTx/>
              <a:uFillTx/>
              <a:latin typeface="Tw Cen MT" panose="020B0602020104020603" pitchFamily="34" charset="0"/>
              <a:ea typeface="+mn-ea"/>
              <a:cs typeface="+mn-cs"/>
            </a:endParaRPr>
          </a:p>
        </p:txBody>
      </p:sp>
      <p:sp>
        <p:nvSpPr>
          <p:cNvPr id="26" name="TextBox 25">
            <a:extLst>
              <a:ext uri="{FF2B5EF4-FFF2-40B4-BE49-F238E27FC236}">
                <a16:creationId xmlns:a16="http://schemas.microsoft.com/office/drawing/2014/main" id="{56DE6E61-2A21-09F4-CA26-616A7C509CD8}"/>
              </a:ext>
            </a:extLst>
          </p:cNvPr>
          <p:cNvSpPr txBox="1"/>
          <p:nvPr/>
        </p:nvSpPr>
        <p:spPr>
          <a:xfrm>
            <a:off x="6244529" y="3927932"/>
            <a:ext cx="2884615" cy="2462213"/>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u="sng" dirty="0">
                <a:solidFill>
                  <a:prstClr val="black"/>
                </a:solidFill>
                <a:latin typeface="Tw Cen MT"/>
              </a:rPr>
              <a:t>My Thinking</a:t>
            </a:r>
            <a:endParaRPr kumimoji="0" lang="en-GB" sz="1100" b="0" i="0" u="sng" strike="noStrike" kern="1200" cap="none" spc="0" normalizeH="0" baseline="0" noProof="0" dirty="0">
              <a:ln>
                <a:noFill/>
              </a:ln>
              <a:solidFill>
                <a:prstClr val="black"/>
              </a:solidFill>
              <a:effectLst/>
              <a:uLnTx/>
              <a:uFillTx/>
              <a:latin typeface="Tw Cen MT"/>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100" b="0" i="0" u="sng" strike="noStrike" kern="1200" cap="none" spc="0" normalizeH="0" baseline="0" noProof="0" dirty="0">
              <a:ln>
                <a:noFill/>
              </a:ln>
              <a:solidFill>
                <a:prstClr val="black"/>
              </a:solidFill>
              <a:effectLst/>
              <a:uLnTx/>
              <a:uFillTx/>
              <a:latin typeface="Tw Cen MT"/>
            </a:endParaRPr>
          </a:p>
          <a:p>
            <a:pPr>
              <a:defRPr/>
            </a:pPr>
            <a:r>
              <a:rPr lang="en-GB" sz="1100" dirty="0">
                <a:solidFill>
                  <a:prstClr val="black"/>
                </a:solidFill>
                <a:latin typeface="Tw Cen MT"/>
                <a:ea typeface="Calibri"/>
                <a:cs typeface="Times New Roman"/>
              </a:rPr>
              <a:t>We will be looking at early number skills, place value, addition and subtraction, shape and measure, and patterns and fractions.  We will be linking our learning to our Stone Age theme using natural resources such as stones, sticks and leaves. </a:t>
            </a:r>
            <a:endParaRPr lang="en-GB" sz="1100" b="0" i="0" u="none" strike="noStrike" kern="1200" cap="none" spc="0" normalizeH="0" baseline="0" noProof="0" dirty="0">
              <a:ln>
                <a:noFill/>
              </a:ln>
              <a:solidFill>
                <a:prstClr val="black"/>
              </a:solidFill>
              <a:effectLst/>
              <a:uLnTx/>
              <a:uFillTx/>
              <a:latin typeface="Tw Cen MT" panose="020B0602020104020603" pitchFamily="34" charset="0"/>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100" b="0" i="0" u="none" strike="noStrike" kern="1200" cap="none" spc="0" normalizeH="0" baseline="0" noProof="0" dirty="0">
              <a:ln>
                <a:noFill/>
              </a:ln>
              <a:solidFill>
                <a:prstClr val="black"/>
              </a:solidFill>
              <a:effectLst/>
              <a:uLnTx/>
              <a:uFillTx/>
              <a:latin typeface="Tw Cen MT" panose="020B0602020104020603" pitchFamily="34" charset="0"/>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100" b="0" i="0" u="sng" strike="noStrike" kern="1200" cap="none" spc="0" normalizeH="0" baseline="0" noProof="0" dirty="0">
                <a:ln>
                  <a:noFill/>
                </a:ln>
                <a:solidFill>
                  <a:prstClr val="black"/>
                </a:solidFill>
                <a:effectLst/>
                <a:uLnTx/>
                <a:uFillTx/>
                <a:latin typeface="Tw Cen MT"/>
              </a:rPr>
              <a:t>Phonics</a:t>
            </a:r>
            <a:r>
              <a:rPr kumimoji="0" lang="en-US" sz="1100" b="0" i="0" u="none" strike="noStrike" kern="1200" cap="none" spc="0" normalizeH="0" baseline="0" noProof="0" dirty="0">
                <a:ln>
                  <a:noFill/>
                </a:ln>
                <a:solidFill>
                  <a:prstClr val="black"/>
                </a:solidFill>
                <a:effectLst/>
                <a:uLnTx/>
                <a:uFillTx/>
                <a:latin typeface="Tw Cen MT"/>
              </a:rPr>
              <a:t> </a:t>
            </a:r>
            <a:endParaRPr lang="en-US" sz="1100" b="0" i="0" u="none" strike="noStrike" kern="1200" cap="none" spc="0" normalizeH="0" baseline="0" noProof="0" dirty="0">
              <a:ln>
                <a:noFill/>
              </a:ln>
              <a:solidFill>
                <a:prstClr val="black"/>
              </a:solidFill>
              <a:effectLst/>
              <a:uLnTx/>
              <a:uFillTx/>
              <a:latin typeface="Tw Cen MT"/>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100" dirty="0">
              <a:solidFill>
                <a:prstClr val="black"/>
              </a:solidFill>
              <a:latin typeface="Tw Cen MT" panose="020B0602020104020603"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100" dirty="0">
                <a:solidFill>
                  <a:prstClr val="black"/>
                </a:solidFill>
                <a:latin typeface="Tw Cen MT" panose="020B0602020104020603" pitchFamily="34" charset="0"/>
              </a:rPr>
              <a:t>In phonics, we will continue in our groups, with some pupils looking at Phase 3 sounds and some pupils looking at Phase 5.</a:t>
            </a:r>
            <a:endParaRPr lang="en-GB" sz="1100" b="0" i="0" u="none" strike="noStrike" kern="1200" cap="none" spc="0" normalizeH="0" baseline="0" noProof="0" dirty="0">
              <a:ln>
                <a:noFill/>
              </a:ln>
              <a:solidFill>
                <a:prstClr val="black"/>
              </a:solidFill>
              <a:effectLst/>
              <a:uLnTx/>
              <a:uFillTx/>
              <a:latin typeface="Tw Cen MT" panose="020B0602020104020603" pitchFamily="34" charset="0"/>
            </a:endParaRPr>
          </a:p>
        </p:txBody>
      </p:sp>
      <p:sp>
        <p:nvSpPr>
          <p:cNvPr id="28" name="TextBox 27">
            <a:extLst>
              <a:ext uri="{FF2B5EF4-FFF2-40B4-BE49-F238E27FC236}">
                <a16:creationId xmlns:a16="http://schemas.microsoft.com/office/drawing/2014/main" id="{7957EAD6-B949-5B45-E7AE-D5CD7847A91D}"/>
              </a:ext>
            </a:extLst>
          </p:cNvPr>
          <p:cNvSpPr txBox="1"/>
          <p:nvPr/>
        </p:nvSpPr>
        <p:spPr>
          <a:xfrm>
            <a:off x="9238211" y="1119075"/>
            <a:ext cx="2637744" cy="2123658"/>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u="sng" dirty="0">
                <a:solidFill>
                  <a:prstClr val="black"/>
                </a:solidFill>
                <a:latin typeface="Tw Cen MT" panose="020B0602020104020603" pitchFamily="34" charset="0"/>
              </a:rPr>
              <a:t>My Personal Development</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100" b="0" i="0" u="sng" strike="noStrike" kern="1200" cap="none" spc="0" normalizeH="0" baseline="0" noProof="0" dirty="0">
              <a:ln>
                <a:noFill/>
              </a:ln>
              <a:solidFill>
                <a:prstClr val="black"/>
              </a:solidFill>
              <a:effectLst/>
              <a:uLnTx/>
              <a:uFillTx/>
              <a:latin typeface="Tw Cen MT" panose="020B0602020104020603" pitchFamily="34" charset="0"/>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100" dirty="0">
                <a:solidFill>
                  <a:prstClr val="black"/>
                </a:solidFill>
                <a:latin typeface="Tw Cen MT" panose="020B0602020104020603" pitchFamily="34" charset="0"/>
              </a:rPr>
              <a:t>We will be focussing on settling in, making new friends, working together and looking after our classroom</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100" b="0" i="0" strike="noStrike" kern="1200" cap="none" spc="0" normalizeH="0" baseline="0" noProof="0" dirty="0">
              <a:ln>
                <a:noFill/>
              </a:ln>
              <a:solidFill>
                <a:prstClr val="black"/>
              </a:solidFill>
              <a:effectLst/>
              <a:uLnTx/>
              <a:uFillTx/>
              <a:latin typeface="Tw Cen MT" panose="020B0602020104020603" pitchFamily="34" charset="0"/>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100" dirty="0">
                <a:latin typeface="Tw Cen MT" panose="020B0602020104020603" pitchFamily="34" charset="0"/>
              </a:rPr>
              <a:t>We will be developing agility, balance, throwing, catching, and jumping skills through fun games and activities.</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100" b="0" i="0" strike="noStrike" kern="1200" cap="none" spc="0" normalizeH="0" baseline="0" noProof="0" dirty="0">
              <a:ln>
                <a:noFill/>
              </a:ln>
              <a:solidFill>
                <a:prstClr val="black"/>
              </a:solidFill>
              <a:effectLst/>
              <a:uLnTx/>
              <a:uFillTx/>
              <a:latin typeface="Tw Cen MT" panose="020B0602020104020603"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100" dirty="0">
                <a:solidFill>
                  <a:prstClr val="black"/>
                </a:solidFill>
                <a:latin typeface="Tw Cen MT" panose="020B0602020104020603" pitchFamily="34" charset="0"/>
              </a:rPr>
              <a:t>Our fine motor will be developed through </a:t>
            </a:r>
            <a:r>
              <a:rPr lang="en-GB" sz="1100" dirty="0">
                <a:latin typeface="Tw Cen MT" panose="020B0602020104020603" pitchFamily="34" charset="0"/>
              </a:rPr>
              <a:t>clay modelling, weaving, and threading.</a:t>
            </a:r>
            <a:endParaRPr kumimoji="0" lang="en-GB" sz="1100" b="0" i="0" strike="noStrike" kern="1200" cap="none" spc="0" normalizeH="0" baseline="0" noProof="0" dirty="0">
              <a:ln>
                <a:noFill/>
              </a:ln>
              <a:solidFill>
                <a:prstClr val="black"/>
              </a:solidFill>
              <a:effectLst/>
              <a:uLnTx/>
              <a:uFillTx/>
              <a:latin typeface="Tw Cen MT" panose="020B0602020104020603" pitchFamily="34" charset="0"/>
            </a:endParaRPr>
          </a:p>
        </p:txBody>
      </p:sp>
      <p:pic>
        <p:nvPicPr>
          <p:cNvPr id="29" name="Picture 28">
            <a:extLst>
              <a:ext uri="{FF2B5EF4-FFF2-40B4-BE49-F238E27FC236}">
                <a16:creationId xmlns:a16="http://schemas.microsoft.com/office/drawing/2014/main" id="{0524C81C-833E-A996-C258-E2E9E3B2F148}"/>
              </a:ext>
            </a:extLst>
          </p:cNvPr>
          <p:cNvPicPr>
            <a:picLocks noChangeAspect="1"/>
          </p:cNvPicPr>
          <p:nvPr/>
        </p:nvPicPr>
        <p:blipFill>
          <a:blip r:embed="rId21">
            <a:clrChange>
              <a:clrFrom>
                <a:srgbClr val="F4F4F6"/>
              </a:clrFrom>
              <a:clrTo>
                <a:srgbClr val="F4F4F6">
                  <a:alpha val="0"/>
                </a:srgbClr>
              </a:clrTo>
            </a:clrChange>
          </a:blip>
          <a:stretch>
            <a:fillRect/>
          </a:stretch>
        </p:blipFill>
        <p:spPr>
          <a:xfrm>
            <a:off x="10847515" y="1007160"/>
            <a:ext cx="459114" cy="448855"/>
          </a:xfrm>
          <a:prstGeom prst="rect">
            <a:avLst/>
          </a:prstGeom>
        </p:spPr>
      </p:pic>
      <p:sp>
        <p:nvSpPr>
          <p:cNvPr id="31" name="TextBox 30">
            <a:extLst>
              <a:ext uri="{FF2B5EF4-FFF2-40B4-BE49-F238E27FC236}">
                <a16:creationId xmlns:a16="http://schemas.microsoft.com/office/drawing/2014/main" id="{97F7FB28-7628-5F85-4FE7-C7E8252D9918}"/>
              </a:ext>
            </a:extLst>
          </p:cNvPr>
          <p:cNvSpPr txBox="1"/>
          <p:nvPr/>
        </p:nvSpPr>
        <p:spPr>
          <a:xfrm>
            <a:off x="3369845" y="4165269"/>
            <a:ext cx="2033878" cy="2123658"/>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u="sng" dirty="0">
                <a:solidFill>
                  <a:prstClr val="black"/>
                </a:solidFill>
                <a:latin typeface="Tw Cen MT" panose="020B0602020104020603" pitchFamily="34" charset="0"/>
              </a:rPr>
              <a:t>My Creativity</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100" u="sng" dirty="0">
              <a:solidFill>
                <a:prstClr val="black"/>
              </a:solidFill>
              <a:latin typeface="Tw Cen MT" panose="020B0602020104020603"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100" dirty="0">
                <a:solidFill>
                  <a:prstClr val="black"/>
                </a:solidFill>
                <a:latin typeface="Tw Cen MT" panose="020B0602020104020603" pitchFamily="34" charset="0"/>
              </a:rPr>
              <a:t>We will be making cave paintings, modelling Stone Age Jewellery, clay pots and role plating in our Stone Age camp.</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100" dirty="0">
              <a:solidFill>
                <a:prstClr val="black"/>
              </a:solidFill>
              <a:latin typeface="Tw Cen MT" panose="020B0602020104020603"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100" dirty="0">
                <a:solidFill>
                  <a:prstClr val="black"/>
                </a:solidFill>
                <a:latin typeface="Tw Cen MT" panose="020B0602020104020603" pitchFamily="34" charset="0"/>
              </a:rPr>
              <a:t>We will be learning about rhythm and beat using sticks, stones and body percussion to make our own Stone Age soundscapes</a:t>
            </a:r>
          </a:p>
        </p:txBody>
      </p:sp>
      <p:pic>
        <p:nvPicPr>
          <p:cNvPr id="32" name="Picture 31">
            <a:extLst>
              <a:ext uri="{FF2B5EF4-FFF2-40B4-BE49-F238E27FC236}">
                <a16:creationId xmlns:a16="http://schemas.microsoft.com/office/drawing/2014/main" id="{418ECE28-9A26-FAF7-73E1-427389142A67}"/>
              </a:ext>
            </a:extLst>
          </p:cNvPr>
          <p:cNvPicPr>
            <a:picLocks noChangeAspect="1"/>
          </p:cNvPicPr>
          <p:nvPr/>
        </p:nvPicPr>
        <p:blipFill>
          <a:blip r:embed="rId22">
            <a:clrChange>
              <a:clrFrom>
                <a:srgbClr val="F4F4F6"/>
              </a:clrFrom>
              <a:clrTo>
                <a:srgbClr val="F4F4F6">
                  <a:alpha val="0"/>
                </a:srgbClr>
              </a:clrTo>
            </a:clrChange>
          </a:blip>
          <a:stretch>
            <a:fillRect/>
          </a:stretch>
        </p:blipFill>
        <p:spPr>
          <a:xfrm>
            <a:off x="5171111" y="3969991"/>
            <a:ext cx="531690" cy="553583"/>
          </a:xfrm>
          <a:prstGeom prst="rect">
            <a:avLst/>
          </a:prstGeom>
        </p:spPr>
      </p:pic>
      <p:pic>
        <p:nvPicPr>
          <p:cNvPr id="34" name="Picture 33">
            <a:extLst>
              <a:ext uri="{FF2B5EF4-FFF2-40B4-BE49-F238E27FC236}">
                <a16:creationId xmlns:a16="http://schemas.microsoft.com/office/drawing/2014/main" id="{A8B4D7F6-FF74-0282-5E5C-3102A2974016}"/>
              </a:ext>
            </a:extLst>
          </p:cNvPr>
          <p:cNvPicPr>
            <a:picLocks noChangeAspect="1"/>
          </p:cNvPicPr>
          <p:nvPr/>
        </p:nvPicPr>
        <p:blipFill>
          <a:blip r:embed="rId23"/>
          <a:stretch>
            <a:fillRect/>
          </a:stretch>
        </p:blipFill>
        <p:spPr>
          <a:xfrm>
            <a:off x="6903795" y="5227098"/>
            <a:ext cx="365792" cy="335309"/>
          </a:xfrm>
          <a:prstGeom prst="rect">
            <a:avLst/>
          </a:prstGeom>
        </p:spPr>
      </p:pic>
      <p:pic>
        <p:nvPicPr>
          <p:cNvPr id="35" name="Picture 34">
            <a:extLst>
              <a:ext uri="{FF2B5EF4-FFF2-40B4-BE49-F238E27FC236}">
                <a16:creationId xmlns:a16="http://schemas.microsoft.com/office/drawing/2014/main" id="{6E210B04-C891-1FF5-AB11-A2F5802B1A0A}"/>
              </a:ext>
            </a:extLst>
          </p:cNvPr>
          <p:cNvPicPr>
            <a:picLocks noChangeAspect="1"/>
          </p:cNvPicPr>
          <p:nvPr/>
        </p:nvPicPr>
        <p:blipFill>
          <a:blip r:embed="rId24">
            <a:clrChange>
              <a:clrFrom>
                <a:srgbClr val="F4F4F6"/>
              </a:clrFrom>
              <a:clrTo>
                <a:srgbClr val="F4F4F6">
                  <a:alpha val="0"/>
                </a:srgbClr>
              </a:clrTo>
            </a:clrChange>
          </a:blip>
          <a:stretch>
            <a:fillRect/>
          </a:stretch>
        </p:blipFill>
        <p:spPr>
          <a:xfrm>
            <a:off x="11305736" y="975303"/>
            <a:ext cx="619060" cy="565922"/>
          </a:xfrm>
          <a:prstGeom prst="rect">
            <a:avLst/>
          </a:prstGeom>
        </p:spPr>
      </p:pic>
      <p:pic>
        <p:nvPicPr>
          <p:cNvPr id="36" name="Picture 35">
            <a:extLst>
              <a:ext uri="{FF2B5EF4-FFF2-40B4-BE49-F238E27FC236}">
                <a16:creationId xmlns:a16="http://schemas.microsoft.com/office/drawing/2014/main" id="{6EE778D5-A449-EA16-DC5A-7C49DA4F074B}"/>
              </a:ext>
            </a:extLst>
          </p:cNvPr>
          <p:cNvPicPr>
            <a:picLocks noChangeAspect="1"/>
          </p:cNvPicPr>
          <p:nvPr/>
        </p:nvPicPr>
        <p:blipFill>
          <a:blip r:embed="rId25"/>
          <a:stretch>
            <a:fillRect/>
          </a:stretch>
        </p:blipFill>
        <p:spPr>
          <a:xfrm>
            <a:off x="4637419" y="1277294"/>
            <a:ext cx="365792" cy="332261"/>
          </a:xfrm>
          <a:prstGeom prst="rect">
            <a:avLst/>
          </a:prstGeom>
        </p:spPr>
      </p:pic>
      <p:pic>
        <p:nvPicPr>
          <p:cNvPr id="39" name="Picture 38">
            <a:extLst>
              <a:ext uri="{FF2B5EF4-FFF2-40B4-BE49-F238E27FC236}">
                <a16:creationId xmlns:a16="http://schemas.microsoft.com/office/drawing/2014/main" id="{F99CCCB9-4DB1-500E-0291-9F88D80C3CB4}"/>
              </a:ext>
            </a:extLst>
          </p:cNvPr>
          <p:cNvPicPr>
            <a:picLocks noChangeAspect="1"/>
          </p:cNvPicPr>
          <p:nvPr/>
        </p:nvPicPr>
        <p:blipFill>
          <a:blip r:embed="rId26">
            <a:clrChange>
              <a:clrFrom>
                <a:srgbClr val="F4F4F6"/>
              </a:clrFrom>
              <a:clrTo>
                <a:srgbClr val="F4F4F6">
                  <a:alpha val="0"/>
                </a:srgbClr>
              </a:clrTo>
            </a:clrChange>
          </a:blip>
          <a:stretch>
            <a:fillRect/>
          </a:stretch>
        </p:blipFill>
        <p:spPr>
          <a:xfrm>
            <a:off x="5038990" y="1244272"/>
            <a:ext cx="459927" cy="456711"/>
          </a:xfrm>
          <a:prstGeom prst="rect">
            <a:avLst/>
          </a:prstGeom>
        </p:spPr>
      </p:pic>
      <p:pic>
        <p:nvPicPr>
          <p:cNvPr id="40" name="Picture 39">
            <a:extLst>
              <a:ext uri="{FF2B5EF4-FFF2-40B4-BE49-F238E27FC236}">
                <a16:creationId xmlns:a16="http://schemas.microsoft.com/office/drawing/2014/main" id="{E8727125-8EFC-4AA2-BA7E-A5809A592631}"/>
              </a:ext>
            </a:extLst>
          </p:cNvPr>
          <p:cNvPicPr>
            <a:picLocks noChangeAspect="1"/>
          </p:cNvPicPr>
          <p:nvPr/>
        </p:nvPicPr>
        <p:blipFill>
          <a:blip r:embed="rId27">
            <a:clrChange>
              <a:clrFrom>
                <a:srgbClr val="F4F4F6"/>
              </a:clrFrom>
              <a:clrTo>
                <a:srgbClr val="F4F4F6">
                  <a:alpha val="0"/>
                </a:srgbClr>
              </a:clrTo>
            </a:clrChange>
          </a:blip>
          <a:stretch>
            <a:fillRect/>
          </a:stretch>
        </p:blipFill>
        <p:spPr>
          <a:xfrm>
            <a:off x="4404718" y="3947241"/>
            <a:ext cx="790420" cy="507486"/>
          </a:xfrm>
          <a:prstGeom prst="rect">
            <a:avLst/>
          </a:prstGeom>
        </p:spPr>
      </p:pic>
    </p:spTree>
    <p:extLst>
      <p:ext uri="{BB962C8B-B14F-4D97-AF65-F5344CB8AC3E}">
        <p14:creationId xmlns:p14="http://schemas.microsoft.com/office/powerpoint/2010/main" val="120014748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9DA616C-AEF9-B2B2-33A2-DFA0742DDCFD}"/>
            </a:ext>
          </a:extLst>
        </p:cNvPr>
        <p:cNvGrpSpPr/>
        <p:nvPr/>
      </p:nvGrpSpPr>
      <p:grpSpPr>
        <a:xfrm>
          <a:off x="0" y="0"/>
          <a:ext cx="0" cy="0"/>
          <a:chOff x="0" y="0"/>
          <a:chExt cx="0" cy="0"/>
        </a:xfrm>
      </p:grpSpPr>
      <p:sp>
        <p:nvSpPr>
          <p:cNvPr id="5" name="TextBox 4">
            <a:extLst>
              <a:ext uri="{FF2B5EF4-FFF2-40B4-BE49-F238E27FC236}">
                <a16:creationId xmlns:a16="http://schemas.microsoft.com/office/drawing/2014/main" id="{E78045D0-037A-C8E4-744E-36FB1A13DD33}"/>
              </a:ext>
            </a:extLst>
          </p:cNvPr>
          <p:cNvSpPr txBox="1"/>
          <p:nvPr/>
        </p:nvSpPr>
        <p:spPr>
          <a:xfrm>
            <a:off x="124109" y="30799"/>
            <a:ext cx="5760640" cy="646331"/>
          </a:xfrm>
          <a:prstGeom prst="rect">
            <a:avLst/>
          </a:prstGeom>
          <a:noFill/>
        </p:spPr>
        <p:txBody>
          <a:bodyPr wrap="square" rtlCol="0">
            <a:spAutoFit/>
          </a:bodyPr>
          <a:lstStyle/>
          <a:p>
            <a:r>
              <a:rPr lang="en-GB">
                <a:latin typeface="Tw Cen MT" panose="020B0602020104020603" pitchFamily="34" charset="0"/>
              </a:rPr>
              <a:t>Tawny Bees at The Hive Autumn 2025</a:t>
            </a:r>
          </a:p>
          <a:p>
            <a:endParaRPr lang="en-GB">
              <a:latin typeface="NTPreCursivefk" panose="03000400000000000000" pitchFamily="66" charset="0"/>
            </a:endParaRPr>
          </a:p>
        </p:txBody>
      </p:sp>
      <p:sp>
        <p:nvSpPr>
          <p:cNvPr id="14" name="TextBox 13">
            <a:extLst>
              <a:ext uri="{FF2B5EF4-FFF2-40B4-BE49-F238E27FC236}">
                <a16:creationId xmlns:a16="http://schemas.microsoft.com/office/drawing/2014/main" id="{10E75AFF-A8E8-3EA8-9C9D-EB29B64BF412}"/>
              </a:ext>
            </a:extLst>
          </p:cNvPr>
          <p:cNvSpPr txBox="1"/>
          <p:nvPr/>
        </p:nvSpPr>
        <p:spPr>
          <a:xfrm>
            <a:off x="-847904" y="5295234"/>
            <a:ext cx="2016224" cy="769441"/>
          </a:xfrm>
          <a:prstGeom prst="rect">
            <a:avLst/>
          </a:prstGeom>
          <a:noFill/>
        </p:spPr>
        <p:txBody>
          <a:bodyPr wrap="square" rtlCol="0">
            <a:spAutoFit/>
          </a:bodyPr>
          <a:lstStyle/>
          <a:p>
            <a:endParaRPr lang="en-GB" sz="1100">
              <a:latin typeface="NTPreCursivefk" panose="03000400000000000000" pitchFamily="66" charset="0"/>
            </a:endParaRPr>
          </a:p>
          <a:p>
            <a:br>
              <a:rPr lang="en-GB" sz="1100">
                <a:latin typeface="NTPreCursivefk" panose="03000400000000000000" pitchFamily="66" charset="0"/>
              </a:rPr>
            </a:br>
            <a:endParaRPr lang="en-GB" sz="1100">
              <a:latin typeface="NTPreCursivefk" panose="03000400000000000000" pitchFamily="66" charset="0"/>
            </a:endParaRPr>
          </a:p>
          <a:p>
            <a:endParaRPr lang="en-GB" sz="1100" b="1">
              <a:solidFill>
                <a:srgbClr val="FF0000"/>
              </a:solidFill>
              <a:latin typeface="NTPreCursivefk" panose="03000400000000000000" pitchFamily="66" charset="0"/>
            </a:endParaRPr>
          </a:p>
        </p:txBody>
      </p:sp>
      <p:pic>
        <p:nvPicPr>
          <p:cNvPr id="3" name="Picture 2">
            <a:extLst>
              <a:ext uri="{FF2B5EF4-FFF2-40B4-BE49-F238E27FC236}">
                <a16:creationId xmlns:a16="http://schemas.microsoft.com/office/drawing/2014/main" id="{1CAC96CC-6AD2-2635-6DE4-3C6428D60307}"/>
              </a:ext>
            </a:extLst>
          </p:cNvPr>
          <p:cNvPicPr>
            <a:picLocks noChangeAspect="1"/>
          </p:cNvPicPr>
          <p:nvPr/>
        </p:nvPicPr>
        <p:blipFill>
          <a:blip r:embed="rId3"/>
          <a:stretch>
            <a:fillRect/>
          </a:stretch>
        </p:blipFill>
        <p:spPr>
          <a:xfrm>
            <a:off x="9066206" y="5502"/>
            <a:ext cx="3176291" cy="6852498"/>
          </a:xfrm>
          <a:prstGeom prst="rect">
            <a:avLst/>
          </a:prstGeom>
        </p:spPr>
      </p:pic>
      <p:sp>
        <p:nvSpPr>
          <p:cNvPr id="45" name="TextBox 44">
            <a:extLst>
              <a:ext uri="{FF2B5EF4-FFF2-40B4-BE49-F238E27FC236}">
                <a16:creationId xmlns:a16="http://schemas.microsoft.com/office/drawing/2014/main" id="{8DC81648-67AC-9EC8-161B-12BF067A1B66}"/>
              </a:ext>
            </a:extLst>
          </p:cNvPr>
          <p:cNvSpPr txBox="1"/>
          <p:nvPr/>
        </p:nvSpPr>
        <p:spPr>
          <a:xfrm>
            <a:off x="8992431" y="4563647"/>
            <a:ext cx="1945075" cy="538609"/>
          </a:xfrm>
          <a:prstGeom prst="rect">
            <a:avLst/>
          </a:prstGeom>
          <a:noFill/>
        </p:spPr>
        <p:txBody>
          <a:bodyPr wrap="square" rtlCol="0">
            <a:spAutoFit/>
          </a:bodyPr>
          <a:lstStyle/>
          <a:p>
            <a:br>
              <a:rPr lang="en-GB" sz="1100">
                <a:latin typeface="NTPreCursivefk" panose="03000400000000000000" pitchFamily="66" charset="0"/>
              </a:rPr>
            </a:br>
            <a:endParaRPr lang="en-GB"/>
          </a:p>
        </p:txBody>
      </p:sp>
      <p:sp>
        <p:nvSpPr>
          <p:cNvPr id="10" name="Rectangle 9">
            <a:extLst>
              <a:ext uri="{FF2B5EF4-FFF2-40B4-BE49-F238E27FC236}">
                <a16:creationId xmlns:a16="http://schemas.microsoft.com/office/drawing/2014/main" id="{B33F192C-C639-EBB4-B4DF-83D07B0C7E85}"/>
              </a:ext>
            </a:extLst>
          </p:cNvPr>
          <p:cNvSpPr/>
          <p:nvPr/>
        </p:nvSpPr>
        <p:spPr>
          <a:xfrm>
            <a:off x="186731" y="353964"/>
            <a:ext cx="11822210" cy="323166"/>
          </a:xfrm>
          <a:prstGeom prst="rect">
            <a:avLst/>
          </a:prstGeom>
          <a:solidFill>
            <a:schemeClr val="bg1">
              <a:lumMod val="7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Rectangle 10">
            <a:extLst>
              <a:ext uri="{FF2B5EF4-FFF2-40B4-BE49-F238E27FC236}">
                <a16:creationId xmlns:a16="http://schemas.microsoft.com/office/drawing/2014/main" id="{826E2F44-82D1-B403-2EB1-64B0F256E74D}"/>
              </a:ext>
            </a:extLst>
          </p:cNvPr>
          <p:cNvSpPr/>
          <p:nvPr/>
        </p:nvSpPr>
        <p:spPr>
          <a:xfrm>
            <a:off x="214502" y="2985901"/>
            <a:ext cx="3589119" cy="461665"/>
          </a:xfrm>
          <a:prstGeom prst="rect">
            <a:avLst/>
          </a:prstGeom>
        </p:spPr>
        <p:txBody>
          <a:bodyPr wrap="square">
            <a:spAutoFit/>
          </a:bodyPr>
          <a:lstStyle/>
          <a:p>
            <a:pPr lvl="0"/>
            <a:endParaRPr lang="en-GB" sz="1200">
              <a:solidFill>
                <a:prstClr val="black"/>
              </a:solidFill>
              <a:latin typeface="Typewriter" panose="02020500000000000000" pitchFamily="18" charset="0"/>
            </a:endParaRPr>
          </a:p>
          <a:p>
            <a:pPr lvl="0"/>
            <a:endParaRPr lang="en-GB" sz="1200">
              <a:solidFill>
                <a:prstClr val="black"/>
              </a:solidFill>
              <a:latin typeface="Typewriter" panose="02020500000000000000" pitchFamily="18" charset="0"/>
            </a:endParaRPr>
          </a:p>
        </p:txBody>
      </p:sp>
      <p:sp>
        <p:nvSpPr>
          <p:cNvPr id="22" name="TextBox 21">
            <a:extLst>
              <a:ext uri="{FF2B5EF4-FFF2-40B4-BE49-F238E27FC236}">
                <a16:creationId xmlns:a16="http://schemas.microsoft.com/office/drawing/2014/main" id="{2C109A49-382C-95EA-6EC2-D2308E626067}"/>
              </a:ext>
            </a:extLst>
          </p:cNvPr>
          <p:cNvSpPr txBox="1"/>
          <p:nvPr/>
        </p:nvSpPr>
        <p:spPr>
          <a:xfrm>
            <a:off x="176716" y="821949"/>
            <a:ext cx="2446454" cy="615553"/>
          </a:xfrm>
          <a:prstGeom prst="rect">
            <a:avLst/>
          </a:prstGeom>
          <a:noFill/>
        </p:spPr>
        <p:txBody>
          <a:bodyPr wrap="square" rtlCol="0">
            <a:spAutoFit/>
          </a:bodyPr>
          <a:lstStyle/>
          <a:p>
            <a:r>
              <a:rPr lang="en-GB" sz="1700">
                <a:latin typeface="NTPreCursivefk" panose="03000400000000000000" pitchFamily="66" charset="0"/>
              </a:rPr>
              <a:t>.</a:t>
            </a:r>
          </a:p>
          <a:p>
            <a:endParaRPr lang="en-GB" sz="1700">
              <a:latin typeface="NTPreCursivefk" panose="03000400000000000000" pitchFamily="66" charset="0"/>
            </a:endParaRPr>
          </a:p>
        </p:txBody>
      </p:sp>
      <p:sp>
        <p:nvSpPr>
          <p:cNvPr id="25" name="TextBox 24">
            <a:extLst>
              <a:ext uri="{FF2B5EF4-FFF2-40B4-BE49-F238E27FC236}">
                <a16:creationId xmlns:a16="http://schemas.microsoft.com/office/drawing/2014/main" id="{653300A5-CE09-0ED2-EB07-2F7F3EDF3618}"/>
              </a:ext>
            </a:extLst>
          </p:cNvPr>
          <p:cNvSpPr txBox="1"/>
          <p:nvPr/>
        </p:nvSpPr>
        <p:spPr>
          <a:xfrm>
            <a:off x="214502" y="821949"/>
            <a:ext cx="3854717" cy="7602081"/>
          </a:xfrm>
          <a:prstGeom prst="rect">
            <a:avLst/>
          </a:prstGeom>
          <a:noFill/>
        </p:spPr>
        <p:txBody>
          <a:bodyPr wrap="square">
            <a:spAutoFit/>
          </a:bodyPr>
          <a:lstStyle/>
          <a:p>
            <a:r>
              <a:rPr lang="en-GB" sz="1400" u="sng">
                <a:latin typeface="Tw Cen MT" panose="020B0602020104020603" pitchFamily="34" charset="0"/>
              </a:rPr>
              <a:t>Supporting your child at home</a:t>
            </a:r>
          </a:p>
          <a:p>
            <a:r>
              <a:rPr lang="en-GB" sz="1400" u="sng">
                <a:latin typeface="Tw Cen MT" panose="020B0602020104020603" pitchFamily="34" charset="0"/>
              </a:rPr>
              <a:t>Reading</a:t>
            </a:r>
          </a:p>
          <a:p>
            <a:r>
              <a:rPr lang="en-GB" sz="1400">
                <a:latin typeface="Tw Cen MT" panose="020B0602020104020603" pitchFamily="34" charset="0"/>
              </a:rPr>
              <a:t>Your child will bring home two reading books every Friday. One will be a Little Wandle phonics book and one will be a library book. </a:t>
            </a:r>
          </a:p>
          <a:p>
            <a:endParaRPr lang="en-GB" sz="1400">
              <a:latin typeface="Tw Cen MT" panose="020B0602020104020603" pitchFamily="34" charset="0"/>
            </a:endParaRPr>
          </a:p>
          <a:p>
            <a:pPr algn="ctr"/>
            <a:r>
              <a:rPr lang="en-GB" sz="1400" b="1">
                <a:latin typeface="Tw Cen MT" panose="020B0602020104020603" pitchFamily="34" charset="0"/>
              </a:rPr>
              <a:t>Little Wandle phonics book:</a:t>
            </a:r>
          </a:p>
          <a:p>
            <a:r>
              <a:rPr lang="en-GB" sz="1400" b="0" i="0">
                <a:solidFill>
                  <a:srgbClr val="000000"/>
                </a:solidFill>
                <a:effectLst/>
                <a:latin typeface="Tw Cen MT" panose="020B0602020104020603" pitchFamily="34" charset="0"/>
              </a:rPr>
              <a:t>This book will be carefully matched to your child’s reading level. Initially, you</a:t>
            </a:r>
            <a:r>
              <a:rPr lang="en-GB" sz="1400">
                <a:solidFill>
                  <a:srgbClr val="000000"/>
                </a:solidFill>
                <a:latin typeface="Tw Cen MT" panose="020B0602020104020603" pitchFamily="34" charset="0"/>
              </a:rPr>
              <a:t>r child will have a wordless book and, when they have begun to learn graphemes and how to blend them together to read words, they will then have books with words. </a:t>
            </a:r>
            <a:r>
              <a:rPr lang="en-GB" sz="1400" b="0" i="0">
                <a:solidFill>
                  <a:srgbClr val="000000"/>
                </a:solidFill>
                <a:effectLst/>
                <a:latin typeface="Tw Cen MT" panose="020B0602020104020603" pitchFamily="34" charset="0"/>
              </a:rPr>
              <a:t>If your child is reading it with little help, please don’t worry that it’s too easy – your child needs to develop fluency and confidence in reading and to develop their storyteller voice! Listen to them read the book daily, if possible. Give them lots of praise – celebrate their success! If they can’t read a word, remind them to sound it out and if </a:t>
            </a:r>
            <a:r>
              <a:rPr lang="en-GB" sz="1400">
                <a:solidFill>
                  <a:srgbClr val="000000"/>
                </a:solidFill>
                <a:latin typeface="Tw Cen MT" panose="020B0602020104020603" pitchFamily="34" charset="0"/>
              </a:rPr>
              <a:t>they still struggle, re</a:t>
            </a:r>
            <a:r>
              <a:rPr lang="en-GB" sz="1400" b="0" i="0">
                <a:solidFill>
                  <a:srgbClr val="000000"/>
                </a:solidFill>
                <a:effectLst/>
                <a:latin typeface="Tw Cen MT" panose="020B0602020104020603" pitchFamily="34" charset="0"/>
              </a:rPr>
              <a:t>ad it to them. </a:t>
            </a:r>
          </a:p>
          <a:p>
            <a:pPr algn="l"/>
            <a:endParaRPr lang="en-GB" sz="1400">
              <a:solidFill>
                <a:srgbClr val="000000"/>
              </a:solidFill>
              <a:latin typeface="Tw Cen MT" panose="020B0602020104020603" pitchFamily="34" charset="0"/>
            </a:endParaRPr>
          </a:p>
          <a:p>
            <a:pPr algn="ctr"/>
            <a:r>
              <a:rPr lang="en-GB" sz="1400" b="1" i="0">
                <a:solidFill>
                  <a:srgbClr val="000000"/>
                </a:solidFill>
                <a:effectLst/>
                <a:latin typeface="Tw Cen MT" panose="020B0602020104020603" pitchFamily="34" charset="0"/>
              </a:rPr>
              <a:t>Library book:</a:t>
            </a:r>
          </a:p>
          <a:p>
            <a:r>
              <a:rPr lang="en-GB" sz="1400" i="0">
                <a:solidFill>
                  <a:srgbClr val="000000"/>
                </a:solidFill>
                <a:effectLst/>
                <a:latin typeface="Tw Cen MT" panose="020B0602020104020603" pitchFamily="34" charset="0"/>
              </a:rPr>
              <a:t>This book has been chosen by your child from the school library. Thi</a:t>
            </a:r>
            <a:r>
              <a:rPr lang="en-GB" sz="1400">
                <a:solidFill>
                  <a:srgbClr val="000000"/>
                </a:solidFill>
                <a:latin typeface="Tw Cen MT" panose="020B0602020104020603" pitchFamily="34" charset="0"/>
              </a:rPr>
              <a:t>s will contain tricky words that your child will not be able to read by themselves. It is a book to enjoy together. </a:t>
            </a:r>
            <a:br>
              <a:rPr lang="en-GB" sz="1400">
                <a:solidFill>
                  <a:srgbClr val="000000"/>
                </a:solidFill>
                <a:latin typeface="Tw Cen MT" panose="020B0602020104020603" pitchFamily="34" charset="0"/>
              </a:rPr>
            </a:br>
            <a:endParaRPr lang="en-GB" sz="1600" u="sng">
              <a:solidFill>
                <a:srgbClr val="FF0000"/>
              </a:solidFill>
              <a:latin typeface="Lucida Console" panose="020B0609040504020204" pitchFamily="49" charset="0"/>
            </a:endParaRPr>
          </a:p>
          <a:p>
            <a:endParaRPr lang="en-GB" sz="1400">
              <a:solidFill>
                <a:srgbClr val="000000"/>
              </a:solidFill>
              <a:latin typeface="Tw Cen MT" panose="020B0602020104020603" pitchFamily="34" charset="0"/>
            </a:endParaRPr>
          </a:p>
          <a:p>
            <a:endParaRPr lang="en-GB" sz="1400">
              <a:solidFill>
                <a:srgbClr val="000000"/>
              </a:solidFill>
              <a:latin typeface="Tw Cen MT" panose="020B0602020104020603" pitchFamily="34" charset="0"/>
            </a:endParaRPr>
          </a:p>
          <a:p>
            <a:endParaRPr lang="en-GB" sz="1400">
              <a:solidFill>
                <a:srgbClr val="000000"/>
              </a:solidFill>
              <a:latin typeface="Tw Cen MT" panose="020B0602020104020603" pitchFamily="34" charset="0"/>
            </a:endParaRPr>
          </a:p>
          <a:p>
            <a:br>
              <a:rPr lang="en-GB" sz="1400">
                <a:solidFill>
                  <a:srgbClr val="000000"/>
                </a:solidFill>
                <a:latin typeface="Tw Cen MT" panose="020B0602020104020603" pitchFamily="34" charset="0"/>
              </a:rPr>
            </a:br>
            <a:endParaRPr lang="en-GB" sz="1600" u="sng">
              <a:solidFill>
                <a:srgbClr val="FF0000"/>
              </a:solidFill>
              <a:latin typeface="Lucida Console" panose="020B0609040504020204" pitchFamily="49" charset="0"/>
            </a:endParaRPr>
          </a:p>
          <a:p>
            <a:endParaRPr lang="en-GB">
              <a:latin typeface="NTPreCursivefk" panose="03000400000000000000" pitchFamily="66" charset="0"/>
            </a:endParaRPr>
          </a:p>
          <a:p>
            <a:endParaRPr lang="en-GB">
              <a:latin typeface="NTPreCursivefk" panose="03000400000000000000" pitchFamily="66" charset="0"/>
            </a:endParaRPr>
          </a:p>
        </p:txBody>
      </p:sp>
      <p:sp>
        <p:nvSpPr>
          <p:cNvPr id="35" name="TextBox 34">
            <a:extLst>
              <a:ext uri="{FF2B5EF4-FFF2-40B4-BE49-F238E27FC236}">
                <a16:creationId xmlns:a16="http://schemas.microsoft.com/office/drawing/2014/main" id="{5C666007-1080-CE1F-8466-2671C955DF6A}"/>
              </a:ext>
            </a:extLst>
          </p:cNvPr>
          <p:cNvSpPr txBox="1"/>
          <p:nvPr/>
        </p:nvSpPr>
        <p:spPr>
          <a:xfrm>
            <a:off x="4162847" y="821949"/>
            <a:ext cx="3886160" cy="2046714"/>
          </a:xfrm>
          <a:prstGeom prst="rect">
            <a:avLst/>
          </a:prstGeom>
          <a:noFill/>
        </p:spPr>
        <p:txBody>
          <a:bodyPr wrap="square" rtlCol="0">
            <a:spAutoFit/>
          </a:bodyPr>
          <a:lstStyle/>
          <a:p>
            <a:endParaRPr lang="en-GB" sz="1400">
              <a:solidFill>
                <a:srgbClr val="000000"/>
              </a:solidFill>
              <a:latin typeface="Tw Cen MT" panose="020B0602020104020603" pitchFamily="34" charset="0"/>
            </a:endParaRPr>
          </a:p>
          <a:p>
            <a:endParaRPr lang="en-GB" sz="1400">
              <a:solidFill>
                <a:srgbClr val="000000"/>
              </a:solidFill>
              <a:latin typeface="Lucida Console" panose="020B0609040504020204" pitchFamily="49" charset="0"/>
            </a:endParaRPr>
          </a:p>
          <a:p>
            <a:endParaRPr lang="en-GB" sz="1400">
              <a:solidFill>
                <a:srgbClr val="000000"/>
              </a:solidFill>
              <a:latin typeface="Tw Cen MT" panose="020B0602020104020603" pitchFamily="34" charset="0"/>
            </a:endParaRPr>
          </a:p>
          <a:p>
            <a:endParaRPr lang="en-GB" sz="1700" u="sng">
              <a:latin typeface="NTPreCursivefk" panose="03000400000000000000" pitchFamily="66" charset="0"/>
            </a:endParaRPr>
          </a:p>
          <a:p>
            <a:endParaRPr lang="en-GB" sz="1700" u="sng">
              <a:latin typeface="NTPreCursivefk" panose="03000400000000000000" pitchFamily="66" charset="0"/>
            </a:endParaRPr>
          </a:p>
          <a:p>
            <a:endParaRPr lang="en-GB" sz="1700" u="sng">
              <a:latin typeface="NTPreCursivefk" panose="03000400000000000000" pitchFamily="66" charset="0"/>
            </a:endParaRPr>
          </a:p>
          <a:p>
            <a:endParaRPr lang="en-GB" sz="1700" u="sng">
              <a:latin typeface="NTPreCursivefk" panose="03000400000000000000" pitchFamily="66" charset="0"/>
            </a:endParaRPr>
          </a:p>
          <a:p>
            <a:r>
              <a:rPr lang="en-GB" sz="1700">
                <a:latin typeface="NTPreCursivefk" panose="03000400000000000000" pitchFamily="66" charset="0"/>
              </a:rPr>
              <a:t>.</a:t>
            </a:r>
          </a:p>
        </p:txBody>
      </p:sp>
      <p:sp>
        <p:nvSpPr>
          <p:cNvPr id="6" name="TextBox 5">
            <a:extLst>
              <a:ext uri="{FF2B5EF4-FFF2-40B4-BE49-F238E27FC236}">
                <a16:creationId xmlns:a16="http://schemas.microsoft.com/office/drawing/2014/main" id="{A2845865-57BF-1D7B-B3F5-29C882AA843D}"/>
              </a:ext>
            </a:extLst>
          </p:cNvPr>
          <p:cNvSpPr txBox="1"/>
          <p:nvPr/>
        </p:nvSpPr>
        <p:spPr>
          <a:xfrm>
            <a:off x="4048735" y="677130"/>
            <a:ext cx="3886160" cy="5909310"/>
          </a:xfrm>
          <a:prstGeom prst="rect">
            <a:avLst/>
          </a:prstGeom>
          <a:noFill/>
        </p:spPr>
        <p:txBody>
          <a:bodyPr wrap="square" lIns="91440" tIns="45720" rIns="91440" bIns="45720" anchor="t">
            <a:spAutoFit/>
          </a:bodyPr>
          <a:lstStyle/>
          <a:p>
            <a:endParaRPr lang="en-GB" sz="1400">
              <a:solidFill>
                <a:srgbClr val="000000"/>
              </a:solidFill>
              <a:latin typeface="Tw Cen MT" panose="020B0602020104020603" pitchFamily="34" charset="0"/>
            </a:endParaRPr>
          </a:p>
          <a:p>
            <a:r>
              <a:rPr lang="en-GB" sz="1400" b="1">
                <a:solidFill>
                  <a:srgbClr val="000000"/>
                </a:solidFill>
                <a:latin typeface="Tw Cen MT"/>
              </a:rPr>
              <a:t>Talk about the book together and ask questions:</a:t>
            </a:r>
            <a:endParaRPr lang="en-GB" sz="1400">
              <a:solidFill>
                <a:srgbClr val="000000"/>
              </a:solidFill>
              <a:latin typeface="Tw Cen MT"/>
            </a:endParaRPr>
          </a:p>
          <a:p>
            <a:pPr>
              <a:defRPr/>
            </a:pPr>
            <a:r>
              <a:rPr lang="en-GB" sz="1400" b="0" i="0">
                <a:solidFill>
                  <a:srgbClr val="000000"/>
                </a:solidFill>
                <a:effectLst/>
                <a:latin typeface="Tw Cen MT"/>
              </a:rPr>
              <a:t>Discuss the pictures. Can you find a…? What can you see…?</a:t>
            </a:r>
            <a:endParaRPr kumimoji="0" lang="en-GB" sz="1400" b="0" i="0" u="sng" strike="noStrike" kern="1200" cap="none" spc="0" normalizeH="0" baseline="0" noProof="0">
              <a:ln>
                <a:noFill/>
              </a:ln>
              <a:solidFill>
                <a:prstClr val="black"/>
              </a:solidFill>
              <a:effectLst/>
              <a:uLnTx/>
              <a:uFillTx/>
              <a:latin typeface="Tw Cen MT"/>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400" b="0" i="0" u="none" strike="noStrike" kern="1200" cap="none" spc="0" normalizeH="0" baseline="0" noProof="0">
                <a:ln>
                  <a:noFill/>
                </a:ln>
                <a:solidFill>
                  <a:prstClr val="black"/>
                </a:solidFill>
                <a:effectLst/>
                <a:uLnTx/>
                <a:uFillTx/>
                <a:latin typeface="Tw Cen MT"/>
              </a:rPr>
              <a:t>Where/when is the story set?</a:t>
            </a:r>
            <a:endParaRPr lang="en-GB" sz="1400">
              <a:solidFill>
                <a:prstClr val="black"/>
              </a:solidFill>
              <a:latin typeface="Tw Cen MT"/>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400">
                <a:solidFill>
                  <a:prstClr val="black"/>
                </a:solidFill>
                <a:latin typeface="Tw Cen MT"/>
              </a:rPr>
              <a:t>Who are the main characters in the story?</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400">
                <a:solidFill>
                  <a:prstClr val="black"/>
                </a:solidFill>
                <a:latin typeface="Tw Cen MT"/>
              </a:rPr>
              <a:t>Can you tell me what happened to them?</a:t>
            </a:r>
          </a:p>
          <a:p>
            <a:endParaRPr lang="en-GB" sz="1400">
              <a:solidFill>
                <a:srgbClr val="000000"/>
              </a:solidFill>
              <a:latin typeface="Tw Cen MT" panose="020B0602020104020603"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400" b="0" i="0" u="none" strike="noStrike" kern="1200" cap="none" spc="0" normalizeH="0" baseline="0" noProof="0">
                <a:ln>
                  <a:noFill/>
                </a:ln>
                <a:solidFill>
                  <a:prstClr val="black"/>
                </a:solidFill>
                <a:effectLst/>
                <a:uLnTx/>
                <a:uFillTx/>
                <a:latin typeface="Tw Cen MT"/>
              </a:rPr>
              <a:t>What was the first thing that happened in the story?</a:t>
            </a:r>
            <a:endParaRPr lang="en-GB" sz="1400">
              <a:solidFill>
                <a:prstClr val="black"/>
              </a:solidFill>
              <a:latin typeface="Tw Cen MT"/>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400">
                <a:solidFill>
                  <a:prstClr val="black"/>
                </a:solidFill>
                <a:latin typeface="Tw Cen MT"/>
              </a:rPr>
              <a:t>What happened after ____ (choose a part of the story)?</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400" u="sng">
              <a:solidFill>
                <a:prstClr val="black"/>
              </a:solidFill>
              <a:latin typeface="Tw Cen MT" panose="020B0602020104020603"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400" b="0" i="0" u="sng" strike="noStrike" kern="1200" cap="none" spc="0" normalizeH="0" baseline="0" noProof="0">
                <a:ln>
                  <a:noFill/>
                </a:ln>
                <a:solidFill>
                  <a:prstClr val="black"/>
                </a:solidFill>
                <a:effectLst/>
                <a:uLnTx/>
                <a:uFillTx/>
                <a:latin typeface="Tw Cen MT"/>
              </a:rPr>
              <a:t>PE</a:t>
            </a:r>
            <a:r>
              <a:rPr kumimoji="0" lang="en-GB" sz="1400" b="0" i="0" u="none" strike="noStrike" kern="1200" cap="none" spc="0" normalizeH="0" baseline="0" noProof="0">
                <a:ln>
                  <a:noFill/>
                </a:ln>
                <a:solidFill>
                  <a:prstClr val="black"/>
                </a:solidFill>
                <a:effectLst/>
                <a:uLnTx/>
                <a:uFillTx/>
                <a:latin typeface="Tw Cen MT"/>
              </a:rPr>
              <a:t>  </a:t>
            </a:r>
            <a:endParaRPr lang="en-GB" sz="1400" b="0" i="0" u="none" strike="noStrike" kern="1200" cap="none" spc="0" normalizeH="0" baseline="0" noProof="0">
              <a:ln>
                <a:noFill/>
              </a:ln>
              <a:solidFill>
                <a:prstClr val="black"/>
              </a:solidFill>
              <a:effectLst/>
              <a:uLnTx/>
              <a:uFillTx/>
              <a:latin typeface="Tw Cen MT"/>
            </a:endParaRPr>
          </a:p>
          <a:p>
            <a:pPr>
              <a:defRPr/>
            </a:pPr>
            <a:r>
              <a:rPr kumimoji="0" lang="en-GB" sz="1400" b="0" i="0" u="none" strike="noStrike" kern="1200" cap="none" spc="0" normalizeH="0" baseline="0" noProof="0">
                <a:ln>
                  <a:noFill/>
                </a:ln>
                <a:solidFill>
                  <a:prstClr val="black"/>
                </a:solidFill>
                <a:effectLst/>
                <a:uLnTx/>
                <a:uFillTx/>
                <a:latin typeface="Tw Cen MT"/>
              </a:rPr>
              <a:t>Our PE days are </a:t>
            </a:r>
            <a:r>
              <a:rPr lang="en-GB" sz="1400">
                <a:solidFill>
                  <a:prstClr val="black"/>
                </a:solidFill>
                <a:latin typeface="Tw Cen MT"/>
              </a:rPr>
              <a:t>Wednesday and Friday.</a:t>
            </a:r>
            <a:endParaRPr lang="en-GB" sz="1400" b="0" i="0" u="none" strike="noStrike" kern="1200" cap="none" spc="0" normalizeH="0" baseline="0" noProof="0">
              <a:ln>
                <a:noFill/>
              </a:ln>
              <a:solidFill>
                <a:prstClr val="black"/>
              </a:solidFill>
              <a:effectLst/>
              <a:uLnTx/>
              <a:uFillTx/>
              <a:latin typeface="Tw Cen MT" panose="020B0602020104020603"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400" b="0" i="0" u="none" strike="noStrike" kern="1200" cap="none" spc="0" normalizeH="0" baseline="0" noProof="0">
                <a:ln>
                  <a:noFill/>
                </a:ln>
                <a:solidFill>
                  <a:prstClr val="black"/>
                </a:solidFill>
                <a:effectLst/>
                <a:uLnTx/>
                <a:uFillTx/>
                <a:latin typeface="Tw Cen MT"/>
              </a:rPr>
              <a:t>On these days, your child should come to school in their PE kit: a plain white t-shirt, black joggers or leggings and a school jumper or fleece.</a:t>
            </a:r>
            <a:endParaRPr lang="en-GB" sz="1400" b="0" i="0" u="none" strike="noStrike" kern="1200" cap="none" spc="0" normalizeH="0" baseline="0" noProof="0">
              <a:ln>
                <a:noFill/>
              </a:ln>
              <a:solidFill>
                <a:prstClr val="black"/>
              </a:solidFill>
              <a:effectLst/>
              <a:uLnTx/>
              <a:uFillTx/>
              <a:latin typeface="Tw Cen MT"/>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400">
              <a:solidFill>
                <a:prstClr val="black"/>
              </a:solidFill>
              <a:latin typeface="Tw Cen MT" panose="020B0602020104020603"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400" u="sng">
                <a:solidFill>
                  <a:prstClr val="black"/>
                </a:solidFill>
                <a:latin typeface="Tw Cen MT"/>
              </a:rPr>
              <a:t>Weekly homework tasks</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400" b="0" i="0" strike="noStrike" kern="1200" cap="none" spc="0" normalizeH="0" baseline="0" noProof="0">
                <a:ln>
                  <a:noFill/>
                </a:ln>
                <a:solidFill>
                  <a:prstClr val="black"/>
                </a:solidFill>
                <a:effectLst/>
                <a:uLnTx/>
                <a:uFillTx/>
                <a:latin typeface="Tw Cen MT"/>
              </a:rPr>
              <a:t>Every Monday, your child will be given a </a:t>
            </a:r>
            <a:r>
              <a:rPr lang="en-GB" sz="1400">
                <a:solidFill>
                  <a:prstClr val="black"/>
                </a:solidFill>
                <a:latin typeface="Tw Cen MT"/>
              </a:rPr>
              <a:t>maths and phonics/spelling task. These will be sent home as paper copies and returned to school by Friday</a:t>
            </a:r>
            <a:r>
              <a:rPr lang="en-GB" sz="1400" u="sng">
                <a:solidFill>
                  <a:prstClr val="black"/>
                </a:solidFill>
                <a:latin typeface="Tw Cen MT"/>
              </a:rPr>
              <a:t>.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400" u="sng">
              <a:solidFill>
                <a:prstClr val="black"/>
              </a:solidFill>
              <a:latin typeface="Tw Cen MT" panose="020B0602020104020603"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400" b="0" i="0" u="none" strike="noStrike" kern="1200" cap="none" spc="0" normalizeH="0" baseline="0" noProof="0">
              <a:ln>
                <a:noFill/>
              </a:ln>
              <a:solidFill>
                <a:prstClr val="black"/>
              </a:solidFill>
              <a:effectLst/>
              <a:uLnTx/>
              <a:uFillTx/>
              <a:latin typeface="Tw Cen MT" panose="020B0602020104020603"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400" b="0" i="0" u="sng" strike="noStrike" kern="1200" cap="none" spc="0" normalizeH="0" baseline="0" noProof="0">
              <a:ln>
                <a:noFill/>
              </a:ln>
              <a:solidFill>
                <a:prstClr val="black"/>
              </a:solidFill>
              <a:effectLst/>
              <a:uLnTx/>
              <a:uFillTx/>
              <a:latin typeface="Tw Cen MT" panose="020B0602020104020603"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400" b="0" i="0" strike="noStrike" kern="1200" cap="none" spc="0" normalizeH="0" baseline="0" noProof="0">
              <a:ln>
                <a:noFill/>
              </a:ln>
              <a:solidFill>
                <a:prstClr val="black"/>
              </a:solidFill>
              <a:effectLst/>
              <a:uLnTx/>
              <a:uFillTx/>
              <a:latin typeface="Tw Cen MT" panose="020B0602020104020603" pitchFamily="34" charset="0"/>
            </a:endParaRPr>
          </a:p>
        </p:txBody>
      </p:sp>
      <p:pic>
        <p:nvPicPr>
          <p:cNvPr id="2" name="Picture 1">
            <a:extLst>
              <a:ext uri="{FF2B5EF4-FFF2-40B4-BE49-F238E27FC236}">
                <a16:creationId xmlns:a16="http://schemas.microsoft.com/office/drawing/2014/main" id="{0B606F76-D1DC-469B-A09D-A4D440E57B06}"/>
              </a:ext>
            </a:extLst>
          </p:cNvPr>
          <p:cNvPicPr>
            <a:picLocks noChangeAspect="1"/>
          </p:cNvPicPr>
          <p:nvPr/>
        </p:nvPicPr>
        <p:blipFill>
          <a:blip r:embed="rId4"/>
          <a:stretch>
            <a:fillRect/>
          </a:stretch>
        </p:blipFill>
        <p:spPr>
          <a:xfrm>
            <a:off x="2547728" y="813546"/>
            <a:ext cx="578067" cy="515961"/>
          </a:xfrm>
          <a:prstGeom prst="rect">
            <a:avLst/>
          </a:prstGeom>
        </p:spPr>
      </p:pic>
      <p:pic>
        <p:nvPicPr>
          <p:cNvPr id="4" name="Picture 3">
            <a:extLst>
              <a:ext uri="{FF2B5EF4-FFF2-40B4-BE49-F238E27FC236}">
                <a16:creationId xmlns:a16="http://schemas.microsoft.com/office/drawing/2014/main" id="{3CFCB411-8DC2-DF84-A622-AD340D0593DA}"/>
              </a:ext>
            </a:extLst>
          </p:cNvPr>
          <p:cNvPicPr>
            <a:picLocks noChangeAspect="1"/>
          </p:cNvPicPr>
          <p:nvPr/>
        </p:nvPicPr>
        <p:blipFill>
          <a:blip r:embed="rId5"/>
          <a:stretch>
            <a:fillRect/>
          </a:stretch>
        </p:blipFill>
        <p:spPr>
          <a:xfrm>
            <a:off x="8180009" y="3664962"/>
            <a:ext cx="535736" cy="490463"/>
          </a:xfrm>
          <a:prstGeom prst="rect">
            <a:avLst/>
          </a:prstGeom>
        </p:spPr>
      </p:pic>
      <p:pic>
        <p:nvPicPr>
          <p:cNvPr id="13" name="Picture 12">
            <a:extLst>
              <a:ext uri="{FF2B5EF4-FFF2-40B4-BE49-F238E27FC236}">
                <a16:creationId xmlns:a16="http://schemas.microsoft.com/office/drawing/2014/main" id="{204D2F38-CBFD-4FEF-862C-8B69673384C0}"/>
              </a:ext>
            </a:extLst>
          </p:cNvPr>
          <p:cNvPicPr>
            <a:picLocks noChangeAspect="1"/>
          </p:cNvPicPr>
          <p:nvPr/>
        </p:nvPicPr>
        <p:blipFill>
          <a:blip r:embed="rId6"/>
          <a:stretch>
            <a:fillRect/>
          </a:stretch>
        </p:blipFill>
        <p:spPr>
          <a:xfrm>
            <a:off x="8992431" y="762530"/>
            <a:ext cx="438950" cy="475529"/>
          </a:xfrm>
          <a:prstGeom prst="rect">
            <a:avLst/>
          </a:prstGeom>
        </p:spPr>
      </p:pic>
      <p:sp>
        <p:nvSpPr>
          <p:cNvPr id="8" name="TextBox 7">
            <a:extLst>
              <a:ext uri="{FF2B5EF4-FFF2-40B4-BE49-F238E27FC236}">
                <a16:creationId xmlns:a16="http://schemas.microsoft.com/office/drawing/2014/main" id="{B1E2A35E-915C-5604-B662-2298C3DD71C8}"/>
              </a:ext>
            </a:extLst>
          </p:cNvPr>
          <p:cNvSpPr txBox="1"/>
          <p:nvPr/>
        </p:nvSpPr>
        <p:spPr>
          <a:xfrm>
            <a:off x="8043641" y="919144"/>
            <a:ext cx="4077652" cy="1600438"/>
          </a:xfrm>
          <a:prstGeom prst="rect">
            <a:avLst/>
          </a:prstGeom>
          <a:noFill/>
        </p:spPr>
        <p:txBody>
          <a:bodyPr wrap="square" lIns="91440" tIns="45720" rIns="91440" bIns="45720" anchor="t">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400" u="sng">
                <a:solidFill>
                  <a:prstClr val="black"/>
                </a:solidFill>
                <a:latin typeface="Tw Cen MT"/>
              </a:rPr>
              <a:t>Instagram</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400" b="0" i="0" strike="noStrike" kern="1200" cap="none" spc="0" normalizeH="0" baseline="0" noProof="0">
                <a:ln>
                  <a:noFill/>
                </a:ln>
                <a:solidFill>
                  <a:prstClr val="black"/>
                </a:solidFill>
                <a:effectLst/>
                <a:uLnTx/>
                <a:uFillTx/>
                <a:latin typeface="Tw Cen MT"/>
              </a:rPr>
              <a:t>We have a new class Instagram page which you can follow. We’ll be sharing and celebrating our learning with you at: </a:t>
            </a:r>
            <a:endParaRPr lang="en-GB" sz="1400" b="0" i="0" strike="noStrike" kern="1200" cap="none" spc="0" normalizeH="0" baseline="0" noProof="0">
              <a:ln>
                <a:noFill/>
              </a:ln>
              <a:solidFill>
                <a:prstClr val="black"/>
              </a:solidFill>
              <a:effectLst/>
              <a:uLnTx/>
              <a:uFillTx/>
              <a:latin typeface="Tw Cen MT"/>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400">
                <a:solidFill>
                  <a:prstClr val="black"/>
                </a:solidFill>
                <a:latin typeface="Tw Cen MT" panose="020B0602020104020603" pitchFamily="34" charset="0"/>
              </a:rPr>
              <a:t>OakfieldHyde_TawnyBees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400">
              <a:solidFill>
                <a:prstClr val="black"/>
              </a:solidFill>
              <a:latin typeface="Tw Cen MT" panose="020B0602020104020603"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400">
              <a:solidFill>
                <a:prstClr val="black"/>
              </a:solidFill>
              <a:latin typeface="Tw Cen MT" panose="020B0602020104020603" pitchFamily="34" charset="0"/>
            </a:endParaRPr>
          </a:p>
        </p:txBody>
      </p:sp>
    </p:spTree>
    <p:extLst>
      <p:ext uri="{BB962C8B-B14F-4D97-AF65-F5344CB8AC3E}">
        <p14:creationId xmlns:p14="http://schemas.microsoft.com/office/powerpoint/2010/main" val="174133808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36B62E9770AA2B4CB9D24B4779026AFD" ma:contentTypeVersion="16" ma:contentTypeDescription="Create a new document." ma:contentTypeScope="" ma:versionID="b18c43da781ff74873be71b6576fc1d9">
  <xsd:schema xmlns:xsd="http://www.w3.org/2001/XMLSchema" xmlns:xs="http://www.w3.org/2001/XMLSchema" xmlns:p="http://schemas.microsoft.com/office/2006/metadata/properties" xmlns:ns2="8b373f33-a440-4ef8-82f6-332943134ace" xmlns:ns3="6a051225-211a-4978-8e1f-418ef71e904e" targetNamespace="http://schemas.microsoft.com/office/2006/metadata/properties" ma:root="true" ma:fieldsID="4939a122be4c12edaf8bd170fba71fdb" ns2:_="" ns3:_="">
    <xsd:import namespace="8b373f33-a440-4ef8-82f6-332943134ace"/>
    <xsd:import namespace="6a051225-211a-4978-8e1f-418ef71e904e"/>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2:MediaServiceDateTaken" minOccurs="0"/>
                <xsd:element ref="ns2:MediaLengthInSeconds" minOccurs="0"/>
                <xsd:element ref="ns2:MediaServiceLocation" minOccurs="0"/>
                <xsd:element ref="ns2:MediaServiceGenerationTime" minOccurs="0"/>
                <xsd:element ref="ns2:MediaServiceEventHashCode" minOccurs="0"/>
                <xsd:element ref="ns2:lcf76f155ced4ddcb4097134ff3c332f" minOccurs="0"/>
                <xsd:element ref="ns3:TaxCatchAll" minOccurs="0"/>
                <xsd:element ref="ns2:MediaServiceOCR" minOccurs="0"/>
                <xsd:element ref="ns3:SharedWithUsers" minOccurs="0"/>
                <xsd:element ref="ns3:SharedWithDetails" minOccurs="0"/>
                <xsd:element ref="ns2:MediaServiceSearchProperties"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b373f33-a440-4ef8-82f6-332943134ace"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MediaServiceDateTaken" ma:index="11" nillable="true" ma:displayName="MediaServiceDateTaken" ma:hidden="true" ma:indexed="true" ma:internalName="MediaServiceDateTaken" ma:readOnly="true">
      <xsd:simpleType>
        <xsd:restriction base="dms:Text"/>
      </xsd:simpleType>
    </xsd:element>
    <xsd:element name="MediaLengthInSeconds" ma:index="12" nillable="true" ma:displayName="MediaLengthInSeconds" ma:hidden="true" ma:internalName="MediaLengthInSeconds" ma:readOnly="true">
      <xsd:simpleType>
        <xsd:restriction base="dms:Unknown"/>
      </xsd:simpleType>
    </xsd:element>
    <xsd:element name="MediaServiceLocation" ma:index="13" nillable="true" ma:displayName="Location" ma:description="" ma:indexed="true" ma:internalName="MediaServiceLocation" ma:readOnly="true">
      <xsd:simpleType>
        <xsd:restriction base="dms:Text"/>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6ee90a1c-6484-4b97-8607-00254b61cbd0"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element name="MediaServiceSearchProperties" ma:index="22" nillable="true" ma:displayName="MediaServiceSearchProperties" ma:hidden="true" ma:internalName="MediaServiceSearchProperties" ma:readOnly="true">
      <xsd:simpleType>
        <xsd:restriction base="dms:Note"/>
      </xsd:simpleType>
    </xsd:element>
    <xsd:element name="MediaServiceBillingMetadata" ma:index="23"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6a051225-211a-4978-8e1f-418ef71e904e"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c73689bc-40ad-48b4-b9b9-72f24715a94e}" ma:internalName="TaxCatchAll" ma:showField="CatchAllData" ma:web="6a051225-211a-4978-8e1f-418ef71e904e">
      <xsd:complexType>
        <xsd:complexContent>
          <xsd:extension base="dms:MultiChoiceLookup">
            <xsd:sequence>
              <xsd:element name="Value" type="dms:Lookup" maxOccurs="unbounded" minOccurs="0" nillable="true"/>
            </xsd:sequence>
          </xsd:extension>
        </xsd:complexContent>
      </xsd:complexType>
    </xsd:element>
    <xsd:element name="SharedWithUsers" ma:index="2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1"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TaxCatchAll xmlns="6a051225-211a-4978-8e1f-418ef71e904e" xsi:nil="true"/>
    <lcf76f155ced4ddcb4097134ff3c332f xmlns="8b373f33-a440-4ef8-82f6-332943134ace">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1172240C-6198-4EF4-89F0-6C9C3EF92630}">
  <ds:schemaRefs>
    <ds:schemaRef ds:uri="http://schemas.microsoft.com/sharepoint/v3/contenttype/forms"/>
  </ds:schemaRefs>
</ds:datastoreItem>
</file>

<file path=customXml/itemProps2.xml><?xml version="1.0" encoding="utf-8"?>
<ds:datastoreItem xmlns:ds="http://schemas.openxmlformats.org/officeDocument/2006/customXml" ds:itemID="{D1632581-16D0-47B1-BF03-78A29FE7736C}"/>
</file>

<file path=customXml/itemProps3.xml><?xml version="1.0" encoding="utf-8"?>
<ds:datastoreItem xmlns:ds="http://schemas.openxmlformats.org/officeDocument/2006/customXml" ds:itemID="{BCC4D48B-8062-4147-8FD0-557EF030D2C9}">
  <ds:schemaRefs>
    <ds:schemaRef ds:uri="http://schemas.microsoft.com/office/infopath/2007/PartnerControls"/>
    <ds:schemaRef ds:uri="http://schemas.openxmlformats.org/package/2006/metadata/core-properties"/>
    <ds:schemaRef ds:uri="http://purl.org/dc/terms/"/>
    <ds:schemaRef ds:uri="http://schemas.microsoft.com/office/2006/metadata/properties"/>
    <ds:schemaRef ds:uri="http://purl.org/dc/elements/1.1/"/>
    <ds:schemaRef ds:uri="http://schemas.microsoft.com/office/2006/documentManagement/types"/>
    <ds:schemaRef ds:uri="6a051225-211a-4978-8e1f-418ef71e904e"/>
    <ds:schemaRef ds:uri="8b373f33-a440-4ef8-82f6-332943134ace"/>
    <ds:schemaRef ds:uri="http://www.w3.org/XML/1998/namespace"/>
    <ds:schemaRef ds:uri="http://purl.org/dc/dcmitype/"/>
  </ds:schemaRefs>
</ds:datastoreItem>
</file>

<file path=docProps/app.xml><?xml version="1.0" encoding="utf-8"?>
<Properties xmlns="http://schemas.openxmlformats.org/officeDocument/2006/extended-properties" xmlns:vt="http://schemas.openxmlformats.org/officeDocument/2006/docPropsVTypes">
  <TotalTime>1</TotalTime>
  <Words>727</Words>
  <Application>Microsoft Office PowerPoint</Application>
  <PresentationFormat>Widescreen</PresentationFormat>
  <Paragraphs>121</Paragraphs>
  <Slides>2</Slides>
  <Notes>2</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2</vt:i4>
      </vt:variant>
    </vt:vector>
  </HeadingPairs>
  <TitlesOfParts>
    <vt:vector size="11" baseType="lpstr">
      <vt:lpstr>Aptos</vt:lpstr>
      <vt:lpstr>Aptos Display</vt:lpstr>
      <vt:lpstr>Arial</vt:lpstr>
      <vt:lpstr>Calibri</vt:lpstr>
      <vt:lpstr>Lucida Console</vt:lpstr>
      <vt:lpstr>NTPreCursivefk</vt:lpstr>
      <vt:lpstr>Tw Cen MT</vt:lpstr>
      <vt:lpstr>Typewriter</vt:lpstr>
      <vt:lpstr>Office Theme</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N Sallabank (OP)</dc:creator>
  <cp:lastModifiedBy>D Chamberlain (OP)</cp:lastModifiedBy>
  <cp:revision>1</cp:revision>
  <dcterms:created xsi:type="dcterms:W3CDTF">2025-09-05T14:24:09Z</dcterms:created>
  <dcterms:modified xsi:type="dcterms:W3CDTF">2025-10-02T13:17:43Z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0x01010036B62E9770AA2B4CB9D24B4779026AFD</vt:lpwstr>
  </property>
  <property fmtid="{D5CDD505-2E9C-101B-9397-08002B2CF9AE}" pid="3" name="MediaServiceImageTags">
    <vt:lpwstr/>
  </property>
</Properties>
</file>