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91" r:id="rId5"/>
    <p:sldId id="28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1AD13B-B3DB-479B-A736-147D59B6A961}" v="98" dt="2026-01-10T17:19:32.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7" d="100"/>
          <a:sy n="77" d="100"/>
        </p:scale>
        <p:origin x="91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 Towell (OP)" userId="ee7de4e8-1332-48b0-b8ee-8467b6b45434" providerId="ADAL" clId="{5E1AD13B-B3DB-479B-A736-147D59B6A961}"/>
    <pc:docChg chg="undo redo custSel modSld">
      <pc:chgData name="L Towell (OP)" userId="ee7de4e8-1332-48b0-b8ee-8467b6b45434" providerId="ADAL" clId="{5E1AD13B-B3DB-479B-A736-147D59B6A961}" dt="2026-01-11T20:07:40.998" v="2204" actId="478"/>
      <pc:docMkLst>
        <pc:docMk/>
      </pc:docMkLst>
      <pc:sldChg chg="modSp mod">
        <pc:chgData name="L Towell (OP)" userId="ee7de4e8-1332-48b0-b8ee-8467b6b45434" providerId="ADAL" clId="{5E1AD13B-B3DB-479B-A736-147D59B6A961}" dt="2026-01-10T16:23:52.485" v="11" actId="20577"/>
        <pc:sldMkLst>
          <pc:docMk/>
          <pc:sldMk cId="2887480797" sldId="282"/>
        </pc:sldMkLst>
        <pc:spChg chg="mod">
          <ac:chgData name="L Towell (OP)" userId="ee7de4e8-1332-48b0-b8ee-8467b6b45434" providerId="ADAL" clId="{5E1AD13B-B3DB-479B-A736-147D59B6A961}" dt="2026-01-10T16:23:52.485" v="11" actId="20577"/>
          <ac:spMkLst>
            <pc:docMk/>
            <pc:sldMk cId="2887480797" sldId="282"/>
            <ac:spMk id="6" creationId="{FF4FBF19-945F-8166-B588-679D394D363C}"/>
          </ac:spMkLst>
        </pc:spChg>
      </pc:sldChg>
      <pc:sldChg chg="addSp delSp modSp mod">
        <pc:chgData name="L Towell (OP)" userId="ee7de4e8-1332-48b0-b8ee-8467b6b45434" providerId="ADAL" clId="{5E1AD13B-B3DB-479B-A736-147D59B6A961}" dt="2026-01-11T20:07:40.998" v="2204" actId="478"/>
        <pc:sldMkLst>
          <pc:docMk/>
          <pc:sldMk cId="3427158565" sldId="291"/>
        </pc:sldMkLst>
        <pc:spChg chg="mod">
          <ac:chgData name="L Towell (OP)" userId="ee7de4e8-1332-48b0-b8ee-8467b6b45434" providerId="ADAL" clId="{5E1AD13B-B3DB-479B-A736-147D59B6A961}" dt="2026-01-10T16:50:49.664" v="163" actId="1035"/>
          <ac:spMkLst>
            <pc:docMk/>
            <pc:sldMk cId="3427158565" sldId="291"/>
            <ac:spMk id="3" creationId="{07B6A4AF-1F78-239E-B7A4-E471B24E4D4A}"/>
          </ac:spMkLst>
        </pc:spChg>
        <pc:spChg chg="mod">
          <ac:chgData name="L Towell (OP)" userId="ee7de4e8-1332-48b0-b8ee-8467b6b45434" providerId="ADAL" clId="{5E1AD13B-B3DB-479B-A736-147D59B6A961}" dt="2026-01-10T17:26:49.718" v="779" actId="1035"/>
          <ac:spMkLst>
            <pc:docMk/>
            <pc:sldMk cId="3427158565" sldId="291"/>
            <ac:spMk id="8" creationId="{593820F7-9CEA-EC1F-F627-DAEE72F1948F}"/>
          </ac:spMkLst>
        </pc:spChg>
        <pc:spChg chg="mod">
          <ac:chgData name="L Towell (OP)" userId="ee7de4e8-1332-48b0-b8ee-8467b6b45434" providerId="ADAL" clId="{5E1AD13B-B3DB-479B-A736-147D59B6A961}" dt="2026-01-10T17:17:05.393" v="571" actId="20577"/>
          <ac:spMkLst>
            <pc:docMk/>
            <pc:sldMk cId="3427158565" sldId="291"/>
            <ac:spMk id="11" creationId="{D53C5BAD-3175-1B3D-29BF-CAF42D9DFD4F}"/>
          </ac:spMkLst>
        </pc:spChg>
        <pc:spChg chg="del mod">
          <ac:chgData name="L Towell (OP)" userId="ee7de4e8-1332-48b0-b8ee-8467b6b45434" providerId="ADAL" clId="{5E1AD13B-B3DB-479B-A736-147D59B6A961}" dt="2026-01-10T16:25:02.548" v="24" actId="478"/>
          <ac:spMkLst>
            <pc:docMk/>
            <pc:sldMk cId="3427158565" sldId="291"/>
            <ac:spMk id="13" creationId="{F215B94F-BBFD-E7AE-3BF5-DD3BFA9FED9B}"/>
          </ac:spMkLst>
        </pc:spChg>
        <pc:spChg chg="mod">
          <ac:chgData name="L Towell (OP)" userId="ee7de4e8-1332-48b0-b8ee-8467b6b45434" providerId="ADAL" clId="{5E1AD13B-B3DB-479B-A736-147D59B6A961}" dt="2026-01-10T17:43:24.487" v="1253" actId="1035"/>
          <ac:spMkLst>
            <pc:docMk/>
            <pc:sldMk cId="3427158565" sldId="291"/>
            <ac:spMk id="14" creationId="{AEC299AB-7DBA-8774-9232-4944264A6FB6}"/>
          </ac:spMkLst>
        </pc:spChg>
        <pc:spChg chg="del mod">
          <ac:chgData name="L Towell (OP)" userId="ee7de4e8-1332-48b0-b8ee-8467b6b45434" providerId="ADAL" clId="{5E1AD13B-B3DB-479B-A736-147D59B6A961}" dt="2026-01-10T17:44:01.112" v="1255" actId="478"/>
          <ac:spMkLst>
            <pc:docMk/>
            <pc:sldMk cId="3427158565" sldId="291"/>
            <ac:spMk id="15" creationId="{DCBC961E-D499-3DF5-C034-2E487DA594CE}"/>
          </ac:spMkLst>
        </pc:spChg>
        <pc:spChg chg="mod">
          <ac:chgData name="L Towell (OP)" userId="ee7de4e8-1332-48b0-b8ee-8467b6b45434" providerId="ADAL" clId="{5E1AD13B-B3DB-479B-A736-147D59B6A961}" dt="2026-01-11T19:53:53.444" v="1969" actId="14100"/>
          <ac:spMkLst>
            <pc:docMk/>
            <pc:sldMk cId="3427158565" sldId="291"/>
            <ac:spMk id="16" creationId="{313852F7-3959-9F23-5927-5633A1ED434C}"/>
          </ac:spMkLst>
        </pc:spChg>
        <pc:spChg chg="del">
          <ac:chgData name="L Towell (OP)" userId="ee7de4e8-1332-48b0-b8ee-8467b6b45434" providerId="ADAL" clId="{5E1AD13B-B3DB-479B-A736-147D59B6A961}" dt="2026-01-10T16:24:57.913" v="22" actId="478"/>
          <ac:spMkLst>
            <pc:docMk/>
            <pc:sldMk cId="3427158565" sldId="291"/>
            <ac:spMk id="17" creationId="{18107405-45BA-63BB-5064-5E5E3A2FC7CD}"/>
          </ac:spMkLst>
        </pc:spChg>
        <pc:spChg chg="mod">
          <ac:chgData name="L Towell (OP)" userId="ee7de4e8-1332-48b0-b8ee-8467b6b45434" providerId="ADAL" clId="{5E1AD13B-B3DB-479B-A736-147D59B6A961}" dt="2026-01-11T20:00:52.722" v="2142" actId="20577"/>
          <ac:spMkLst>
            <pc:docMk/>
            <pc:sldMk cId="3427158565" sldId="291"/>
            <ac:spMk id="18" creationId="{42AEDF6E-3754-0F9C-CB99-8B0DE86D2A4E}"/>
          </ac:spMkLst>
        </pc:spChg>
        <pc:spChg chg="mod">
          <ac:chgData name="L Towell (OP)" userId="ee7de4e8-1332-48b0-b8ee-8467b6b45434" providerId="ADAL" clId="{5E1AD13B-B3DB-479B-A736-147D59B6A961}" dt="2026-01-10T17:57:17.398" v="1768" actId="14100"/>
          <ac:spMkLst>
            <pc:docMk/>
            <pc:sldMk cId="3427158565" sldId="291"/>
            <ac:spMk id="20" creationId="{393F78EB-BF22-6812-0636-63E1DEAB221E}"/>
          </ac:spMkLst>
        </pc:spChg>
        <pc:spChg chg="mod">
          <ac:chgData name="L Towell (OP)" userId="ee7de4e8-1332-48b0-b8ee-8467b6b45434" providerId="ADAL" clId="{5E1AD13B-B3DB-479B-A736-147D59B6A961}" dt="2026-01-10T17:51:27.330" v="1508" actId="14100"/>
          <ac:spMkLst>
            <pc:docMk/>
            <pc:sldMk cId="3427158565" sldId="291"/>
            <ac:spMk id="21" creationId="{A7B95941-CCE4-E129-6303-100FB180A3A4}"/>
          </ac:spMkLst>
        </pc:spChg>
        <pc:spChg chg="mod">
          <ac:chgData name="L Towell (OP)" userId="ee7de4e8-1332-48b0-b8ee-8467b6b45434" providerId="ADAL" clId="{5E1AD13B-B3DB-479B-A736-147D59B6A961}" dt="2026-01-10T17:16:21.755" v="553" actId="14100"/>
          <ac:spMkLst>
            <pc:docMk/>
            <pc:sldMk cId="3427158565" sldId="291"/>
            <ac:spMk id="22" creationId="{B41B4306-0A66-255F-625E-7427E95C4D59}"/>
          </ac:spMkLst>
        </pc:spChg>
        <pc:spChg chg="add del mod">
          <ac:chgData name="L Towell (OP)" userId="ee7de4e8-1332-48b0-b8ee-8467b6b45434" providerId="ADAL" clId="{5E1AD13B-B3DB-479B-A736-147D59B6A961}" dt="2026-01-11T20:07:32.910" v="2203" actId="1035"/>
          <ac:spMkLst>
            <pc:docMk/>
            <pc:sldMk cId="3427158565" sldId="291"/>
            <ac:spMk id="25" creationId="{2C9AC727-2BD4-7B9A-8B4F-CE121887BA6F}"/>
          </ac:spMkLst>
        </pc:spChg>
        <pc:spChg chg="mod">
          <ac:chgData name="L Towell (OP)" userId="ee7de4e8-1332-48b0-b8ee-8467b6b45434" providerId="ADAL" clId="{5E1AD13B-B3DB-479B-A736-147D59B6A961}" dt="2026-01-10T17:19:01.796" v="620" actId="20577"/>
          <ac:spMkLst>
            <pc:docMk/>
            <pc:sldMk cId="3427158565" sldId="291"/>
            <ac:spMk id="27" creationId="{8017A169-0825-4215-4A5C-8BA441B10CDC}"/>
          </ac:spMkLst>
        </pc:spChg>
        <pc:spChg chg="mod">
          <ac:chgData name="L Towell (OP)" userId="ee7de4e8-1332-48b0-b8ee-8467b6b45434" providerId="ADAL" clId="{5E1AD13B-B3DB-479B-A736-147D59B6A961}" dt="2026-01-10T17:59:14.742" v="1842" actId="20577"/>
          <ac:spMkLst>
            <pc:docMk/>
            <pc:sldMk cId="3427158565" sldId="291"/>
            <ac:spMk id="28" creationId="{50C83EC7-F174-2862-61F1-6E94620DC86F}"/>
          </ac:spMkLst>
        </pc:spChg>
        <pc:spChg chg="del">
          <ac:chgData name="L Towell (OP)" userId="ee7de4e8-1332-48b0-b8ee-8467b6b45434" providerId="ADAL" clId="{5E1AD13B-B3DB-479B-A736-147D59B6A961}" dt="2026-01-11T20:07:40.998" v="2204" actId="478"/>
          <ac:spMkLst>
            <pc:docMk/>
            <pc:sldMk cId="3427158565" sldId="291"/>
            <ac:spMk id="44" creationId="{666DAF2A-60CA-9085-B744-B145ABBB3449}"/>
          </ac:spMkLst>
        </pc:spChg>
        <pc:picChg chg="del">
          <ac:chgData name="L Towell (OP)" userId="ee7de4e8-1332-48b0-b8ee-8467b6b45434" providerId="ADAL" clId="{5E1AD13B-B3DB-479B-A736-147D59B6A961}" dt="2026-01-10T16:24:59.628" v="23" actId="478"/>
          <ac:picMkLst>
            <pc:docMk/>
            <pc:sldMk cId="3427158565" sldId="291"/>
            <ac:picMk id="6" creationId="{6B16CA11-978C-0EDC-C75E-7AC14A861C1E}"/>
          </ac:picMkLst>
        </pc:picChg>
        <pc:picChg chg="add del">
          <ac:chgData name="L Towell (OP)" userId="ee7de4e8-1332-48b0-b8ee-8467b6b45434" providerId="ADAL" clId="{5E1AD13B-B3DB-479B-A736-147D59B6A961}" dt="2026-01-10T17:45:12.739" v="1266" actId="478"/>
          <ac:picMkLst>
            <pc:docMk/>
            <pc:sldMk cId="3427158565" sldId="291"/>
            <ac:picMk id="30" creationId="{B28C8CFD-1CFF-6657-24F5-BF5D72643D55}"/>
          </ac:picMkLst>
        </pc:picChg>
        <pc:picChg chg="del">
          <ac:chgData name="L Towell (OP)" userId="ee7de4e8-1332-48b0-b8ee-8467b6b45434" providerId="ADAL" clId="{5E1AD13B-B3DB-479B-A736-147D59B6A961}" dt="2026-01-10T16:24:32.443" v="12" actId="478"/>
          <ac:picMkLst>
            <pc:docMk/>
            <pc:sldMk cId="3427158565" sldId="291"/>
            <ac:picMk id="31" creationId="{3B74983E-2EE0-9513-61CF-EA34737CF4F5}"/>
          </ac:picMkLst>
        </pc:picChg>
        <pc:picChg chg="del">
          <ac:chgData name="L Towell (OP)" userId="ee7de4e8-1332-48b0-b8ee-8467b6b45434" providerId="ADAL" clId="{5E1AD13B-B3DB-479B-A736-147D59B6A961}" dt="2026-01-10T16:24:34.591" v="13" actId="478"/>
          <ac:picMkLst>
            <pc:docMk/>
            <pc:sldMk cId="3427158565" sldId="291"/>
            <ac:picMk id="35" creationId="{3A18F619-167D-B598-6095-638EA3299705}"/>
          </ac:picMkLst>
        </pc:picChg>
        <pc:picChg chg="del">
          <ac:chgData name="L Towell (OP)" userId="ee7de4e8-1332-48b0-b8ee-8467b6b45434" providerId="ADAL" clId="{5E1AD13B-B3DB-479B-A736-147D59B6A961}" dt="2026-01-10T16:24:37.305" v="14" actId="478"/>
          <ac:picMkLst>
            <pc:docMk/>
            <pc:sldMk cId="3427158565" sldId="291"/>
            <ac:picMk id="38" creationId="{658A072E-E984-75F1-9B84-601DE190B130}"/>
          </ac:picMkLst>
        </pc:picChg>
        <pc:picChg chg="mod">
          <ac:chgData name="L Towell (OP)" userId="ee7de4e8-1332-48b0-b8ee-8467b6b45434" providerId="ADAL" clId="{5E1AD13B-B3DB-479B-A736-147D59B6A961}" dt="2026-01-10T17:45:16.356" v="1267" actId="1076"/>
          <ac:picMkLst>
            <pc:docMk/>
            <pc:sldMk cId="3427158565" sldId="291"/>
            <ac:picMk id="47" creationId="{500E51B0-C636-B747-BD73-285B4102CD88}"/>
          </ac:picMkLst>
        </pc:picChg>
        <pc:picChg chg="add del mod">
          <ac:chgData name="L Towell (OP)" userId="ee7de4e8-1332-48b0-b8ee-8467b6b45434" providerId="ADAL" clId="{5E1AD13B-B3DB-479B-A736-147D59B6A961}" dt="2026-01-10T17:45:23.124" v="1269" actId="478"/>
          <ac:picMkLst>
            <pc:docMk/>
            <pc:sldMk cId="3427158565" sldId="291"/>
            <ac:picMk id="52" creationId="{E066A0FA-B914-C29D-EB1F-3B9B4C0EB027}"/>
          </ac:picMkLst>
        </pc:picChg>
        <pc:picChg chg="add del">
          <ac:chgData name="L Towell (OP)" userId="ee7de4e8-1332-48b0-b8ee-8467b6b45434" providerId="ADAL" clId="{5E1AD13B-B3DB-479B-A736-147D59B6A961}" dt="2026-01-10T17:45:09.969" v="1265" actId="478"/>
          <ac:picMkLst>
            <pc:docMk/>
            <pc:sldMk cId="3427158565" sldId="291"/>
            <ac:picMk id="54" creationId="{E4F8A2DB-8E75-B90E-01A3-297A08EC3F67}"/>
          </ac:picMkLst>
        </pc:picChg>
        <pc:picChg chg="add mod">
          <ac:chgData name="L Towell (OP)" userId="ee7de4e8-1332-48b0-b8ee-8467b6b45434" providerId="ADAL" clId="{5E1AD13B-B3DB-479B-A736-147D59B6A961}" dt="2026-01-10T16:50:51.643" v="167" actId="1035"/>
          <ac:picMkLst>
            <pc:docMk/>
            <pc:sldMk cId="3427158565" sldId="291"/>
            <ac:picMk id="1026" creationId="{4670CEBC-81FB-32B0-97AA-8EF5169FA91F}"/>
          </ac:picMkLst>
        </pc:picChg>
        <pc:picChg chg="add mod">
          <ac:chgData name="L Towell (OP)" userId="ee7de4e8-1332-48b0-b8ee-8467b6b45434" providerId="ADAL" clId="{5E1AD13B-B3DB-479B-A736-147D59B6A961}" dt="2026-01-10T16:50:58.532" v="173" actId="1035"/>
          <ac:picMkLst>
            <pc:docMk/>
            <pc:sldMk cId="3427158565" sldId="291"/>
            <ac:picMk id="1028" creationId="{E8AFBC33-6302-BE74-2FC6-65736E54DFF1}"/>
          </ac:picMkLst>
        </pc:picChg>
        <pc:picChg chg="add mod">
          <ac:chgData name="L Towell (OP)" userId="ee7de4e8-1332-48b0-b8ee-8467b6b45434" providerId="ADAL" clId="{5E1AD13B-B3DB-479B-A736-147D59B6A961}" dt="2026-01-10T16:50:53.823" v="172" actId="1035"/>
          <ac:picMkLst>
            <pc:docMk/>
            <pc:sldMk cId="3427158565" sldId="291"/>
            <ac:picMk id="1030" creationId="{042219A1-5F93-68B3-3A7D-5ED2BAF2FB44}"/>
          </ac:picMkLst>
        </pc:picChg>
      </pc:sldChg>
    </pc:docChg>
  </pc:docChgLst>
  <pc:docChgLst>
    <pc:chgData name="D Chamberlain (OP)" userId="a22c31bb-8835-47b8-a275-6750a7d161bb" providerId="ADAL" clId="{C8B2E334-88A6-4334-849B-CA7C0C7885AE}"/>
    <pc:docChg chg="modSld">
      <pc:chgData name="D Chamberlain (OP)" userId="a22c31bb-8835-47b8-a275-6750a7d161bb" providerId="ADAL" clId="{C8B2E334-88A6-4334-849B-CA7C0C7885AE}" dt="2026-01-08T15:07:59.559" v="29" actId="20577"/>
      <pc:docMkLst>
        <pc:docMk/>
      </pc:docMkLst>
      <pc:sldChg chg="modSp mod">
        <pc:chgData name="D Chamberlain (OP)" userId="a22c31bb-8835-47b8-a275-6750a7d161bb" providerId="ADAL" clId="{C8B2E334-88A6-4334-849B-CA7C0C7885AE}" dt="2026-01-08T15:07:59.559" v="29" actId="20577"/>
        <pc:sldMkLst>
          <pc:docMk/>
          <pc:sldMk cId="2887480797" sldId="282"/>
        </pc:sldMkLst>
        <pc:spChg chg="mod">
          <ac:chgData name="D Chamberlain (OP)" userId="a22c31bb-8835-47b8-a275-6750a7d161bb" providerId="ADAL" clId="{C8B2E334-88A6-4334-849B-CA7C0C7885AE}" dt="2026-01-08T15:07:59.559" v="29" actId="20577"/>
          <ac:spMkLst>
            <pc:docMk/>
            <pc:sldMk cId="2887480797" sldId="282"/>
            <ac:spMk id="5" creationId="{219086CB-203D-1BA4-FAE9-BA69C0F345DB}"/>
          </ac:spMkLst>
        </pc:spChg>
      </pc:sldChg>
      <pc:sldChg chg="modSp mod">
        <pc:chgData name="D Chamberlain (OP)" userId="a22c31bb-8835-47b8-a275-6750a7d161bb" providerId="ADAL" clId="{C8B2E334-88A6-4334-849B-CA7C0C7885AE}" dt="2026-01-08T15:07:50.617" v="13" actId="20577"/>
        <pc:sldMkLst>
          <pc:docMk/>
          <pc:sldMk cId="3427158565" sldId="291"/>
        </pc:sldMkLst>
        <pc:spChg chg="mod">
          <ac:chgData name="D Chamberlain (OP)" userId="a22c31bb-8835-47b8-a275-6750a7d161bb" providerId="ADAL" clId="{C8B2E334-88A6-4334-849B-CA7C0C7885AE}" dt="2026-01-08T15:07:50.617" v="13" actId="20577"/>
          <ac:spMkLst>
            <pc:docMk/>
            <pc:sldMk cId="3427158565" sldId="291"/>
            <ac:spMk id="5" creationId="{C693A8FA-3162-68AC-0A3E-566F2C2B6FA2}"/>
          </ac:spMkLst>
        </pc:spChg>
      </pc:sldChg>
    </pc:docChg>
  </pc:docChgLst>
  <pc:docChgLst>
    <pc:chgData name="D Chamberlain (OP)" userId="a22c31bb-8835-47b8-a275-6750a7d161bb" providerId="ADAL" clId="{0EDDC69C-04EB-4CBC-ACE6-27427C7C575E}"/>
    <pc:docChg chg="modSld sldOrd">
      <pc:chgData name="D Chamberlain (OP)" userId="a22c31bb-8835-47b8-a275-6750a7d161bb" providerId="ADAL" clId="{0EDDC69C-04EB-4CBC-ACE6-27427C7C575E}" dt="2025-10-02T13:18:02.877" v="1"/>
      <pc:docMkLst>
        <pc:docMk/>
      </pc:docMkLst>
      <pc:sldChg chg="ord">
        <pc:chgData name="D Chamberlain (OP)" userId="a22c31bb-8835-47b8-a275-6750a7d161bb" providerId="ADAL" clId="{0EDDC69C-04EB-4CBC-ACE6-27427C7C575E}" dt="2025-10-02T13:18:02.877" v="1"/>
        <pc:sldMkLst>
          <pc:docMk/>
          <pc:sldMk cId="3427158565"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E5A1FA-71AD-431A-A633-5684CB2B54BF}" type="datetimeFigureOut">
              <a:rPr lang="en-GB" smtClean="0"/>
              <a:t>10/01/2026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D1299-D5C2-4845-A188-1D56A74B90C6}" type="slidenum">
              <a:rPr lang="en-GB" smtClean="0"/>
              <a:t>‹#›</a:t>
            </a:fld>
            <a:endParaRPr lang="en-GB"/>
          </a:p>
        </p:txBody>
      </p:sp>
    </p:spTree>
    <p:extLst>
      <p:ext uri="{BB962C8B-B14F-4D97-AF65-F5344CB8AC3E}">
        <p14:creationId xmlns:p14="http://schemas.microsoft.com/office/powerpoint/2010/main" val="286405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E9A8E-8F72-EAD0-B27E-3F107EBA7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76EEA3-4E9A-CFDD-5F85-0F0C3B3F99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F94D0-9575-660A-5E71-55CE8CDF53B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D126C2F-5728-B44B-C6A3-F6A8074F6329}"/>
              </a:ext>
            </a:extLst>
          </p:cNvPr>
          <p:cNvSpPr>
            <a:spLocks noGrp="1"/>
          </p:cNvSpPr>
          <p:nvPr>
            <p:ph type="sldNum" sz="quarter" idx="10"/>
          </p:nvPr>
        </p:nvSpPr>
        <p:spPr/>
        <p:txBody>
          <a:bodyPr/>
          <a:lstStyle/>
          <a:p>
            <a:fld id="{30AB1EA2-12F7-4158-8D98-FF4AC855800A}" type="slidenum">
              <a:rPr lang="en-GB" smtClean="0"/>
              <a:t>1</a:t>
            </a:fld>
            <a:endParaRPr lang="en-GB"/>
          </a:p>
        </p:txBody>
      </p:sp>
    </p:spTree>
    <p:extLst>
      <p:ext uri="{BB962C8B-B14F-4D97-AF65-F5344CB8AC3E}">
        <p14:creationId xmlns:p14="http://schemas.microsoft.com/office/powerpoint/2010/main" val="1402993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74FEA-E2E9-4903-897D-77395FE713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79F94F-BE62-B101-D530-80A20A541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47AA2F-2190-CEE7-12A7-3C538E74F0E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797869D-B764-6E16-8309-00AC9BD868D4}"/>
              </a:ext>
            </a:extLst>
          </p:cNvPr>
          <p:cNvSpPr>
            <a:spLocks noGrp="1"/>
          </p:cNvSpPr>
          <p:nvPr>
            <p:ph type="sldNum" sz="quarter" idx="10"/>
          </p:nvPr>
        </p:nvSpPr>
        <p:spPr/>
        <p:txBody>
          <a:bodyPr/>
          <a:lstStyle/>
          <a:p>
            <a:fld id="{30AB1EA2-12F7-4158-8D98-FF4AC855800A}" type="slidenum">
              <a:rPr lang="en-GB" smtClean="0"/>
              <a:t>2</a:t>
            </a:fld>
            <a:endParaRPr lang="en-GB"/>
          </a:p>
        </p:txBody>
      </p:sp>
    </p:spTree>
    <p:extLst>
      <p:ext uri="{BB962C8B-B14F-4D97-AF65-F5344CB8AC3E}">
        <p14:creationId xmlns:p14="http://schemas.microsoft.com/office/powerpoint/2010/main" val="3027142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0F579-DFD8-432F-700F-33CFAC1560C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30FEF25-F869-69EC-B836-3A751B1E1A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7BAF8E9-7FB4-406A-98AD-0DCEA40A49C4}"/>
              </a:ext>
            </a:extLst>
          </p:cNvPr>
          <p:cNvSpPr>
            <a:spLocks noGrp="1"/>
          </p:cNvSpPr>
          <p:nvPr>
            <p:ph type="dt" sz="half" idx="10"/>
          </p:nvPr>
        </p:nvSpPr>
        <p:spPr/>
        <p:txBody>
          <a:bodyPr/>
          <a:lstStyle/>
          <a:p>
            <a:fld id="{92CB2869-CDAC-4411-92D3-D451E5392F8D}" type="datetimeFigureOut">
              <a:rPr lang="en-GB" smtClean="0"/>
              <a:t>10/01/2026</a:t>
            </a:fld>
            <a:endParaRPr lang="en-GB"/>
          </a:p>
        </p:txBody>
      </p:sp>
      <p:sp>
        <p:nvSpPr>
          <p:cNvPr id="5" name="Footer Placeholder 4">
            <a:extLst>
              <a:ext uri="{FF2B5EF4-FFF2-40B4-BE49-F238E27FC236}">
                <a16:creationId xmlns:a16="http://schemas.microsoft.com/office/drawing/2014/main" id="{63A03EAA-E03E-E56F-1A1A-9043126C0C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7D6A0A-C82D-7CE7-5BA5-FEC09D6BE985}"/>
              </a:ext>
            </a:extLst>
          </p:cNvPr>
          <p:cNvSpPr>
            <a:spLocks noGrp="1"/>
          </p:cNvSpPr>
          <p:nvPr>
            <p:ph type="sldNum" sz="quarter" idx="12"/>
          </p:nvPr>
        </p:nvSpPr>
        <p:spPr/>
        <p:txBody>
          <a:bodyPr/>
          <a:lstStyle/>
          <a:p>
            <a:fld id="{80E3E51F-E2CB-4725-9C6B-776F855E3832}" type="slidenum">
              <a:rPr lang="en-GB" smtClean="0"/>
              <a:t>‹#›</a:t>
            </a:fld>
            <a:endParaRPr lang="en-GB"/>
          </a:p>
        </p:txBody>
      </p:sp>
    </p:spTree>
    <p:extLst>
      <p:ext uri="{BB962C8B-B14F-4D97-AF65-F5344CB8AC3E}">
        <p14:creationId xmlns:p14="http://schemas.microsoft.com/office/powerpoint/2010/main" val="3241354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FCC19-49B6-33C1-BA2D-68282FA6DA5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2727788-AC09-AD22-3B7E-EB305FE69D8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8459B0E-4B10-5705-88D8-45401B163E44}"/>
              </a:ext>
            </a:extLst>
          </p:cNvPr>
          <p:cNvSpPr>
            <a:spLocks noGrp="1"/>
          </p:cNvSpPr>
          <p:nvPr>
            <p:ph type="dt" sz="half" idx="10"/>
          </p:nvPr>
        </p:nvSpPr>
        <p:spPr/>
        <p:txBody>
          <a:bodyPr/>
          <a:lstStyle/>
          <a:p>
            <a:fld id="{92CB2869-CDAC-4411-92D3-D451E5392F8D}" type="datetimeFigureOut">
              <a:rPr lang="en-GB" smtClean="0"/>
              <a:t>10/01/2026</a:t>
            </a:fld>
            <a:endParaRPr lang="en-GB"/>
          </a:p>
        </p:txBody>
      </p:sp>
      <p:sp>
        <p:nvSpPr>
          <p:cNvPr id="5" name="Footer Placeholder 4">
            <a:extLst>
              <a:ext uri="{FF2B5EF4-FFF2-40B4-BE49-F238E27FC236}">
                <a16:creationId xmlns:a16="http://schemas.microsoft.com/office/drawing/2014/main" id="{B63185FF-BB78-212E-047C-DA662334DB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EA51EB-6059-C0F2-05D7-E6E34F48E91D}"/>
              </a:ext>
            </a:extLst>
          </p:cNvPr>
          <p:cNvSpPr>
            <a:spLocks noGrp="1"/>
          </p:cNvSpPr>
          <p:nvPr>
            <p:ph type="sldNum" sz="quarter" idx="12"/>
          </p:nvPr>
        </p:nvSpPr>
        <p:spPr/>
        <p:txBody>
          <a:bodyPr/>
          <a:lstStyle/>
          <a:p>
            <a:fld id="{80E3E51F-E2CB-4725-9C6B-776F855E3832}" type="slidenum">
              <a:rPr lang="en-GB" smtClean="0"/>
              <a:t>‹#›</a:t>
            </a:fld>
            <a:endParaRPr lang="en-GB"/>
          </a:p>
        </p:txBody>
      </p:sp>
    </p:spTree>
    <p:extLst>
      <p:ext uri="{BB962C8B-B14F-4D97-AF65-F5344CB8AC3E}">
        <p14:creationId xmlns:p14="http://schemas.microsoft.com/office/powerpoint/2010/main" val="1196104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4211BE-408E-ED13-4351-3BD0CE9596B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69C4CF1-E902-6179-0A44-C01BF88ADD1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FA781F2-C4FB-BE76-4C3D-E4D7922A96D0}"/>
              </a:ext>
            </a:extLst>
          </p:cNvPr>
          <p:cNvSpPr>
            <a:spLocks noGrp="1"/>
          </p:cNvSpPr>
          <p:nvPr>
            <p:ph type="dt" sz="half" idx="10"/>
          </p:nvPr>
        </p:nvSpPr>
        <p:spPr/>
        <p:txBody>
          <a:bodyPr/>
          <a:lstStyle/>
          <a:p>
            <a:fld id="{92CB2869-CDAC-4411-92D3-D451E5392F8D}" type="datetimeFigureOut">
              <a:rPr lang="en-GB" smtClean="0"/>
              <a:t>10/01/2026</a:t>
            </a:fld>
            <a:endParaRPr lang="en-GB"/>
          </a:p>
        </p:txBody>
      </p:sp>
      <p:sp>
        <p:nvSpPr>
          <p:cNvPr id="5" name="Footer Placeholder 4">
            <a:extLst>
              <a:ext uri="{FF2B5EF4-FFF2-40B4-BE49-F238E27FC236}">
                <a16:creationId xmlns:a16="http://schemas.microsoft.com/office/drawing/2014/main" id="{6AFD9D07-DDF9-7FDD-FA1F-43301B4B10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C4AF22-E050-E14D-79E7-B72CC674BF14}"/>
              </a:ext>
            </a:extLst>
          </p:cNvPr>
          <p:cNvSpPr>
            <a:spLocks noGrp="1"/>
          </p:cNvSpPr>
          <p:nvPr>
            <p:ph type="sldNum" sz="quarter" idx="12"/>
          </p:nvPr>
        </p:nvSpPr>
        <p:spPr/>
        <p:txBody>
          <a:bodyPr/>
          <a:lstStyle/>
          <a:p>
            <a:fld id="{80E3E51F-E2CB-4725-9C6B-776F855E3832}" type="slidenum">
              <a:rPr lang="en-GB" smtClean="0"/>
              <a:t>‹#›</a:t>
            </a:fld>
            <a:endParaRPr lang="en-GB"/>
          </a:p>
        </p:txBody>
      </p:sp>
    </p:spTree>
    <p:extLst>
      <p:ext uri="{BB962C8B-B14F-4D97-AF65-F5344CB8AC3E}">
        <p14:creationId xmlns:p14="http://schemas.microsoft.com/office/powerpoint/2010/main" val="55938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D45A4-382B-3148-053D-B561124F627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820841E-C6F9-DBC8-C946-510DDAA59CC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F0A4A13-9752-5F7F-F364-1FAC8251F315}"/>
              </a:ext>
            </a:extLst>
          </p:cNvPr>
          <p:cNvSpPr>
            <a:spLocks noGrp="1"/>
          </p:cNvSpPr>
          <p:nvPr>
            <p:ph type="dt" sz="half" idx="10"/>
          </p:nvPr>
        </p:nvSpPr>
        <p:spPr/>
        <p:txBody>
          <a:bodyPr/>
          <a:lstStyle/>
          <a:p>
            <a:fld id="{92CB2869-CDAC-4411-92D3-D451E5392F8D}" type="datetimeFigureOut">
              <a:rPr lang="en-GB" smtClean="0"/>
              <a:t>10/01/2026</a:t>
            </a:fld>
            <a:endParaRPr lang="en-GB"/>
          </a:p>
        </p:txBody>
      </p:sp>
      <p:sp>
        <p:nvSpPr>
          <p:cNvPr id="5" name="Footer Placeholder 4">
            <a:extLst>
              <a:ext uri="{FF2B5EF4-FFF2-40B4-BE49-F238E27FC236}">
                <a16:creationId xmlns:a16="http://schemas.microsoft.com/office/drawing/2014/main" id="{EB14FB66-5D58-EC4A-3E0F-8F46C4C1BD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9E374E-3AD3-4028-68C9-69375709478D}"/>
              </a:ext>
            </a:extLst>
          </p:cNvPr>
          <p:cNvSpPr>
            <a:spLocks noGrp="1"/>
          </p:cNvSpPr>
          <p:nvPr>
            <p:ph type="sldNum" sz="quarter" idx="12"/>
          </p:nvPr>
        </p:nvSpPr>
        <p:spPr/>
        <p:txBody>
          <a:bodyPr/>
          <a:lstStyle/>
          <a:p>
            <a:fld id="{80E3E51F-E2CB-4725-9C6B-776F855E3832}" type="slidenum">
              <a:rPr lang="en-GB" smtClean="0"/>
              <a:t>‹#›</a:t>
            </a:fld>
            <a:endParaRPr lang="en-GB"/>
          </a:p>
        </p:txBody>
      </p:sp>
    </p:spTree>
    <p:extLst>
      <p:ext uri="{BB962C8B-B14F-4D97-AF65-F5344CB8AC3E}">
        <p14:creationId xmlns:p14="http://schemas.microsoft.com/office/powerpoint/2010/main" val="307213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98714-87AB-5244-1D9D-91FA70C8C30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8A6F64C-661B-C2AB-2EFD-D0BEF07A9F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AE54B10-DBE7-3C2D-FC3A-15E939D3B96B}"/>
              </a:ext>
            </a:extLst>
          </p:cNvPr>
          <p:cNvSpPr>
            <a:spLocks noGrp="1"/>
          </p:cNvSpPr>
          <p:nvPr>
            <p:ph type="dt" sz="half" idx="10"/>
          </p:nvPr>
        </p:nvSpPr>
        <p:spPr/>
        <p:txBody>
          <a:bodyPr/>
          <a:lstStyle/>
          <a:p>
            <a:fld id="{92CB2869-CDAC-4411-92D3-D451E5392F8D}" type="datetimeFigureOut">
              <a:rPr lang="en-GB" smtClean="0"/>
              <a:t>10/01/2026</a:t>
            </a:fld>
            <a:endParaRPr lang="en-GB"/>
          </a:p>
        </p:txBody>
      </p:sp>
      <p:sp>
        <p:nvSpPr>
          <p:cNvPr id="5" name="Footer Placeholder 4">
            <a:extLst>
              <a:ext uri="{FF2B5EF4-FFF2-40B4-BE49-F238E27FC236}">
                <a16:creationId xmlns:a16="http://schemas.microsoft.com/office/drawing/2014/main" id="{00F12B5A-C5B0-A3F0-A593-634747D076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C20F9-5522-6543-35B7-901ADFC18706}"/>
              </a:ext>
            </a:extLst>
          </p:cNvPr>
          <p:cNvSpPr>
            <a:spLocks noGrp="1"/>
          </p:cNvSpPr>
          <p:nvPr>
            <p:ph type="sldNum" sz="quarter" idx="12"/>
          </p:nvPr>
        </p:nvSpPr>
        <p:spPr/>
        <p:txBody>
          <a:bodyPr/>
          <a:lstStyle/>
          <a:p>
            <a:fld id="{80E3E51F-E2CB-4725-9C6B-776F855E3832}" type="slidenum">
              <a:rPr lang="en-GB" smtClean="0"/>
              <a:t>‹#›</a:t>
            </a:fld>
            <a:endParaRPr lang="en-GB"/>
          </a:p>
        </p:txBody>
      </p:sp>
    </p:spTree>
    <p:extLst>
      <p:ext uri="{BB962C8B-B14F-4D97-AF65-F5344CB8AC3E}">
        <p14:creationId xmlns:p14="http://schemas.microsoft.com/office/powerpoint/2010/main" val="420017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DFBF-6349-C3BF-3BE0-D45396F2477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56893F2-045E-20AF-A7AE-62ECBC6B6E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63B0A83-F667-28D1-4818-FDB587365B9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FAA0900-6B1E-4593-4F13-70B8AB037010}"/>
              </a:ext>
            </a:extLst>
          </p:cNvPr>
          <p:cNvSpPr>
            <a:spLocks noGrp="1"/>
          </p:cNvSpPr>
          <p:nvPr>
            <p:ph type="dt" sz="half" idx="10"/>
          </p:nvPr>
        </p:nvSpPr>
        <p:spPr/>
        <p:txBody>
          <a:bodyPr/>
          <a:lstStyle/>
          <a:p>
            <a:fld id="{92CB2869-CDAC-4411-92D3-D451E5392F8D}" type="datetimeFigureOut">
              <a:rPr lang="en-GB" smtClean="0"/>
              <a:t>10/01/2026</a:t>
            </a:fld>
            <a:endParaRPr lang="en-GB"/>
          </a:p>
        </p:txBody>
      </p:sp>
      <p:sp>
        <p:nvSpPr>
          <p:cNvPr id="6" name="Footer Placeholder 5">
            <a:extLst>
              <a:ext uri="{FF2B5EF4-FFF2-40B4-BE49-F238E27FC236}">
                <a16:creationId xmlns:a16="http://schemas.microsoft.com/office/drawing/2014/main" id="{B5A763FA-95E4-7956-ED80-B8777444E4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39D566-C98F-9F82-1811-873068EA0CA6}"/>
              </a:ext>
            </a:extLst>
          </p:cNvPr>
          <p:cNvSpPr>
            <a:spLocks noGrp="1"/>
          </p:cNvSpPr>
          <p:nvPr>
            <p:ph type="sldNum" sz="quarter" idx="12"/>
          </p:nvPr>
        </p:nvSpPr>
        <p:spPr/>
        <p:txBody>
          <a:bodyPr/>
          <a:lstStyle/>
          <a:p>
            <a:fld id="{80E3E51F-E2CB-4725-9C6B-776F855E3832}" type="slidenum">
              <a:rPr lang="en-GB" smtClean="0"/>
              <a:t>‹#›</a:t>
            </a:fld>
            <a:endParaRPr lang="en-GB"/>
          </a:p>
        </p:txBody>
      </p:sp>
    </p:spTree>
    <p:extLst>
      <p:ext uri="{BB962C8B-B14F-4D97-AF65-F5344CB8AC3E}">
        <p14:creationId xmlns:p14="http://schemas.microsoft.com/office/powerpoint/2010/main" val="269245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EB8F5-B4F7-4365-F214-2AF886BAC88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0DC060A-1DE0-636B-4860-B655883365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8550B32-5B58-2561-CDA1-8FC1F83C676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5E48512-9054-954B-A2BD-9E8E449E2D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8BF93AB-17C5-9953-863F-50E2E84DB76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A99AAD0-1850-ADFE-9D5A-3FE4F440297A}"/>
              </a:ext>
            </a:extLst>
          </p:cNvPr>
          <p:cNvSpPr>
            <a:spLocks noGrp="1"/>
          </p:cNvSpPr>
          <p:nvPr>
            <p:ph type="dt" sz="half" idx="10"/>
          </p:nvPr>
        </p:nvSpPr>
        <p:spPr/>
        <p:txBody>
          <a:bodyPr/>
          <a:lstStyle/>
          <a:p>
            <a:fld id="{92CB2869-CDAC-4411-92D3-D451E5392F8D}" type="datetimeFigureOut">
              <a:rPr lang="en-GB" smtClean="0"/>
              <a:t>10/01/2026</a:t>
            </a:fld>
            <a:endParaRPr lang="en-GB"/>
          </a:p>
        </p:txBody>
      </p:sp>
      <p:sp>
        <p:nvSpPr>
          <p:cNvPr id="8" name="Footer Placeholder 7">
            <a:extLst>
              <a:ext uri="{FF2B5EF4-FFF2-40B4-BE49-F238E27FC236}">
                <a16:creationId xmlns:a16="http://schemas.microsoft.com/office/drawing/2014/main" id="{FCEE19BD-6D35-154F-9BCE-17FD7513E0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7E069C1-6EF9-F368-A839-B166621E3135}"/>
              </a:ext>
            </a:extLst>
          </p:cNvPr>
          <p:cNvSpPr>
            <a:spLocks noGrp="1"/>
          </p:cNvSpPr>
          <p:nvPr>
            <p:ph type="sldNum" sz="quarter" idx="12"/>
          </p:nvPr>
        </p:nvSpPr>
        <p:spPr/>
        <p:txBody>
          <a:bodyPr/>
          <a:lstStyle/>
          <a:p>
            <a:fld id="{80E3E51F-E2CB-4725-9C6B-776F855E3832}" type="slidenum">
              <a:rPr lang="en-GB" smtClean="0"/>
              <a:t>‹#›</a:t>
            </a:fld>
            <a:endParaRPr lang="en-GB"/>
          </a:p>
        </p:txBody>
      </p:sp>
    </p:spTree>
    <p:extLst>
      <p:ext uri="{BB962C8B-B14F-4D97-AF65-F5344CB8AC3E}">
        <p14:creationId xmlns:p14="http://schemas.microsoft.com/office/powerpoint/2010/main" val="2832271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FB83-11AD-7A5D-5410-61500634203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7F27899-86E5-EA94-9EAC-D82467EE17F8}"/>
              </a:ext>
            </a:extLst>
          </p:cNvPr>
          <p:cNvSpPr>
            <a:spLocks noGrp="1"/>
          </p:cNvSpPr>
          <p:nvPr>
            <p:ph type="dt" sz="half" idx="10"/>
          </p:nvPr>
        </p:nvSpPr>
        <p:spPr/>
        <p:txBody>
          <a:bodyPr/>
          <a:lstStyle/>
          <a:p>
            <a:fld id="{92CB2869-CDAC-4411-92D3-D451E5392F8D}" type="datetimeFigureOut">
              <a:rPr lang="en-GB" smtClean="0"/>
              <a:t>10/01/2026</a:t>
            </a:fld>
            <a:endParaRPr lang="en-GB"/>
          </a:p>
        </p:txBody>
      </p:sp>
      <p:sp>
        <p:nvSpPr>
          <p:cNvPr id="4" name="Footer Placeholder 3">
            <a:extLst>
              <a:ext uri="{FF2B5EF4-FFF2-40B4-BE49-F238E27FC236}">
                <a16:creationId xmlns:a16="http://schemas.microsoft.com/office/drawing/2014/main" id="{B616BD3F-6164-6123-EAC8-2F2C457BEB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401E323-58DB-2EB1-E0D7-D7E913E74CF7}"/>
              </a:ext>
            </a:extLst>
          </p:cNvPr>
          <p:cNvSpPr>
            <a:spLocks noGrp="1"/>
          </p:cNvSpPr>
          <p:nvPr>
            <p:ph type="sldNum" sz="quarter" idx="12"/>
          </p:nvPr>
        </p:nvSpPr>
        <p:spPr/>
        <p:txBody>
          <a:bodyPr/>
          <a:lstStyle/>
          <a:p>
            <a:fld id="{80E3E51F-E2CB-4725-9C6B-776F855E3832}" type="slidenum">
              <a:rPr lang="en-GB" smtClean="0"/>
              <a:t>‹#›</a:t>
            </a:fld>
            <a:endParaRPr lang="en-GB"/>
          </a:p>
        </p:txBody>
      </p:sp>
    </p:spTree>
    <p:extLst>
      <p:ext uri="{BB962C8B-B14F-4D97-AF65-F5344CB8AC3E}">
        <p14:creationId xmlns:p14="http://schemas.microsoft.com/office/powerpoint/2010/main" val="2929848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030C63-85F5-0E15-3597-B02F168529C2}"/>
              </a:ext>
            </a:extLst>
          </p:cNvPr>
          <p:cNvSpPr>
            <a:spLocks noGrp="1"/>
          </p:cNvSpPr>
          <p:nvPr>
            <p:ph type="dt" sz="half" idx="10"/>
          </p:nvPr>
        </p:nvSpPr>
        <p:spPr/>
        <p:txBody>
          <a:bodyPr/>
          <a:lstStyle/>
          <a:p>
            <a:fld id="{92CB2869-CDAC-4411-92D3-D451E5392F8D}" type="datetimeFigureOut">
              <a:rPr lang="en-GB" smtClean="0"/>
              <a:t>10/01/2026</a:t>
            </a:fld>
            <a:endParaRPr lang="en-GB"/>
          </a:p>
        </p:txBody>
      </p:sp>
      <p:sp>
        <p:nvSpPr>
          <p:cNvPr id="3" name="Footer Placeholder 2">
            <a:extLst>
              <a:ext uri="{FF2B5EF4-FFF2-40B4-BE49-F238E27FC236}">
                <a16:creationId xmlns:a16="http://schemas.microsoft.com/office/drawing/2014/main" id="{D802A79A-9427-768C-B1CE-C82BBD5689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3BD78BD-B5AA-C8F0-C244-9B42AC64F7FE}"/>
              </a:ext>
            </a:extLst>
          </p:cNvPr>
          <p:cNvSpPr>
            <a:spLocks noGrp="1"/>
          </p:cNvSpPr>
          <p:nvPr>
            <p:ph type="sldNum" sz="quarter" idx="12"/>
          </p:nvPr>
        </p:nvSpPr>
        <p:spPr/>
        <p:txBody>
          <a:bodyPr/>
          <a:lstStyle/>
          <a:p>
            <a:fld id="{80E3E51F-E2CB-4725-9C6B-776F855E3832}" type="slidenum">
              <a:rPr lang="en-GB" smtClean="0"/>
              <a:t>‹#›</a:t>
            </a:fld>
            <a:endParaRPr lang="en-GB"/>
          </a:p>
        </p:txBody>
      </p:sp>
    </p:spTree>
    <p:extLst>
      <p:ext uri="{BB962C8B-B14F-4D97-AF65-F5344CB8AC3E}">
        <p14:creationId xmlns:p14="http://schemas.microsoft.com/office/powerpoint/2010/main" val="250007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0F78A-7CD7-2D3F-085F-197CD594BA8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2000A80-8255-C99B-ADF9-A6879746AC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46BF687-4E14-7089-43D7-98C9BE8EA3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F5546F2-B304-1148-486B-06D72BB9EC68}"/>
              </a:ext>
            </a:extLst>
          </p:cNvPr>
          <p:cNvSpPr>
            <a:spLocks noGrp="1"/>
          </p:cNvSpPr>
          <p:nvPr>
            <p:ph type="dt" sz="half" idx="10"/>
          </p:nvPr>
        </p:nvSpPr>
        <p:spPr/>
        <p:txBody>
          <a:bodyPr/>
          <a:lstStyle/>
          <a:p>
            <a:fld id="{92CB2869-CDAC-4411-92D3-D451E5392F8D}" type="datetimeFigureOut">
              <a:rPr lang="en-GB" smtClean="0"/>
              <a:t>10/01/2026</a:t>
            </a:fld>
            <a:endParaRPr lang="en-GB"/>
          </a:p>
        </p:txBody>
      </p:sp>
      <p:sp>
        <p:nvSpPr>
          <p:cNvPr id="6" name="Footer Placeholder 5">
            <a:extLst>
              <a:ext uri="{FF2B5EF4-FFF2-40B4-BE49-F238E27FC236}">
                <a16:creationId xmlns:a16="http://schemas.microsoft.com/office/drawing/2014/main" id="{4A7AC3B8-E2BB-3F30-B309-7AE5FD3345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B28231-8E07-1382-0E12-CA37ED864C4B}"/>
              </a:ext>
            </a:extLst>
          </p:cNvPr>
          <p:cNvSpPr>
            <a:spLocks noGrp="1"/>
          </p:cNvSpPr>
          <p:nvPr>
            <p:ph type="sldNum" sz="quarter" idx="12"/>
          </p:nvPr>
        </p:nvSpPr>
        <p:spPr/>
        <p:txBody>
          <a:bodyPr/>
          <a:lstStyle/>
          <a:p>
            <a:fld id="{80E3E51F-E2CB-4725-9C6B-776F855E3832}" type="slidenum">
              <a:rPr lang="en-GB" smtClean="0"/>
              <a:t>‹#›</a:t>
            </a:fld>
            <a:endParaRPr lang="en-GB"/>
          </a:p>
        </p:txBody>
      </p:sp>
    </p:spTree>
    <p:extLst>
      <p:ext uri="{BB962C8B-B14F-4D97-AF65-F5344CB8AC3E}">
        <p14:creationId xmlns:p14="http://schemas.microsoft.com/office/powerpoint/2010/main" val="2276995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047D3-6BAB-FF3F-C292-93F9C6B8116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F595DD2-5EC5-B52F-05A6-2250BE0442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5E3BE4-0485-DEC2-36B1-4C561B7CA6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35379C2-66A3-9441-86F3-843187B495B9}"/>
              </a:ext>
            </a:extLst>
          </p:cNvPr>
          <p:cNvSpPr>
            <a:spLocks noGrp="1"/>
          </p:cNvSpPr>
          <p:nvPr>
            <p:ph type="dt" sz="half" idx="10"/>
          </p:nvPr>
        </p:nvSpPr>
        <p:spPr/>
        <p:txBody>
          <a:bodyPr/>
          <a:lstStyle/>
          <a:p>
            <a:fld id="{92CB2869-CDAC-4411-92D3-D451E5392F8D}" type="datetimeFigureOut">
              <a:rPr lang="en-GB" smtClean="0"/>
              <a:t>10/01/2026</a:t>
            </a:fld>
            <a:endParaRPr lang="en-GB"/>
          </a:p>
        </p:txBody>
      </p:sp>
      <p:sp>
        <p:nvSpPr>
          <p:cNvPr id="6" name="Footer Placeholder 5">
            <a:extLst>
              <a:ext uri="{FF2B5EF4-FFF2-40B4-BE49-F238E27FC236}">
                <a16:creationId xmlns:a16="http://schemas.microsoft.com/office/drawing/2014/main" id="{27DE0383-0CE7-DD5F-AAEC-E929050960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308421-5288-2231-6553-EC336E3C3731}"/>
              </a:ext>
            </a:extLst>
          </p:cNvPr>
          <p:cNvSpPr>
            <a:spLocks noGrp="1"/>
          </p:cNvSpPr>
          <p:nvPr>
            <p:ph type="sldNum" sz="quarter" idx="12"/>
          </p:nvPr>
        </p:nvSpPr>
        <p:spPr/>
        <p:txBody>
          <a:bodyPr/>
          <a:lstStyle/>
          <a:p>
            <a:fld id="{80E3E51F-E2CB-4725-9C6B-776F855E3832}" type="slidenum">
              <a:rPr lang="en-GB" smtClean="0"/>
              <a:t>‹#›</a:t>
            </a:fld>
            <a:endParaRPr lang="en-GB"/>
          </a:p>
        </p:txBody>
      </p:sp>
    </p:spTree>
    <p:extLst>
      <p:ext uri="{BB962C8B-B14F-4D97-AF65-F5344CB8AC3E}">
        <p14:creationId xmlns:p14="http://schemas.microsoft.com/office/powerpoint/2010/main" val="273428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7CF5D-524D-8012-0057-B8900B542D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688E259-3A05-6338-F5AF-7615C38B8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FBD2658-A9EB-4952-4F87-E81DA41D83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CB2869-CDAC-4411-92D3-D451E5392F8D}" type="datetimeFigureOut">
              <a:rPr lang="en-GB" smtClean="0"/>
              <a:t>10/01/2026</a:t>
            </a:fld>
            <a:endParaRPr lang="en-GB"/>
          </a:p>
        </p:txBody>
      </p:sp>
      <p:sp>
        <p:nvSpPr>
          <p:cNvPr id="5" name="Footer Placeholder 4">
            <a:extLst>
              <a:ext uri="{FF2B5EF4-FFF2-40B4-BE49-F238E27FC236}">
                <a16:creationId xmlns:a16="http://schemas.microsoft.com/office/drawing/2014/main" id="{B5C0A856-49DF-90C5-C191-020C8250B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2016FFE-58A8-8C93-34C6-7DE15406B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E3E51F-E2CB-4725-9C6B-776F855E3832}" type="slidenum">
              <a:rPr lang="en-GB" smtClean="0"/>
              <a:t>‹#›</a:t>
            </a:fld>
            <a:endParaRPr lang="en-GB"/>
          </a:p>
        </p:txBody>
      </p:sp>
    </p:spTree>
    <p:extLst>
      <p:ext uri="{BB962C8B-B14F-4D97-AF65-F5344CB8AC3E}">
        <p14:creationId xmlns:p14="http://schemas.microsoft.com/office/powerpoint/2010/main" val="1773661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jpe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B168D-FBB1-4675-6527-674D75F1AAD7}"/>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503F300C-4E42-3A7B-51FD-35BDB044719A}"/>
              </a:ext>
            </a:extLst>
          </p:cNvPr>
          <p:cNvPicPr>
            <a:picLocks noChangeAspect="1"/>
          </p:cNvPicPr>
          <p:nvPr/>
        </p:nvPicPr>
        <p:blipFill>
          <a:blip r:embed="rId3">
            <a:duotone>
              <a:schemeClr val="bg2">
                <a:shade val="45000"/>
                <a:satMod val="135000"/>
              </a:schemeClr>
              <a:prstClr val="white"/>
            </a:duotone>
          </a:blip>
          <a:stretch>
            <a:fillRect/>
          </a:stretch>
        </p:blipFill>
        <p:spPr>
          <a:xfrm>
            <a:off x="9017209" y="0"/>
            <a:ext cx="3174791" cy="6851643"/>
          </a:xfrm>
          <a:prstGeom prst="rect">
            <a:avLst/>
          </a:prstGeom>
        </p:spPr>
      </p:pic>
      <p:sp>
        <p:nvSpPr>
          <p:cNvPr id="10" name="Rectangle 9">
            <a:extLst>
              <a:ext uri="{FF2B5EF4-FFF2-40B4-BE49-F238E27FC236}">
                <a16:creationId xmlns:a16="http://schemas.microsoft.com/office/drawing/2014/main" id="{F2C08AEF-42B7-B940-B8AC-DA6DACD38738}"/>
              </a:ext>
            </a:extLst>
          </p:cNvPr>
          <p:cNvSpPr/>
          <p:nvPr/>
        </p:nvSpPr>
        <p:spPr>
          <a:xfrm>
            <a:off x="186731" y="353964"/>
            <a:ext cx="11822210" cy="32316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
            <a:extLst>
              <a:ext uri="{FF2B5EF4-FFF2-40B4-BE49-F238E27FC236}">
                <a16:creationId xmlns:a16="http://schemas.microsoft.com/office/drawing/2014/main" id="{F8755BD0-C620-5D31-6EFE-1F40353C3385}"/>
              </a:ext>
            </a:extLst>
          </p:cNvPr>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10058680" y="6525344"/>
            <a:ext cx="609321" cy="332656"/>
          </a:xfrm>
          <a:prstGeom prst="rect">
            <a:avLst/>
          </a:prstGeom>
          <a:noFill/>
          <a:ln w="9525">
            <a:noFill/>
            <a:miter lim="800000"/>
            <a:headEnd/>
            <a:tailEnd/>
          </a:ln>
        </p:spPr>
      </p:pic>
      <p:sp>
        <p:nvSpPr>
          <p:cNvPr id="5" name="TextBox 4">
            <a:extLst>
              <a:ext uri="{FF2B5EF4-FFF2-40B4-BE49-F238E27FC236}">
                <a16:creationId xmlns:a16="http://schemas.microsoft.com/office/drawing/2014/main" id="{C693A8FA-3162-68AC-0A3E-566F2C2B6FA2}"/>
              </a:ext>
            </a:extLst>
          </p:cNvPr>
          <p:cNvSpPr txBox="1"/>
          <p:nvPr/>
        </p:nvSpPr>
        <p:spPr>
          <a:xfrm>
            <a:off x="127116" y="49066"/>
            <a:ext cx="5760640" cy="923330"/>
          </a:xfrm>
          <a:prstGeom prst="rect">
            <a:avLst/>
          </a:prstGeom>
          <a:noFill/>
        </p:spPr>
        <p:txBody>
          <a:bodyPr wrap="square" rtlCol="0">
            <a:spAutoFit/>
          </a:bodyPr>
          <a:lstStyle/>
          <a:p>
            <a:r>
              <a:rPr lang="en-GB" dirty="0">
                <a:latin typeface="Tw Cen MT" panose="020B0602020104020603" pitchFamily="34" charset="0"/>
              </a:rPr>
              <a:t>Year 2 Spring 2026</a:t>
            </a:r>
          </a:p>
          <a:p>
            <a:r>
              <a:rPr lang="en-GB" dirty="0">
                <a:latin typeface="Tw Cen MT" panose="020B0602020104020603" pitchFamily="34" charset="0"/>
              </a:rPr>
              <a:t>Our learning this term</a:t>
            </a:r>
          </a:p>
          <a:p>
            <a:endParaRPr lang="en-GB" dirty="0">
              <a:latin typeface="Tw Cen MT" panose="020B0602020104020603" pitchFamily="34" charset="0"/>
            </a:endParaRPr>
          </a:p>
        </p:txBody>
      </p:sp>
      <p:sp>
        <p:nvSpPr>
          <p:cNvPr id="45" name="TextBox 44">
            <a:extLst>
              <a:ext uri="{FF2B5EF4-FFF2-40B4-BE49-F238E27FC236}">
                <a16:creationId xmlns:a16="http://schemas.microsoft.com/office/drawing/2014/main" id="{4767B98D-388F-3B2D-00AB-F0890E75BFA9}"/>
              </a:ext>
            </a:extLst>
          </p:cNvPr>
          <p:cNvSpPr txBox="1"/>
          <p:nvPr/>
        </p:nvSpPr>
        <p:spPr>
          <a:xfrm>
            <a:off x="8901698" y="4534339"/>
            <a:ext cx="1945075" cy="538609"/>
          </a:xfrm>
          <a:prstGeom prst="rect">
            <a:avLst/>
          </a:prstGeom>
          <a:noFill/>
        </p:spPr>
        <p:txBody>
          <a:bodyPr wrap="square" rtlCol="0">
            <a:spAutoFit/>
          </a:bodyPr>
          <a:lstStyle/>
          <a:p>
            <a:br>
              <a:rPr lang="en-GB" sz="1100">
                <a:latin typeface="NTPreCursivefk" panose="03000400000000000000" pitchFamily="66" charset="0"/>
              </a:rPr>
            </a:br>
            <a:endParaRPr lang="en-GB"/>
          </a:p>
        </p:txBody>
      </p:sp>
      <p:pic>
        <p:nvPicPr>
          <p:cNvPr id="2" name="Picture 1">
            <a:extLst>
              <a:ext uri="{FF2B5EF4-FFF2-40B4-BE49-F238E27FC236}">
                <a16:creationId xmlns:a16="http://schemas.microsoft.com/office/drawing/2014/main" id="{AD57EA10-AE0A-D2D3-BD24-B2A72CF5798D}"/>
              </a:ext>
            </a:extLst>
          </p:cNvPr>
          <p:cNvPicPr>
            <a:picLocks noChangeAspect="1"/>
          </p:cNvPicPr>
          <p:nvPr/>
        </p:nvPicPr>
        <p:blipFill>
          <a:blip r:embed="rId5">
            <a:clrChange>
              <a:clrFrom>
                <a:srgbClr val="FEFEFE"/>
              </a:clrFrom>
              <a:clrTo>
                <a:srgbClr val="FEFEFE">
                  <a:alpha val="0"/>
                </a:srgbClr>
              </a:clrTo>
            </a:clrChange>
          </a:blip>
          <a:stretch>
            <a:fillRect/>
          </a:stretch>
        </p:blipFill>
        <p:spPr>
          <a:xfrm>
            <a:off x="11040131" y="6175111"/>
            <a:ext cx="985641" cy="544301"/>
          </a:xfrm>
          <a:prstGeom prst="rect">
            <a:avLst/>
          </a:prstGeom>
        </p:spPr>
      </p:pic>
      <p:pic>
        <p:nvPicPr>
          <p:cNvPr id="19" name="Picture 18">
            <a:extLst>
              <a:ext uri="{FF2B5EF4-FFF2-40B4-BE49-F238E27FC236}">
                <a16:creationId xmlns:a16="http://schemas.microsoft.com/office/drawing/2014/main" id="{EA998C87-14C9-FF67-FD42-FA7C81C994F8}"/>
              </a:ext>
            </a:extLst>
          </p:cNvPr>
          <p:cNvPicPr>
            <a:picLocks noChangeAspect="1"/>
          </p:cNvPicPr>
          <p:nvPr/>
        </p:nvPicPr>
        <p:blipFill>
          <a:blip r:embed="rId6"/>
          <a:stretch>
            <a:fillRect/>
          </a:stretch>
        </p:blipFill>
        <p:spPr>
          <a:xfrm>
            <a:off x="185104" y="3756484"/>
            <a:ext cx="2815118" cy="1299304"/>
          </a:xfrm>
          <a:prstGeom prst="rect">
            <a:avLst/>
          </a:prstGeom>
        </p:spPr>
      </p:pic>
      <p:pic>
        <p:nvPicPr>
          <p:cNvPr id="4" name="Picture 4">
            <a:extLst>
              <a:ext uri="{FF2B5EF4-FFF2-40B4-BE49-F238E27FC236}">
                <a16:creationId xmlns:a16="http://schemas.microsoft.com/office/drawing/2014/main" id="{1163B790-957D-B9A4-18A6-954745EEF310}"/>
              </a:ext>
            </a:extLst>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092370" y="5837690"/>
            <a:ext cx="1024468" cy="883699"/>
          </a:xfrm>
          <a:prstGeom prst="rect">
            <a:avLst/>
          </a:prstGeom>
          <a:noFill/>
          <a:ln w="9525">
            <a:noFill/>
            <a:miter lim="800000"/>
            <a:headEnd/>
            <a:tailEnd/>
          </a:ln>
        </p:spPr>
      </p:pic>
      <p:pic>
        <p:nvPicPr>
          <p:cNvPr id="23" name="Picture 22">
            <a:extLst>
              <a:ext uri="{FF2B5EF4-FFF2-40B4-BE49-F238E27FC236}">
                <a16:creationId xmlns:a16="http://schemas.microsoft.com/office/drawing/2014/main" id="{99CD6966-E7FD-7A18-788C-0F12D8CD05AF}"/>
              </a:ext>
            </a:extLst>
          </p:cNvPr>
          <p:cNvPicPr>
            <a:picLocks noChangeAspect="1"/>
          </p:cNvPicPr>
          <p:nvPr/>
        </p:nvPicPr>
        <p:blipFill>
          <a:blip r:embed="rId6"/>
          <a:stretch>
            <a:fillRect/>
          </a:stretch>
        </p:blipFill>
        <p:spPr>
          <a:xfrm>
            <a:off x="157428" y="5223536"/>
            <a:ext cx="2821748" cy="1351450"/>
          </a:xfrm>
          <a:prstGeom prst="rect">
            <a:avLst/>
          </a:prstGeom>
        </p:spPr>
      </p:pic>
      <p:pic>
        <p:nvPicPr>
          <p:cNvPr id="7" name="Picture 6">
            <a:extLst>
              <a:ext uri="{FF2B5EF4-FFF2-40B4-BE49-F238E27FC236}">
                <a16:creationId xmlns:a16="http://schemas.microsoft.com/office/drawing/2014/main" id="{60F0A4F5-B02F-5610-F30C-CA48BB8986D7}"/>
              </a:ext>
            </a:extLst>
          </p:cNvPr>
          <p:cNvPicPr>
            <a:picLocks noChangeAspect="1"/>
          </p:cNvPicPr>
          <p:nvPr/>
        </p:nvPicPr>
        <p:blipFill>
          <a:blip r:embed="rId8">
            <a:clrChange>
              <a:clrFrom>
                <a:srgbClr val="F4F4F6"/>
              </a:clrFrom>
              <a:clrTo>
                <a:srgbClr val="F4F4F6">
                  <a:alpha val="0"/>
                </a:srgbClr>
              </a:clrTo>
            </a:clrChange>
          </a:blip>
          <a:stretch>
            <a:fillRect/>
          </a:stretch>
        </p:blipFill>
        <p:spPr>
          <a:xfrm>
            <a:off x="222553" y="3777725"/>
            <a:ext cx="735866" cy="659019"/>
          </a:xfrm>
          <a:prstGeom prst="rect">
            <a:avLst/>
          </a:prstGeom>
        </p:spPr>
      </p:pic>
      <p:pic>
        <p:nvPicPr>
          <p:cNvPr id="12" name="Picture 11">
            <a:extLst>
              <a:ext uri="{FF2B5EF4-FFF2-40B4-BE49-F238E27FC236}">
                <a16:creationId xmlns:a16="http://schemas.microsoft.com/office/drawing/2014/main" id="{BD8436A8-14A9-233E-5B52-7B933A29C88E}"/>
              </a:ext>
            </a:extLst>
          </p:cNvPr>
          <p:cNvPicPr>
            <a:picLocks noChangeAspect="1"/>
          </p:cNvPicPr>
          <p:nvPr/>
        </p:nvPicPr>
        <p:blipFill>
          <a:blip r:embed="rId9">
            <a:clrChange>
              <a:clrFrom>
                <a:srgbClr val="F4F4F6"/>
              </a:clrFrom>
              <a:clrTo>
                <a:srgbClr val="F4F4F6">
                  <a:alpha val="0"/>
                </a:srgbClr>
              </a:clrTo>
            </a:clrChange>
          </a:blip>
          <a:stretch>
            <a:fillRect/>
          </a:stretch>
        </p:blipFill>
        <p:spPr>
          <a:xfrm>
            <a:off x="245949" y="5281822"/>
            <a:ext cx="689075" cy="684256"/>
          </a:xfrm>
          <a:prstGeom prst="rect">
            <a:avLst/>
          </a:prstGeom>
        </p:spPr>
      </p:pic>
      <p:pic>
        <p:nvPicPr>
          <p:cNvPr id="60" name="Picture 59">
            <a:extLst>
              <a:ext uri="{FF2B5EF4-FFF2-40B4-BE49-F238E27FC236}">
                <a16:creationId xmlns:a16="http://schemas.microsoft.com/office/drawing/2014/main" id="{805F230C-0B4F-CEB9-295B-83E96A858544}"/>
              </a:ext>
            </a:extLst>
          </p:cNvPr>
          <p:cNvPicPr>
            <a:picLocks noChangeAspect="1"/>
          </p:cNvPicPr>
          <p:nvPr/>
        </p:nvPicPr>
        <p:blipFill>
          <a:blip r:embed="rId10"/>
          <a:stretch>
            <a:fillRect/>
          </a:stretch>
        </p:blipFill>
        <p:spPr>
          <a:xfrm>
            <a:off x="3115733" y="997961"/>
            <a:ext cx="2840982" cy="1225402"/>
          </a:xfrm>
          <a:prstGeom prst="rect">
            <a:avLst/>
          </a:prstGeom>
        </p:spPr>
      </p:pic>
      <p:pic>
        <p:nvPicPr>
          <p:cNvPr id="48" name="Picture 47">
            <a:extLst>
              <a:ext uri="{FF2B5EF4-FFF2-40B4-BE49-F238E27FC236}">
                <a16:creationId xmlns:a16="http://schemas.microsoft.com/office/drawing/2014/main" id="{0E1A9682-FDF5-02F4-7A9D-95E977C39B36}"/>
              </a:ext>
            </a:extLst>
          </p:cNvPr>
          <p:cNvPicPr>
            <a:picLocks noChangeAspect="1"/>
          </p:cNvPicPr>
          <p:nvPr/>
        </p:nvPicPr>
        <p:blipFill>
          <a:blip r:embed="rId11"/>
          <a:stretch>
            <a:fillRect/>
          </a:stretch>
        </p:blipFill>
        <p:spPr>
          <a:xfrm>
            <a:off x="3096861" y="2362948"/>
            <a:ext cx="2840982" cy="1228396"/>
          </a:xfrm>
          <a:prstGeom prst="rect">
            <a:avLst/>
          </a:prstGeom>
        </p:spPr>
      </p:pic>
      <p:pic>
        <p:nvPicPr>
          <p:cNvPr id="24" name="Picture 23">
            <a:extLst>
              <a:ext uri="{FF2B5EF4-FFF2-40B4-BE49-F238E27FC236}">
                <a16:creationId xmlns:a16="http://schemas.microsoft.com/office/drawing/2014/main" id="{F00D90E2-BA3B-E6FF-AF19-DB3B36DB4821}"/>
              </a:ext>
            </a:extLst>
          </p:cNvPr>
          <p:cNvPicPr>
            <a:picLocks noChangeAspect="1"/>
          </p:cNvPicPr>
          <p:nvPr/>
        </p:nvPicPr>
        <p:blipFill>
          <a:blip r:embed="rId12">
            <a:clrChange>
              <a:clrFrom>
                <a:srgbClr val="F4F4F6"/>
              </a:clrFrom>
              <a:clrTo>
                <a:srgbClr val="F4F4F6">
                  <a:alpha val="0"/>
                </a:srgbClr>
              </a:clrTo>
            </a:clrChange>
          </a:blip>
          <a:stretch>
            <a:fillRect/>
          </a:stretch>
        </p:blipFill>
        <p:spPr>
          <a:xfrm>
            <a:off x="3201230" y="1084972"/>
            <a:ext cx="633955" cy="603137"/>
          </a:xfrm>
          <a:prstGeom prst="rect">
            <a:avLst/>
          </a:prstGeom>
        </p:spPr>
      </p:pic>
      <p:pic>
        <p:nvPicPr>
          <p:cNvPr id="26" name="Picture 25">
            <a:extLst>
              <a:ext uri="{FF2B5EF4-FFF2-40B4-BE49-F238E27FC236}">
                <a16:creationId xmlns:a16="http://schemas.microsoft.com/office/drawing/2014/main" id="{3BD198C2-8D4C-7878-CBB0-EB38DF6B2B22}"/>
              </a:ext>
            </a:extLst>
          </p:cNvPr>
          <p:cNvPicPr>
            <a:picLocks noChangeAspect="1"/>
          </p:cNvPicPr>
          <p:nvPr/>
        </p:nvPicPr>
        <p:blipFill>
          <a:blip r:embed="rId13">
            <a:clrChange>
              <a:clrFrom>
                <a:srgbClr val="F4F4F6"/>
              </a:clrFrom>
              <a:clrTo>
                <a:srgbClr val="F4F4F6">
                  <a:alpha val="0"/>
                </a:srgbClr>
              </a:clrTo>
            </a:clrChange>
          </a:blip>
          <a:stretch>
            <a:fillRect/>
          </a:stretch>
        </p:blipFill>
        <p:spPr>
          <a:xfrm>
            <a:off x="3119428" y="2402713"/>
            <a:ext cx="764904" cy="754028"/>
          </a:xfrm>
          <a:prstGeom prst="rect">
            <a:avLst/>
          </a:prstGeom>
        </p:spPr>
      </p:pic>
      <p:pic>
        <p:nvPicPr>
          <p:cNvPr id="56" name="Picture 55">
            <a:extLst>
              <a:ext uri="{FF2B5EF4-FFF2-40B4-BE49-F238E27FC236}">
                <a16:creationId xmlns:a16="http://schemas.microsoft.com/office/drawing/2014/main" id="{7E60D537-71FF-AA10-FCE1-FB57886D406F}"/>
              </a:ext>
            </a:extLst>
          </p:cNvPr>
          <p:cNvPicPr>
            <a:picLocks noChangeAspect="1"/>
          </p:cNvPicPr>
          <p:nvPr/>
        </p:nvPicPr>
        <p:blipFill>
          <a:blip r:embed="rId14"/>
          <a:stretch>
            <a:fillRect/>
          </a:stretch>
        </p:blipFill>
        <p:spPr>
          <a:xfrm>
            <a:off x="3106005" y="5211183"/>
            <a:ext cx="2822693" cy="1353429"/>
          </a:xfrm>
          <a:prstGeom prst="rect">
            <a:avLst/>
          </a:prstGeom>
        </p:spPr>
      </p:pic>
      <p:pic>
        <p:nvPicPr>
          <p:cNvPr id="54" name="Picture 53">
            <a:extLst>
              <a:ext uri="{FF2B5EF4-FFF2-40B4-BE49-F238E27FC236}">
                <a16:creationId xmlns:a16="http://schemas.microsoft.com/office/drawing/2014/main" id="{E4F8A2DB-8E75-B90E-01A3-297A08EC3F67}"/>
              </a:ext>
            </a:extLst>
          </p:cNvPr>
          <p:cNvPicPr>
            <a:picLocks noChangeAspect="1"/>
          </p:cNvPicPr>
          <p:nvPr/>
        </p:nvPicPr>
        <p:blipFill>
          <a:blip r:embed="rId15"/>
          <a:stretch>
            <a:fillRect/>
          </a:stretch>
        </p:blipFill>
        <p:spPr>
          <a:xfrm>
            <a:off x="3115733" y="3742691"/>
            <a:ext cx="2816596" cy="1298561"/>
          </a:xfrm>
          <a:prstGeom prst="rect">
            <a:avLst/>
          </a:prstGeom>
        </p:spPr>
      </p:pic>
      <p:pic>
        <p:nvPicPr>
          <p:cNvPr id="32" name="Picture 31">
            <a:extLst>
              <a:ext uri="{FF2B5EF4-FFF2-40B4-BE49-F238E27FC236}">
                <a16:creationId xmlns:a16="http://schemas.microsoft.com/office/drawing/2014/main" id="{320D3AC5-DB2D-7AF1-3329-5D3CAA85767E}"/>
              </a:ext>
            </a:extLst>
          </p:cNvPr>
          <p:cNvPicPr>
            <a:picLocks noChangeAspect="1"/>
          </p:cNvPicPr>
          <p:nvPr/>
        </p:nvPicPr>
        <p:blipFill>
          <a:blip r:embed="rId16">
            <a:clrChange>
              <a:clrFrom>
                <a:srgbClr val="F4F4F6"/>
              </a:clrFrom>
              <a:clrTo>
                <a:srgbClr val="F4F4F6">
                  <a:alpha val="0"/>
                </a:srgbClr>
              </a:clrTo>
            </a:clrChange>
          </a:blip>
          <a:stretch>
            <a:fillRect/>
          </a:stretch>
        </p:blipFill>
        <p:spPr>
          <a:xfrm>
            <a:off x="3222053" y="5274946"/>
            <a:ext cx="550741" cy="682261"/>
          </a:xfrm>
          <a:prstGeom prst="rect">
            <a:avLst/>
          </a:prstGeom>
        </p:spPr>
      </p:pic>
      <p:pic>
        <p:nvPicPr>
          <p:cNvPr id="50" name="Picture 49">
            <a:extLst>
              <a:ext uri="{FF2B5EF4-FFF2-40B4-BE49-F238E27FC236}">
                <a16:creationId xmlns:a16="http://schemas.microsoft.com/office/drawing/2014/main" id="{5CD84C83-9A4F-19F9-918F-990A346DAD84}"/>
              </a:ext>
            </a:extLst>
          </p:cNvPr>
          <p:cNvPicPr>
            <a:picLocks noChangeAspect="1"/>
          </p:cNvPicPr>
          <p:nvPr/>
        </p:nvPicPr>
        <p:blipFill>
          <a:blip r:embed="rId11"/>
          <a:stretch>
            <a:fillRect/>
          </a:stretch>
        </p:blipFill>
        <p:spPr>
          <a:xfrm>
            <a:off x="6060716" y="2384159"/>
            <a:ext cx="2840982" cy="1195003"/>
          </a:xfrm>
          <a:prstGeom prst="rect">
            <a:avLst/>
          </a:prstGeom>
        </p:spPr>
      </p:pic>
      <p:pic>
        <p:nvPicPr>
          <p:cNvPr id="57" name="Picture 56">
            <a:extLst>
              <a:ext uri="{FF2B5EF4-FFF2-40B4-BE49-F238E27FC236}">
                <a16:creationId xmlns:a16="http://schemas.microsoft.com/office/drawing/2014/main" id="{65F0632C-354B-2B51-F4AC-66CD2BCFB868}"/>
              </a:ext>
            </a:extLst>
          </p:cNvPr>
          <p:cNvPicPr>
            <a:picLocks noChangeAspect="1"/>
          </p:cNvPicPr>
          <p:nvPr/>
        </p:nvPicPr>
        <p:blipFill>
          <a:blip r:embed="rId14"/>
          <a:stretch>
            <a:fillRect/>
          </a:stretch>
        </p:blipFill>
        <p:spPr>
          <a:xfrm>
            <a:off x="6080202" y="5211182"/>
            <a:ext cx="2822693" cy="1353429"/>
          </a:xfrm>
          <a:prstGeom prst="rect">
            <a:avLst/>
          </a:prstGeom>
        </p:spPr>
      </p:pic>
      <p:pic>
        <p:nvPicPr>
          <p:cNvPr id="55" name="Picture 54">
            <a:extLst>
              <a:ext uri="{FF2B5EF4-FFF2-40B4-BE49-F238E27FC236}">
                <a16:creationId xmlns:a16="http://schemas.microsoft.com/office/drawing/2014/main" id="{B4093132-F9A3-A6CF-CBAA-6B8CA3952923}"/>
              </a:ext>
            </a:extLst>
          </p:cNvPr>
          <p:cNvPicPr>
            <a:picLocks noChangeAspect="1"/>
          </p:cNvPicPr>
          <p:nvPr/>
        </p:nvPicPr>
        <p:blipFill>
          <a:blip r:embed="rId17"/>
          <a:stretch>
            <a:fillRect/>
          </a:stretch>
        </p:blipFill>
        <p:spPr>
          <a:xfrm>
            <a:off x="6083251" y="3742691"/>
            <a:ext cx="2816596" cy="1298561"/>
          </a:xfrm>
          <a:prstGeom prst="rect">
            <a:avLst/>
          </a:prstGeom>
        </p:spPr>
      </p:pic>
      <p:pic>
        <p:nvPicPr>
          <p:cNvPr id="39" name="Picture 38">
            <a:extLst>
              <a:ext uri="{FF2B5EF4-FFF2-40B4-BE49-F238E27FC236}">
                <a16:creationId xmlns:a16="http://schemas.microsoft.com/office/drawing/2014/main" id="{02F6E150-F329-FBE3-BC35-C8282830884B}"/>
              </a:ext>
            </a:extLst>
          </p:cNvPr>
          <p:cNvPicPr>
            <a:picLocks noChangeAspect="1"/>
          </p:cNvPicPr>
          <p:nvPr/>
        </p:nvPicPr>
        <p:blipFill>
          <a:blip r:embed="rId18">
            <a:clrChange>
              <a:clrFrom>
                <a:srgbClr val="F4F4F6"/>
              </a:clrFrom>
              <a:clrTo>
                <a:srgbClr val="F4F4F6">
                  <a:alpha val="0"/>
                </a:srgbClr>
              </a:clrTo>
            </a:clrChange>
          </a:blip>
          <a:stretch>
            <a:fillRect/>
          </a:stretch>
        </p:blipFill>
        <p:spPr>
          <a:xfrm>
            <a:off x="6118076" y="2371590"/>
            <a:ext cx="827814" cy="681483"/>
          </a:xfrm>
          <a:prstGeom prst="rect">
            <a:avLst/>
          </a:prstGeom>
        </p:spPr>
      </p:pic>
      <p:pic>
        <p:nvPicPr>
          <p:cNvPr id="41" name="Picture 40">
            <a:extLst>
              <a:ext uri="{FF2B5EF4-FFF2-40B4-BE49-F238E27FC236}">
                <a16:creationId xmlns:a16="http://schemas.microsoft.com/office/drawing/2014/main" id="{E224F78B-D7B4-0993-87DD-AC66AE58D35D}"/>
              </a:ext>
            </a:extLst>
          </p:cNvPr>
          <p:cNvPicPr>
            <a:picLocks noChangeAspect="1"/>
          </p:cNvPicPr>
          <p:nvPr/>
        </p:nvPicPr>
        <p:blipFill>
          <a:blip r:embed="rId19">
            <a:clrChange>
              <a:clrFrom>
                <a:srgbClr val="F4F4F6"/>
              </a:clrFrom>
              <a:clrTo>
                <a:srgbClr val="F4F4F6">
                  <a:alpha val="0"/>
                </a:srgbClr>
              </a:clrTo>
            </a:clrChange>
          </a:blip>
          <a:stretch>
            <a:fillRect/>
          </a:stretch>
        </p:blipFill>
        <p:spPr>
          <a:xfrm>
            <a:off x="6107292" y="5273239"/>
            <a:ext cx="865304" cy="791029"/>
          </a:xfrm>
          <a:prstGeom prst="rect">
            <a:avLst/>
          </a:prstGeom>
        </p:spPr>
      </p:pic>
      <p:pic>
        <p:nvPicPr>
          <p:cNvPr id="62" name="Picture 61">
            <a:extLst>
              <a:ext uri="{FF2B5EF4-FFF2-40B4-BE49-F238E27FC236}">
                <a16:creationId xmlns:a16="http://schemas.microsoft.com/office/drawing/2014/main" id="{668D2BB5-F477-5538-ECD8-0BD10AE8BF46}"/>
              </a:ext>
            </a:extLst>
          </p:cNvPr>
          <p:cNvPicPr>
            <a:picLocks noChangeAspect="1"/>
          </p:cNvPicPr>
          <p:nvPr/>
        </p:nvPicPr>
        <p:blipFill>
          <a:blip r:embed="rId20"/>
          <a:stretch>
            <a:fillRect/>
          </a:stretch>
        </p:blipFill>
        <p:spPr>
          <a:xfrm>
            <a:off x="6066470" y="1020523"/>
            <a:ext cx="2840982" cy="1225402"/>
          </a:xfrm>
          <a:prstGeom prst="rect">
            <a:avLst/>
          </a:prstGeom>
        </p:spPr>
      </p:pic>
      <p:pic>
        <p:nvPicPr>
          <p:cNvPr id="43" name="Picture 42">
            <a:extLst>
              <a:ext uri="{FF2B5EF4-FFF2-40B4-BE49-F238E27FC236}">
                <a16:creationId xmlns:a16="http://schemas.microsoft.com/office/drawing/2014/main" id="{FDDF8C4E-6C48-9C3A-2231-3D752CD0104C}"/>
              </a:ext>
            </a:extLst>
          </p:cNvPr>
          <p:cNvPicPr>
            <a:picLocks noChangeAspect="1"/>
          </p:cNvPicPr>
          <p:nvPr/>
        </p:nvPicPr>
        <p:blipFill>
          <a:blip r:embed="rId21">
            <a:clrChange>
              <a:clrFrom>
                <a:srgbClr val="F4F4F6"/>
              </a:clrFrom>
              <a:clrTo>
                <a:srgbClr val="F4F4F6">
                  <a:alpha val="0"/>
                </a:srgbClr>
              </a:clrTo>
            </a:clrChange>
          </a:blip>
          <a:stretch>
            <a:fillRect/>
          </a:stretch>
        </p:blipFill>
        <p:spPr>
          <a:xfrm>
            <a:off x="6127254" y="3843695"/>
            <a:ext cx="635142" cy="631727"/>
          </a:xfrm>
          <a:prstGeom prst="rect">
            <a:avLst/>
          </a:prstGeom>
        </p:spPr>
      </p:pic>
      <p:pic>
        <p:nvPicPr>
          <p:cNvPr id="47" name="Picture 46">
            <a:extLst>
              <a:ext uri="{FF2B5EF4-FFF2-40B4-BE49-F238E27FC236}">
                <a16:creationId xmlns:a16="http://schemas.microsoft.com/office/drawing/2014/main" id="{500E51B0-C636-B747-BD73-285B4102CD88}"/>
              </a:ext>
            </a:extLst>
          </p:cNvPr>
          <p:cNvPicPr>
            <a:picLocks noChangeAspect="1"/>
          </p:cNvPicPr>
          <p:nvPr/>
        </p:nvPicPr>
        <p:blipFill>
          <a:blip r:embed="rId22">
            <a:clrChange>
              <a:clrFrom>
                <a:srgbClr val="F4F4F6"/>
              </a:clrFrom>
              <a:clrTo>
                <a:srgbClr val="F4F4F6">
                  <a:alpha val="0"/>
                </a:srgbClr>
              </a:clrTo>
            </a:clrChange>
          </a:blip>
          <a:stretch>
            <a:fillRect/>
          </a:stretch>
        </p:blipFill>
        <p:spPr>
          <a:xfrm>
            <a:off x="3113882" y="3799898"/>
            <a:ext cx="736224" cy="472689"/>
          </a:xfrm>
          <a:prstGeom prst="rect">
            <a:avLst/>
          </a:prstGeom>
        </p:spPr>
      </p:pic>
      <p:pic>
        <p:nvPicPr>
          <p:cNvPr id="49" name="Picture 48">
            <a:extLst>
              <a:ext uri="{FF2B5EF4-FFF2-40B4-BE49-F238E27FC236}">
                <a16:creationId xmlns:a16="http://schemas.microsoft.com/office/drawing/2014/main" id="{4AA69E9C-B500-7BFE-AB16-35ED23BF4D21}"/>
              </a:ext>
            </a:extLst>
          </p:cNvPr>
          <p:cNvPicPr>
            <a:picLocks noChangeAspect="1"/>
          </p:cNvPicPr>
          <p:nvPr/>
        </p:nvPicPr>
        <p:blipFill>
          <a:blip r:embed="rId23">
            <a:clrChange>
              <a:clrFrom>
                <a:srgbClr val="F4F4F6"/>
              </a:clrFrom>
              <a:clrTo>
                <a:srgbClr val="F4F4F6">
                  <a:alpha val="0"/>
                </a:srgbClr>
              </a:clrTo>
            </a:clrChange>
          </a:blip>
          <a:stretch>
            <a:fillRect/>
          </a:stretch>
        </p:blipFill>
        <p:spPr>
          <a:xfrm>
            <a:off x="6116926" y="1053682"/>
            <a:ext cx="642559" cy="665715"/>
          </a:xfrm>
          <a:prstGeom prst="rect">
            <a:avLst/>
          </a:prstGeom>
        </p:spPr>
      </p:pic>
      <p:pic>
        <p:nvPicPr>
          <p:cNvPr id="59" name="Picture 58">
            <a:extLst>
              <a:ext uri="{FF2B5EF4-FFF2-40B4-BE49-F238E27FC236}">
                <a16:creationId xmlns:a16="http://schemas.microsoft.com/office/drawing/2014/main" id="{6F456A71-A9A8-E0C0-2898-7024F20DAAC1}"/>
              </a:ext>
            </a:extLst>
          </p:cNvPr>
          <p:cNvPicPr>
            <a:picLocks noChangeAspect="1"/>
          </p:cNvPicPr>
          <p:nvPr/>
        </p:nvPicPr>
        <p:blipFill>
          <a:blip r:embed="rId24"/>
          <a:stretch>
            <a:fillRect/>
          </a:stretch>
        </p:blipFill>
        <p:spPr>
          <a:xfrm>
            <a:off x="9004531" y="1034551"/>
            <a:ext cx="2816596" cy="1187080"/>
          </a:xfrm>
          <a:prstGeom prst="rect">
            <a:avLst/>
          </a:prstGeom>
        </p:spPr>
      </p:pic>
      <p:pic>
        <p:nvPicPr>
          <p:cNvPr id="51" name="Picture 50">
            <a:extLst>
              <a:ext uri="{FF2B5EF4-FFF2-40B4-BE49-F238E27FC236}">
                <a16:creationId xmlns:a16="http://schemas.microsoft.com/office/drawing/2014/main" id="{1D75B58B-7580-00F8-C8C0-B314AA2B77F1}"/>
              </a:ext>
            </a:extLst>
          </p:cNvPr>
          <p:cNvPicPr>
            <a:picLocks noChangeAspect="1"/>
          </p:cNvPicPr>
          <p:nvPr/>
        </p:nvPicPr>
        <p:blipFill>
          <a:blip r:embed="rId25">
            <a:clrChange>
              <a:clrFrom>
                <a:srgbClr val="F4F4F6"/>
              </a:clrFrom>
              <a:clrTo>
                <a:srgbClr val="F4F4F6">
                  <a:alpha val="0"/>
                </a:srgbClr>
              </a:clrTo>
            </a:clrChange>
          </a:blip>
          <a:stretch>
            <a:fillRect/>
          </a:stretch>
        </p:blipFill>
        <p:spPr>
          <a:xfrm>
            <a:off x="8992819" y="1110334"/>
            <a:ext cx="701852" cy="686168"/>
          </a:xfrm>
          <a:prstGeom prst="rect">
            <a:avLst/>
          </a:prstGeom>
        </p:spPr>
      </p:pic>
      <p:sp>
        <p:nvSpPr>
          <p:cNvPr id="3" name="TextBox 2">
            <a:extLst>
              <a:ext uri="{FF2B5EF4-FFF2-40B4-BE49-F238E27FC236}">
                <a16:creationId xmlns:a16="http://schemas.microsoft.com/office/drawing/2014/main" id="{07B6A4AF-1F78-239E-B7A4-E471B24E4D4A}"/>
              </a:ext>
            </a:extLst>
          </p:cNvPr>
          <p:cNvSpPr txBox="1"/>
          <p:nvPr/>
        </p:nvSpPr>
        <p:spPr>
          <a:xfrm>
            <a:off x="127116" y="738207"/>
            <a:ext cx="3982146" cy="276999"/>
          </a:xfrm>
          <a:prstGeom prst="rect">
            <a:avLst/>
          </a:prstGeom>
          <a:noFill/>
        </p:spPr>
        <p:txBody>
          <a:bodyPr wrap="square" rtlCol="0">
            <a:spAutoFit/>
          </a:bodyPr>
          <a:lstStyle/>
          <a:p>
            <a:r>
              <a:rPr lang="en-GB" sz="1200" dirty="0">
                <a:latin typeface="Tw Cen MT" panose="020B0602020104020603" pitchFamily="34" charset="0"/>
              </a:rPr>
              <a:t>In English, these will be our focus texts:</a:t>
            </a:r>
          </a:p>
        </p:txBody>
      </p:sp>
      <p:sp>
        <p:nvSpPr>
          <p:cNvPr id="11" name="TextBox 10">
            <a:extLst>
              <a:ext uri="{FF2B5EF4-FFF2-40B4-BE49-F238E27FC236}">
                <a16:creationId xmlns:a16="http://schemas.microsoft.com/office/drawing/2014/main" id="{D53C5BAD-3175-1B3D-29BF-CAF42D9DFD4F}"/>
              </a:ext>
            </a:extLst>
          </p:cNvPr>
          <p:cNvSpPr txBox="1"/>
          <p:nvPr/>
        </p:nvSpPr>
        <p:spPr>
          <a:xfrm>
            <a:off x="919808" y="3771154"/>
            <a:ext cx="2067544" cy="1277273"/>
          </a:xfrm>
          <a:prstGeom prst="rect">
            <a:avLst/>
          </a:prstGeom>
          <a:noFill/>
        </p:spPr>
        <p:txBody>
          <a:bodyPr wrap="square">
            <a:spAutoFit/>
          </a:bodyPr>
          <a:lstStyle/>
          <a:p>
            <a:r>
              <a:rPr lang="en-GB" sz="1100" dirty="0">
                <a:latin typeface="Tw Cen MT" panose="020B0602020104020603" pitchFamily="34" charset="0"/>
              </a:rPr>
              <a:t>In reading, we will be developing our fluency and comprehension skills. We will be reading some non-fiction books linked to our Science learning as well as guided reding and reading for pleasure.</a:t>
            </a:r>
            <a:endParaRPr lang="en-GB" sz="1800" dirty="0">
              <a:latin typeface="Tw Cen MT" panose="020B0602020104020603" pitchFamily="34" charset="0"/>
            </a:endParaRPr>
          </a:p>
        </p:txBody>
      </p:sp>
      <p:sp>
        <p:nvSpPr>
          <p:cNvPr id="22" name="TextBox 21">
            <a:extLst>
              <a:ext uri="{FF2B5EF4-FFF2-40B4-BE49-F238E27FC236}">
                <a16:creationId xmlns:a16="http://schemas.microsoft.com/office/drawing/2014/main" id="{B41B4306-0A66-255F-625E-7427E95C4D59}"/>
              </a:ext>
            </a:extLst>
          </p:cNvPr>
          <p:cNvSpPr txBox="1"/>
          <p:nvPr/>
        </p:nvSpPr>
        <p:spPr>
          <a:xfrm>
            <a:off x="800748" y="5249259"/>
            <a:ext cx="2212118" cy="1277273"/>
          </a:xfrm>
          <a:prstGeom prst="rect">
            <a:avLst/>
          </a:prstGeom>
          <a:noFill/>
        </p:spPr>
        <p:txBody>
          <a:bodyPr wrap="square">
            <a:spAutoFit/>
          </a:bodyPr>
          <a:lstStyle/>
          <a:p>
            <a:r>
              <a:rPr lang="en-GB" sz="1100" dirty="0">
                <a:latin typeface="Tw Cen MT" panose="020B0602020104020603" pitchFamily="34" charset="0"/>
              </a:rPr>
              <a:t>In writing, we will be looking at non-chronological reports as well as an adventure story, where the children will be able to create their own. We will use The Writing Rainbow to help us focus on the quality of our sentence types and structures.</a:t>
            </a:r>
          </a:p>
        </p:txBody>
      </p:sp>
      <p:sp>
        <p:nvSpPr>
          <p:cNvPr id="27" name="TextBox 26">
            <a:extLst>
              <a:ext uri="{FF2B5EF4-FFF2-40B4-BE49-F238E27FC236}">
                <a16:creationId xmlns:a16="http://schemas.microsoft.com/office/drawing/2014/main" id="{8017A169-0825-4215-4A5C-8BA441B10CDC}"/>
              </a:ext>
            </a:extLst>
          </p:cNvPr>
          <p:cNvSpPr txBox="1"/>
          <p:nvPr/>
        </p:nvSpPr>
        <p:spPr>
          <a:xfrm>
            <a:off x="3778929" y="1041779"/>
            <a:ext cx="2158914" cy="1292662"/>
          </a:xfrm>
          <a:prstGeom prst="rect">
            <a:avLst/>
          </a:prstGeom>
          <a:noFill/>
        </p:spPr>
        <p:txBody>
          <a:bodyPr wrap="square">
            <a:spAutoFit/>
          </a:bodyPr>
          <a:lstStyle/>
          <a:p>
            <a:r>
              <a:rPr lang="en-GB" sz="1100" dirty="0">
                <a:latin typeface="Tw Cen MT" panose="020B0602020104020603" pitchFamily="34" charset="0"/>
              </a:rPr>
              <a:t>In maths, we will be writing our numbers to 100 in words. W</a:t>
            </a:r>
            <a:r>
              <a:rPr lang="en-US" sz="1100" dirty="0">
                <a:latin typeface="Tw Cen MT" panose="020B0602020104020603" pitchFamily="34" charset="0"/>
              </a:rPr>
              <a:t>e will be learning place value, multiplication and division facts for the 2 times table and half of odd numbers as fractions.</a:t>
            </a:r>
          </a:p>
          <a:p>
            <a:endParaRPr lang="en-GB" sz="1200" dirty="0">
              <a:latin typeface="Tw Cen MT" panose="020B0602020104020603" pitchFamily="34" charset="0"/>
            </a:endParaRPr>
          </a:p>
        </p:txBody>
      </p:sp>
      <p:sp>
        <p:nvSpPr>
          <p:cNvPr id="8" name="TextBox 7">
            <a:extLst>
              <a:ext uri="{FF2B5EF4-FFF2-40B4-BE49-F238E27FC236}">
                <a16:creationId xmlns:a16="http://schemas.microsoft.com/office/drawing/2014/main" id="{593820F7-9CEA-EC1F-F627-DAEE72F1948F}"/>
              </a:ext>
            </a:extLst>
          </p:cNvPr>
          <p:cNvSpPr txBox="1"/>
          <p:nvPr/>
        </p:nvSpPr>
        <p:spPr>
          <a:xfrm>
            <a:off x="3814094" y="2372994"/>
            <a:ext cx="2210475" cy="1277273"/>
          </a:xfrm>
          <a:prstGeom prst="rect">
            <a:avLst/>
          </a:prstGeom>
          <a:noFill/>
        </p:spPr>
        <p:txBody>
          <a:bodyPr wrap="square">
            <a:spAutoFit/>
          </a:bodyPr>
          <a:lstStyle/>
          <a:p>
            <a:r>
              <a:rPr lang="en-GB" sz="1100" dirty="0">
                <a:latin typeface="Tw Cen MT" panose="020B0602020104020603" pitchFamily="34" charset="0"/>
              </a:rPr>
              <a:t>In Science, we are exploring living things. This includes, </a:t>
            </a:r>
            <a:r>
              <a:rPr lang="en-GB" sz="1100" dirty="0"/>
              <a:t> </a:t>
            </a:r>
            <a:r>
              <a:rPr lang="en-US" sz="1100" dirty="0">
                <a:latin typeface="Tw Cen MT" panose="020B0602020104020603" pitchFamily="34" charset="0"/>
              </a:rPr>
              <a:t>how living things are suited to a habitat / micro-habitat and learning about food chains. </a:t>
            </a:r>
            <a:r>
              <a:rPr lang="en-GB" sz="1100" dirty="0">
                <a:latin typeface="Tw Cen MT" panose="020B0602020104020603" pitchFamily="34" charset="0"/>
              </a:rPr>
              <a:t>We will spend the other half term learning about materials.</a:t>
            </a:r>
            <a:endParaRPr lang="en-GB" sz="1200" dirty="0">
              <a:latin typeface="Tw Cen MT" panose="020B0602020104020603" pitchFamily="34" charset="0"/>
            </a:endParaRPr>
          </a:p>
        </p:txBody>
      </p:sp>
      <p:sp>
        <p:nvSpPr>
          <p:cNvPr id="14" name="TextBox 13">
            <a:extLst>
              <a:ext uri="{FF2B5EF4-FFF2-40B4-BE49-F238E27FC236}">
                <a16:creationId xmlns:a16="http://schemas.microsoft.com/office/drawing/2014/main" id="{AEC299AB-7DBA-8774-9232-4944264A6FB6}"/>
              </a:ext>
            </a:extLst>
          </p:cNvPr>
          <p:cNvSpPr txBox="1"/>
          <p:nvPr/>
        </p:nvSpPr>
        <p:spPr>
          <a:xfrm>
            <a:off x="3728841" y="5159808"/>
            <a:ext cx="2258537" cy="1446550"/>
          </a:xfrm>
          <a:prstGeom prst="rect">
            <a:avLst/>
          </a:prstGeom>
          <a:noFill/>
        </p:spPr>
        <p:txBody>
          <a:bodyPr wrap="square">
            <a:spAutoFit/>
          </a:bodyPr>
          <a:lstStyle/>
          <a:p>
            <a:r>
              <a:rPr lang="en-GB" sz="1100" dirty="0">
                <a:latin typeface="Tw Cen MT" panose="020B0602020104020603" pitchFamily="34" charset="0"/>
              </a:rPr>
              <a:t>In Geography, we will be using atlases and maps to locate </a:t>
            </a:r>
            <a:r>
              <a:rPr lang="en-US" sz="1100" dirty="0">
                <a:latin typeface="Tw Cen MT" panose="020B0602020104020603" pitchFamily="34" charset="0"/>
              </a:rPr>
              <a:t>Mombasa, Kenya in Africa. </a:t>
            </a:r>
          </a:p>
          <a:p>
            <a:r>
              <a:rPr lang="en-US" sz="1100" dirty="0">
                <a:latin typeface="Tw Cen MT" panose="020B0602020104020603" pitchFamily="34" charset="0"/>
              </a:rPr>
              <a:t>We will learn about the features of our UK coasts focusing on Blackpool. We will think about the effects of tourism and how we can look after our coasts better.</a:t>
            </a:r>
          </a:p>
        </p:txBody>
      </p:sp>
      <p:sp>
        <p:nvSpPr>
          <p:cNvPr id="16" name="TextBox 15">
            <a:extLst>
              <a:ext uri="{FF2B5EF4-FFF2-40B4-BE49-F238E27FC236}">
                <a16:creationId xmlns:a16="http://schemas.microsoft.com/office/drawing/2014/main" id="{313852F7-3959-9F23-5927-5633A1ED434C}"/>
              </a:ext>
            </a:extLst>
          </p:cNvPr>
          <p:cNvSpPr txBox="1"/>
          <p:nvPr/>
        </p:nvSpPr>
        <p:spPr>
          <a:xfrm>
            <a:off x="6872938" y="2412371"/>
            <a:ext cx="2057545" cy="1169551"/>
          </a:xfrm>
          <a:prstGeom prst="rect">
            <a:avLst/>
          </a:prstGeom>
          <a:noFill/>
        </p:spPr>
        <p:txBody>
          <a:bodyPr wrap="square">
            <a:spAutoFit/>
          </a:bodyPr>
          <a:lstStyle/>
          <a:p>
            <a:pPr lvl="0">
              <a:defRPr/>
            </a:pPr>
            <a:r>
              <a:rPr lang="en-GB" sz="1100" dirty="0">
                <a:latin typeface="Tw Cen MT" panose="020B0602020104020603" pitchFamily="34" charset="0"/>
              </a:rPr>
              <a:t>In DT, we </a:t>
            </a:r>
            <a:r>
              <a:rPr lang="en-US" sz="1100" dirty="0">
                <a:latin typeface="Tw Cen MT" panose="020B0602020104020603" pitchFamily="34" charset="0"/>
              </a:rPr>
              <a:t>will explore and use wheels, axles and axle holders.</a:t>
            </a:r>
          </a:p>
          <a:p>
            <a:pPr lvl="0">
              <a:defRPr/>
            </a:pPr>
            <a:r>
              <a:rPr lang="en-US" sz="1200" dirty="0">
                <a:latin typeface="Tw Cen MT" panose="020B0602020104020603" pitchFamily="34" charset="0"/>
              </a:rPr>
              <a:t>Our aims in this unit are to make a prototype of a beach buggy </a:t>
            </a:r>
            <a:r>
              <a:rPr lang="en-US" sz="1200" dirty="0">
                <a:solidFill>
                  <a:schemeClr val="tx1"/>
                </a:solidFill>
                <a:latin typeface="Tw Cen MT" panose="020B0602020104020603" pitchFamily="34" charset="0"/>
              </a:rPr>
              <a:t>with a free moving axle holder.</a:t>
            </a:r>
            <a:endParaRPr lang="en-GB" sz="1200" dirty="0">
              <a:latin typeface="Tw Cen MT" panose="020B0602020104020603" pitchFamily="34" charset="0"/>
            </a:endParaRPr>
          </a:p>
        </p:txBody>
      </p:sp>
      <p:sp>
        <p:nvSpPr>
          <p:cNvPr id="18" name="TextBox 17">
            <a:extLst>
              <a:ext uri="{FF2B5EF4-FFF2-40B4-BE49-F238E27FC236}">
                <a16:creationId xmlns:a16="http://schemas.microsoft.com/office/drawing/2014/main" id="{42AEDF6E-3754-0F9C-CB99-8B0DE86D2A4E}"/>
              </a:ext>
            </a:extLst>
          </p:cNvPr>
          <p:cNvSpPr txBox="1"/>
          <p:nvPr/>
        </p:nvSpPr>
        <p:spPr>
          <a:xfrm>
            <a:off x="6889042" y="3777725"/>
            <a:ext cx="2069486" cy="1277273"/>
          </a:xfrm>
          <a:prstGeom prst="rect">
            <a:avLst/>
          </a:prstGeom>
          <a:noFill/>
        </p:spPr>
        <p:txBody>
          <a:bodyPr wrap="square">
            <a:spAutoFit/>
          </a:bodyPr>
          <a:lstStyle/>
          <a:p>
            <a:r>
              <a:rPr lang="en-GB" sz="1100" dirty="0">
                <a:latin typeface="Tw Cen MT" panose="020B0602020104020603" pitchFamily="34" charset="0"/>
              </a:rPr>
              <a:t>This term computing is about unplugged coding. We will learn how to </a:t>
            </a:r>
            <a:r>
              <a:rPr lang="en-US" sz="1100" dirty="0">
                <a:latin typeface="Tw Cen MT" panose="020B0602020104020603" pitchFamily="34" charset="0"/>
              </a:rPr>
              <a:t>create and debug simple programs. In this unit we will be helping your child to understand that algorithms need to be unambiguous (very clear).</a:t>
            </a:r>
            <a:endParaRPr lang="en-GB" sz="1800" dirty="0">
              <a:latin typeface="Tw Cen MT" panose="020B0602020104020603" pitchFamily="34" charset="0"/>
            </a:endParaRPr>
          </a:p>
        </p:txBody>
      </p:sp>
      <p:sp>
        <p:nvSpPr>
          <p:cNvPr id="20" name="TextBox 19">
            <a:extLst>
              <a:ext uri="{FF2B5EF4-FFF2-40B4-BE49-F238E27FC236}">
                <a16:creationId xmlns:a16="http://schemas.microsoft.com/office/drawing/2014/main" id="{393F78EB-BF22-6812-0636-63E1DEAB221E}"/>
              </a:ext>
            </a:extLst>
          </p:cNvPr>
          <p:cNvSpPr txBox="1"/>
          <p:nvPr/>
        </p:nvSpPr>
        <p:spPr>
          <a:xfrm>
            <a:off x="6895679" y="1101101"/>
            <a:ext cx="2069820" cy="938719"/>
          </a:xfrm>
          <a:prstGeom prst="rect">
            <a:avLst/>
          </a:prstGeom>
          <a:noFill/>
        </p:spPr>
        <p:txBody>
          <a:bodyPr wrap="square">
            <a:spAutoFit/>
          </a:bodyPr>
          <a:lstStyle/>
          <a:p>
            <a:r>
              <a:rPr lang="en-GB" sz="1100" dirty="0">
                <a:latin typeface="Tw Cen MT" panose="020B0602020104020603" pitchFamily="34" charset="0"/>
              </a:rPr>
              <a:t>In RE, we will continue with Judaism and learn more about Jewish practices. In the next half term we will look at </a:t>
            </a:r>
            <a:r>
              <a:rPr lang="en-GB" sz="1100" dirty="0">
                <a:latin typeface="Tw Cen MT"/>
              </a:rPr>
              <a:t>what we can learn from other sacred books</a:t>
            </a:r>
            <a:r>
              <a:rPr lang="en-GB" sz="1100" dirty="0">
                <a:latin typeface="Tw Cen MT" panose="020B0602020104020603" pitchFamily="34" charset="0"/>
              </a:rPr>
              <a:t> . </a:t>
            </a:r>
            <a:endParaRPr lang="en-GB" sz="1200" dirty="0">
              <a:latin typeface="Tw Cen MT" panose="020B0602020104020603" pitchFamily="34" charset="0"/>
            </a:endParaRPr>
          </a:p>
        </p:txBody>
      </p:sp>
      <p:sp>
        <p:nvSpPr>
          <p:cNvPr id="21" name="TextBox 20">
            <a:extLst>
              <a:ext uri="{FF2B5EF4-FFF2-40B4-BE49-F238E27FC236}">
                <a16:creationId xmlns:a16="http://schemas.microsoft.com/office/drawing/2014/main" id="{A7B95941-CCE4-E129-6303-100FB180A3A4}"/>
              </a:ext>
            </a:extLst>
          </p:cNvPr>
          <p:cNvSpPr txBox="1"/>
          <p:nvPr/>
        </p:nvSpPr>
        <p:spPr>
          <a:xfrm>
            <a:off x="3806013" y="3780380"/>
            <a:ext cx="2081743" cy="1277273"/>
          </a:xfrm>
          <a:prstGeom prst="rect">
            <a:avLst/>
          </a:prstGeom>
          <a:noFill/>
        </p:spPr>
        <p:txBody>
          <a:bodyPr wrap="square">
            <a:spAutoFit/>
          </a:bodyPr>
          <a:lstStyle/>
          <a:p>
            <a:r>
              <a:rPr lang="en-GB" sz="1100" dirty="0">
                <a:latin typeface="Tw Cen MT" panose="020B0602020104020603" pitchFamily="34" charset="0"/>
              </a:rPr>
              <a:t>In Music, we will be inventing a musical story. W</a:t>
            </a:r>
            <a:r>
              <a:rPr lang="en-US" sz="1100" dirty="0">
                <a:latin typeface="Tw Cen MT" panose="020B0602020104020603" pitchFamily="34" charset="0"/>
              </a:rPr>
              <a:t>e will look at how music can help us to tell a story and express our feelings. We will explore how different sounds are used to help communicate a story or different emotions. </a:t>
            </a:r>
            <a:endParaRPr lang="en-GB" sz="1200" dirty="0">
              <a:latin typeface="Tw Cen MT" panose="020B0602020104020603" pitchFamily="34" charset="0"/>
            </a:endParaRPr>
          </a:p>
        </p:txBody>
      </p:sp>
      <p:sp>
        <p:nvSpPr>
          <p:cNvPr id="25" name="TextBox 24">
            <a:extLst>
              <a:ext uri="{FF2B5EF4-FFF2-40B4-BE49-F238E27FC236}">
                <a16:creationId xmlns:a16="http://schemas.microsoft.com/office/drawing/2014/main" id="{2C9AC727-2BD4-7B9A-8B4F-CE121887BA6F}"/>
              </a:ext>
            </a:extLst>
          </p:cNvPr>
          <p:cNvSpPr txBox="1"/>
          <p:nvPr/>
        </p:nvSpPr>
        <p:spPr>
          <a:xfrm>
            <a:off x="9705781" y="988750"/>
            <a:ext cx="2158914" cy="1277273"/>
          </a:xfrm>
          <a:prstGeom prst="rect">
            <a:avLst/>
          </a:prstGeom>
          <a:noFill/>
        </p:spPr>
        <p:txBody>
          <a:bodyPr wrap="square">
            <a:spAutoFit/>
          </a:bodyPr>
          <a:lstStyle/>
          <a:p>
            <a:r>
              <a:rPr lang="en-GB" sz="1100" dirty="0">
                <a:latin typeface="Tw Cen MT" panose="020B0602020104020603" pitchFamily="34" charset="0"/>
              </a:rPr>
              <a:t>In PSHE, our focus will be relationships with others and </a:t>
            </a:r>
            <a:r>
              <a:rPr lang="en-US" sz="1100" dirty="0">
                <a:latin typeface="Tw Cen MT" panose="020B0602020104020603" pitchFamily="34" charset="0"/>
              </a:rPr>
              <a:t>keeping safe, including drugs and alcohol</a:t>
            </a:r>
            <a:r>
              <a:rPr lang="en-GB" sz="1100" dirty="0">
                <a:latin typeface="Tw Cen MT" panose="020B0602020104020603" pitchFamily="34" charset="0"/>
              </a:rPr>
              <a:t>. It will cover who </a:t>
            </a:r>
            <a:r>
              <a:rPr lang="en-US" sz="1100" dirty="0">
                <a:latin typeface="Tw Cen MT" panose="020B0602020104020603" pitchFamily="34" charset="0"/>
              </a:rPr>
              <a:t>to talk to if you feel unhappy or uncomfortable about something that is happening to you.</a:t>
            </a:r>
            <a:endParaRPr lang="en-GB" sz="1200" dirty="0">
              <a:latin typeface="Tw Cen MT" panose="020B0602020104020603" pitchFamily="34" charset="0"/>
            </a:endParaRPr>
          </a:p>
        </p:txBody>
      </p:sp>
      <p:sp>
        <p:nvSpPr>
          <p:cNvPr id="28" name="TextBox 27">
            <a:extLst>
              <a:ext uri="{FF2B5EF4-FFF2-40B4-BE49-F238E27FC236}">
                <a16:creationId xmlns:a16="http://schemas.microsoft.com/office/drawing/2014/main" id="{50C83EC7-F174-2862-61F1-6E94620DC86F}"/>
              </a:ext>
            </a:extLst>
          </p:cNvPr>
          <p:cNvSpPr txBox="1"/>
          <p:nvPr/>
        </p:nvSpPr>
        <p:spPr>
          <a:xfrm>
            <a:off x="6889042" y="5239815"/>
            <a:ext cx="2067544" cy="938719"/>
          </a:xfrm>
          <a:prstGeom prst="rect">
            <a:avLst/>
          </a:prstGeom>
          <a:noFill/>
        </p:spPr>
        <p:txBody>
          <a:bodyPr wrap="square">
            <a:spAutoFit/>
          </a:bodyPr>
          <a:lstStyle/>
          <a:p>
            <a:r>
              <a:rPr lang="en-GB" sz="1100" dirty="0">
                <a:latin typeface="Tw Cen MT" panose="020B0602020104020603" pitchFamily="34" charset="0"/>
              </a:rPr>
              <a:t>In P.E, we will be focusing on net and wall games and invasion games. In our other session, we will be learning the fundamentals of dance. </a:t>
            </a:r>
            <a:endParaRPr lang="en-GB" sz="1800" dirty="0">
              <a:latin typeface="Tw Cen MT" panose="020B0602020104020603" pitchFamily="34" charset="0"/>
            </a:endParaRPr>
          </a:p>
        </p:txBody>
      </p:sp>
      <p:pic>
        <p:nvPicPr>
          <p:cNvPr id="1026" name="Picture 2">
            <a:extLst>
              <a:ext uri="{FF2B5EF4-FFF2-40B4-BE49-F238E27FC236}">
                <a16:creationId xmlns:a16="http://schemas.microsoft.com/office/drawing/2014/main" id="{4670CEBC-81FB-32B0-97AA-8EF5169FA91F}"/>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45919" y="1037938"/>
            <a:ext cx="1212732" cy="13940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8AFBC33-6302-BE74-2FC6-65736E54DFF1}"/>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80870" y="2502453"/>
            <a:ext cx="1381933" cy="12334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42219A1-5F93-68B3-3A7D-5ED2BAF2FB44}"/>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28477" y="1021261"/>
            <a:ext cx="1156046" cy="1409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15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E169C-0E54-50BD-0037-2594F0D3641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19086CB-203D-1BA4-FAE9-BA69C0F345DB}"/>
              </a:ext>
            </a:extLst>
          </p:cNvPr>
          <p:cNvSpPr txBox="1"/>
          <p:nvPr/>
        </p:nvSpPr>
        <p:spPr>
          <a:xfrm>
            <a:off x="124109" y="30799"/>
            <a:ext cx="5760640" cy="646331"/>
          </a:xfrm>
          <a:prstGeom prst="rect">
            <a:avLst/>
          </a:prstGeom>
          <a:noFill/>
        </p:spPr>
        <p:txBody>
          <a:bodyPr wrap="square" rtlCol="0">
            <a:spAutoFit/>
          </a:bodyPr>
          <a:lstStyle/>
          <a:p>
            <a:r>
              <a:rPr lang="en-GB" dirty="0">
                <a:latin typeface="Tw Cen MT" panose="020B0602020104020603" pitchFamily="34" charset="0"/>
              </a:rPr>
              <a:t>Year </a:t>
            </a:r>
            <a:r>
              <a:rPr lang="en-GB">
                <a:latin typeface="Tw Cen MT" panose="020B0602020104020603" pitchFamily="34" charset="0"/>
              </a:rPr>
              <a:t>2 Spring 2026</a:t>
            </a:r>
          </a:p>
          <a:p>
            <a:endParaRPr lang="en-GB" dirty="0">
              <a:latin typeface="NTPreCursivefk" panose="03000400000000000000" pitchFamily="66" charset="0"/>
            </a:endParaRPr>
          </a:p>
        </p:txBody>
      </p:sp>
      <p:sp>
        <p:nvSpPr>
          <p:cNvPr id="14" name="TextBox 13">
            <a:extLst>
              <a:ext uri="{FF2B5EF4-FFF2-40B4-BE49-F238E27FC236}">
                <a16:creationId xmlns:a16="http://schemas.microsoft.com/office/drawing/2014/main" id="{56D9199B-D7CD-A98F-4DC2-884C3FDC42CE}"/>
              </a:ext>
            </a:extLst>
          </p:cNvPr>
          <p:cNvSpPr txBox="1"/>
          <p:nvPr/>
        </p:nvSpPr>
        <p:spPr>
          <a:xfrm>
            <a:off x="-847904" y="5295234"/>
            <a:ext cx="2016224" cy="769441"/>
          </a:xfrm>
          <a:prstGeom prst="rect">
            <a:avLst/>
          </a:prstGeom>
          <a:noFill/>
        </p:spPr>
        <p:txBody>
          <a:bodyPr wrap="square" rtlCol="0">
            <a:spAutoFit/>
          </a:bodyPr>
          <a:lstStyle/>
          <a:p>
            <a:endParaRPr lang="en-GB" sz="1100">
              <a:latin typeface="NTPreCursivefk" panose="03000400000000000000" pitchFamily="66" charset="0"/>
            </a:endParaRPr>
          </a:p>
          <a:p>
            <a:br>
              <a:rPr lang="en-GB" sz="1100">
                <a:latin typeface="NTPreCursivefk" panose="03000400000000000000" pitchFamily="66" charset="0"/>
              </a:rPr>
            </a:br>
            <a:endParaRPr lang="en-GB" sz="1100">
              <a:latin typeface="NTPreCursivefk" panose="03000400000000000000" pitchFamily="66" charset="0"/>
            </a:endParaRPr>
          </a:p>
          <a:p>
            <a:endParaRPr lang="en-GB" sz="1100" b="1">
              <a:solidFill>
                <a:srgbClr val="FF0000"/>
              </a:solidFill>
              <a:latin typeface="NTPreCursivefk" panose="03000400000000000000" pitchFamily="66" charset="0"/>
            </a:endParaRPr>
          </a:p>
        </p:txBody>
      </p:sp>
      <p:pic>
        <p:nvPicPr>
          <p:cNvPr id="3" name="Picture 2">
            <a:extLst>
              <a:ext uri="{FF2B5EF4-FFF2-40B4-BE49-F238E27FC236}">
                <a16:creationId xmlns:a16="http://schemas.microsoft.com/office/drawing/2014/main" id="{5054C59F-112E-0035-D9FF-85F6E4D28048}"/>
              </a:ext>
            </a:extLst>
          </p:cNvPr>
          <p:cNvPicPr>
            <a:picLocks noChangeAspect="1"/>
          </p:cNvPicPr>
          <p:nvPr/>
        </p:nvPicPr>
        <p:blipFill>
          <a:blip r:embed="rId3"/>
          <a:stretch>
            <a:fillRect/>
          </a:stretch>
        </p:blipFill>
        <p:spPr>
          <a:xfrm>
            <a:off x="9066206" y="5502"/>
            <a:ext cx="3176291" cy="6852498"/>
          </a:xfrm>
          <a:prstGeom prst="rect">
            <a:avLst/>
          </a:prstGeom>
        </p:spPr>
      </p:pic>
      <p:sp>
        <p:nvSpPr>
          <p:cNvPr id="45" name="TextBox 44">
            <a:extLst>
              <a:ext uri="{FF2B5EF4-FFF2-40B4-BE49-F238E27FC236}">
                <a16:creationId xmlns:a16="http://schemas.microsoft.com/office/drawing/2014/main" id="{B681AD02-68CC-5D1E-0208-9C1AE9558495}"/>
              </a:ext>
            </a:extLst>
          </p:cNvPr>
          <p:cNvSpPr txBox="1"/>
          <p:nvPr/>
        </p:nvSpPr>
        <p:spPr>
          <a:xfrm>
            <a:off x="8992431" y="4563647"/>
            <a:ext cx="1945075" cy="538609"/>
          </a:xfrm>
          <a:prstGeom prst="rect">
            <a:avLst/>
          </a:prstGeom>
          <a:noFill/>
        </p:spPr>
        <p:txBody>
          <a:bodyPr wrap="square" rtlCol="0">
            <a:spAutoFit/>
          </a:bodyPr>
          <a:lstStyle/>
          <a:p>
            <a:br>
              <a:rPr lang="en-GB" sz="1100">
                <a:latin typeface="NTPreCursivefk" panose="03000400000000000000" pitchFamily="66" charset="0"/>
              </a:rPr>
            </a:br>
            <a:endParaRPr lang="en-GB"/>
          </a:p>
        </p:txBody>
      </p:sp>
      <p:sp>
        <p:nvSpPr>
          <p:cNvPr id="10" name="Rectangle 9">
            <a:extLst>
              <a:ext uri="{FF2B5EF4-FFF2-40B4-BE49-F238E27FC236}">
                <a16:creationId xmlns:a16="http://schemas.microsoft.com/office/drawing/2014/main" id="{C0288F0D-8B48-79E5-8C22-846313620C80}"/>
              </a:ext>
            </a:extLst>
          </p:cNvPr>
          <p:cNvSpPr/>
          <p:nvPr/>
        </p:nvSpPr>
        <p:spPr>
          <a:xfrm>
            <a:off x="186731" y="353964"/>
            <a:ext cx="11822210" cy="32316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2762A7DF-8B2B-0FC5-4784-F9F820300DF6}"/>
              </a:ext>
            </a:extLst>
          </p:cNvPr>
          <p:cNvSpPr/>
          <p:nvPr/>
        </p:nvSpPr>
        <p:spPr>
          <a:xfrm>
            <a:off x="214502" y="2985901"/>
            <a:ext cx="3589119" cy="461665"/>
          </a:xfrm>
          <a:prstGeom prst="rect">
            <a:avLst/>
          </a:prstGeom>
        </p:spPr>
        <p:txBody>
          <a:bodyPr wrap="square">
            <a:spAutoFit/>
          </a:bodyPr>
          <a:lstStyle/>
          <a:p>
            <a:pPr lvl="0"/>
            <a:endParaRPr lang="en-GB" sz="1200">
              <a:solidFill>
                <a:prstClr val="black"/>
              </a:solidFill>
              <a:latin typeface="Typewriter" panose="02020500000000000000" pitchFamily="18" charset="0"/>
            </a:endParaRPr>
          </a:p>
          <a:p>
            <a:pPr lvl="0"/>
            <a:endParaRPr lang="en-GB" sz="1200">
              <a:solidFill>
                <a:prstClr val="black"/>
              </a:solidFill>
              <a:latin typeface="Typewriter" panose="02020500000000000000" pitchFamily="18" charset="0"/>
            </a:endParaRPr>
          </a:p>
        </p:txBody>
      </p:sp>
      <p:sp>
        <p:nvSpPr>
          <p:cNvPr id="22" name="TextBox 21">
            <a:extLst>
              <a:ext uri="{FF2B5EF4-FFF2-40B4-BE49-F238E27FC236}">
                <a16:creationId xmlns:a16="http://schemas.microsoft.com/office/drawing/2014/main" id="{1F5941DA-FA7B-8EF4-5D17-C07CA06805CD}"/>
              </a:ext>
            </a:extLst>
          </p:cNvPr>
          <p:cNvSpPr txBox="1"/>
          <p:nvPr/>
        </p:nvSpPr>
        <p:spPr>
          <a:xfrm>
            <a:off x="176716" y="821949"/>
            <a:ext cx="2446454" cy="615553"/>
          </a:xfrm>
          <a:prstGeom prst="rect">
            <a:avLst/>
          </a:prstGeom>
          <a:noFill/>
        </p:spPr>
        <p:txBody>
          <a:bodyPr wrap="square" rtlCol="0">
            <a:spAutoFit/>
          </a:bodyPr>
          <a:lstStyle/>
          <a:p>
            <a:r>
              <a:rPr lang="en-GB" sz="1700">
                <a:latin typeface="NTPreCursivefk" panose="03000400000000000000" pitchFamily="66" charset="0"/>
              </a:rPr>
              <a:t>.</a:t>
            </a:r>
          </a:p>
          <a:p>
            <a:endParaRPr lang="en-GB" sz="1700">
              <a:latin typeface="NTPreCursivefk" panose="03000400000000000000" pitchFamily="66" charset="0"/>
            </a:endParaRPr>
          </a:p>
        </p:txBody>
      </p:sp>
      <p:sp>
        <p:nvSpPr>
          <p:cNvPr id="25" name="TextBox 24">
            <a:extLst>
              <a:ext uri="{FF2B5EF4-FFF2-40B4-BE49-F238E27FC236}">
                <a16:creationId xmlns:a16="http://schemas.microsoft.com/office/drawing/2014/main" id="{15D28395-0920-EBB6-701D-EE57696F6CE4}"/>
              </a:ext>
            </a:extLst>
          </p:cNvPr>
          <p:cNvSpPr txBox="1"/>
          <p:nvPr/>
        </p:nvSpPr>
        <p:spPr>
          <a:xfrm>
            <a:off x="214502" y="821949"/>
            <a:ext cx="3854717" cy="5632311"/>
          </a:xfrm>
          <a:prstGeom prst="rect">
            <a:avLst/>
          </a:prstGeom>
          <a:noFill/>
        </p:spPr>
        <p:txBody>
          <a:bodyPr wrap="square">
            <a:spAutoFit/>
          </a:bodyPr>
          <a:lstStyle/>
          <a:p>
            <a:r>
              <a:rPr lang="en-GB" sz="1400" u="sng">
                <a:latin typeface="Tw Cen MT" panose="020B0602020104020603" pitchFamily="34" charset="0"/>
              </a:rPr>
              <a:t>Supporting your child at home</a:t>
            </a:r>
          </a:p>
          <a:p>
            <a:r>
              <a:rPr lang="en-GB" sz="1400" u="sng">
                <a:latin typeface="Tw Cen MT" panose="020B0602020104020603" pitchFamily="34" charset="0"/>
              </a:rPr>
              <a:t>Reading</a:t>
            </a:r>
          </a:p>
          <a:p>
            <a:r>
              <a:rPr lang="en-GB" sz="1400">
                <a:latin typeface="Tw Cen MT" panose="020B0602020104020603" pitchFamily="34" charset="0"/>
              </a:rPr>
              <a:t>Your child will bring home two reading books every Friday. One will be a Little Wandle phonics book and one will be a library book.</a:t>
            </a:r>
          </a:p>
          <a:p>
            <a:endParaRPr lang="en-GB" sz="1400">
              <a:latin typeface="Tw Cen MT" panose="020B0602020104020603" pitchFamily="34" charset="0"/>
            </a:endParaRPr>
          </a:p>
          <a:p>
            <a:pPr algn="ctr"/>
            <a:r>
              <a:rPr lang="en-GB" sz="1400" b="1">
                <a:latin typeface="Tw Cen MT" panose="020B0602020104020603" pitchFamily="34" charset="0"/>
              </a:rPr>
              <a:t>Little Wandle phonics book:</a:t>
            </a:r>
          </a:p>
          <a:p>
            <a:r>
              <a:rPr lang="en-GB" sz="1400" b="0" i="0">
                <a:solidFill>
                  <a:srgbClr val="000000"/>
                </a:solidFill>
                <a:effectLst/>
                <a:latin typeface="Tw Cen MT" panose="020B0602020104020603" pitchFamily="34" charset="0"/>
              </a:rPr>
              <a:t>This book will be carefully matched to your child’s reading level</a:t>
            </a:r>
            <a:r>
              <a:rPr lang="en-GB" sz="1400">
                <a:solidFill>
                  <a:srgbClr val="000000"/>
                </a:solidFill>
                <a:latin typeface="Tw Cen MT" panose="020B0602020104020603" pitchFamily="34" charset="0"/>
              </a:rPr>
              <a:t>. </a:t>
            </a:r>
            <a:r>
              <a:rPr lang="en-GB" sz="1400" b="0" i="0">
                <a:solidFill>
                  <a:srgbClr val="000000"/>
                </a:solidFill>
                <a:effectLst/>
                <a:latin typeface="Tw Cen MT" panose="020B0602020104020603" pitchFamily="34" charset="0"/>
              </a:rPr>
              <a:t>If your child is reading it with little help, please don’t worry that it’s too easy – your child needs to develop fluency and confidence in reading and to develop their storyteller voice! Listen to them read the book daily, if possible. Give them lots of praise – celebrate their success! If they can’t read a word, remind them to sound it out and if </a:t>
            </a:r>
            <a:r>
              <a:rPr lang="en-GB" sz="1400">
                <a:solidFill>
                  <a:srgbClr val="000000"/>
                </a:solidFill>
                <a:latin typeface="Tw Cen MT" panose="020B0602020104020603" pitchFamily="34" charset="0"/>
              </a:rPr>
              <a:t>they still struggle, re</a:t>
            </a:r>
            <a:r>
              <a:rPr lang="en-GB" sz="1400" b="0" i="0">
                <a:solidFill>
                  <a:srgbClr val="000000"/>
                </a:solidFill>
                <a:effectLst/>
                <a:latin typeface="Tw Cen MT" panose="020B0602020104020603" pitchFamily="34" charset="0"/>
              </a:rPr>
              <a:t>ad it to them. </a:t>
            </a:r>
          </a:p>
          <a:p>
            <a:pPr algn="l"/>
            <a:endParaRPr lang="en-GB" sz="1400">
              <a:solidFill>
                <a:srgbClr val="000000"/>
              </a:solidFill>
              <a:latin typeface="Tw Cen MT" panose="020B0602020104020603" pitchFamily="34" charset="0"/>
            </a:endParaRPr>
          </a:p>
          <a:p>
            <a:pPr algn="ctr"/>
            <a:r>
              <a:rPr lang="en-GB" sz="1400" b="1" i="0">
                <a:solidFill>
                  <a:srgbClr val="000000"/>
                </a:solidFill>
                <a:effectLst/>
                <a:latin typeface="Tw Cen MT" panose="020B0602020104020603" pitchFamily="34" charset="0"/>
              </a:rPr>
              <a:t>Library book:</a:t>
            </a:r>
          </a:p>
          <a:p>
            <a:r>
              <a:rPr lang="en-GB" sz="1400" i="0">
                <a:solidFill>
                  <a:srgbClr val="000000"/>
                </a:solidFill>
                <a:effectLst/>
                <a:latin typeface="Tw Cen MT" panose="020B0602020104020603" pitchFamily="34" charset="0"/>
              </a:rPr>
              <a:t>This book has been chosen by your child from the school library. Thi</a:t>
            </a:r>
            <a:r>
              <a:rPr lang="en-GB" sz="1400">
                <a:solidFill>
                  <a:srgbClr val="000000"/>
                </a:solidFill>
                <a:latin typeface="Tw Cen MT" panose="020B0602020104020603" pitchFamily="34" charset="0"/>
              </a:rPr>
              <a:t>s will contain tricky words that your child will not be able to read by themselves. It is a book to enjoy together. </a:t>
            </a:r>
            <a:br>
              <a:rPr lang="en-GB" sz="1400">
                <a:solidFill>
                  <a:srgbClr val="000000"/>
                </a:solidFill>
                <a:latin typeface="Tw Cen MT" panose="020B0602020104020603" pitchFamily="34" charset="0"/>
              </a:rPr>
            </a:br>
            <a:endParaRPr lang="en-GB" sz="1600" u="sng">
              <a:solidFill>
                <a:srgbClr val="FF0000"/>
              </a:solidFill>
              <a:latin typeface="Lucida Console" panose="020B0609040504020204" pitchFamily="49" charset="0"/>
            </a:endParaRPr>
          </a:p>
          <a:p>
            <a:endParaRPr lang="en-GB">
              <a:latin typeface="NTPreCursivefk" panose="03000400000000000000" pitchFamily="66" charset="0"/>
            </a:endParaRPr>
          </a:p>
          <a:p>
            <a:endParaRPr lang="en-GB">
              <a:latin typeface="NTPreCursivefk" panose="03000400000000000000" pitchFamily="66" charset="0"/>
            </a:endParaRPr>
          </a:p>
        </p:txBody>
      </p:sp>
      <p:sp>
        <p:nvSpPr>
          <p:cNvPr id="35" name="TextBox 34">
            <a:extLst>
              <a:ext uri="{FF2B5EF4-FFF2-40B4-BE49-F238E27FC236}">
                <a16:creationId xmlns:a16="http://schemas.microsoft.com/office/drawing/2014/main" id="{A2E5172F-FB3F-5CD7-80A9-3BF36CA44937}"/>
              </a:ext>
            </a:extLst>
          </p:cNvPr>
          <p:cNvSpPr txBox="1"/>
          <p:nvPr/>
        </p:nvSpPr>
        <p:spPr>
          <a:xfrm>
            <a:off x="4162847" y="821949"/>
            <a:ext cx="3886160" cy="7863691"/>
          </a:xfrm>
          <a:prstGeom prst="rect">
            <a:avLst/>
          </a:prstGeom>
          <a:noFill/>
        </p:spPr>
        <p:txBody>
          <a:bodyPr wrap="square" rtlCol="0">
            <a:spAutoFit/>
          </a:bodyPr>
          <a:lstStyle/>
          <a:p>
            <a:r>
              <a:rPr lang="en-GB" sz="1400" b="1">
                <a:solidFill>
                  <a:srgbClr val="000000"/>
                </a:solidFill>
                <a:latin typeface="Tw Cen MT" panose="020B0602020104020603" pitchFamily="34" charset="0"/>
              </a:rPr>
              <a:t>Reading aloud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Encourage your child to read daily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Tw Cen MT" panose="020B0602020104020603" pitchFamily="34" charset="0"/>
              </a:rPr>
              <a:t>Use their storyteller voice (reading with expression)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Tw Cen MT" panose="020B0602020104020603" pitchFamily="34" charset="0"/>
              </a:rPr>
              <a:t>Pause for punctuation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a:solidFill>
                  <a:prstClr val="black"/>
                </a:solidFill>
                <a:latin typeface="Tw Cen MT" panose="020B0602020104020603" pitchFamily="34" charset="0"/>
              </a:rPr>
              <a:t>Use a different voice for when characters speak</a:t>
            </a:r>
          </a:p>
          <a:p>
            <a:endParaRPr lang="en-GB" sz="1400">
              <a:solidFill>
                <a:srgbClr val="000000"/>
              </a:solidFill>
              <a:latin typeface="Tw Cen MT" panose="020B0602020104020603" pitchFamily="34" charset="0"/>
            </a:endParaRPr>
          </a:p>
          <a:p>
            <a:r>
              <a:rPr lang="en-GB" sz="1400" b="1">
                <a:solidFill>
                  <a:srgbClr val="000000"/>
                </a:solidFill>
                <a:latin typeface="Tw Cen MT" panose="020B0602020104020603" pitchFamily="34" charset="0"/>
              </a:rPr>
              <a:t>After reading the book, ask questions:</a:t>
            </a:r>
            <a:endParaRPr lang="en-GB" sz="1400">
              <a:solidFill>
                <a:srgbClr val="000000"/>
              </a:solidFill>
              <a:latin typeface="Tw Cen MT" panose="020B0602020104020603" pitchFamily="34" charset="0"/>
            </a:endParaRPr>
          </a:p>
          <a:p>
            <a:r>
              <a:rPr lang="en-GB" sz="1400" u="sng">
                <a:solidFill>
                  <a:srgbClr val="000000"/>
                </a:solidFill>
                <a:latin typeface="Tw Cen MT" panose="020B0602020104020603" pitchFamily="34" charset="0"/>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Can you find a word </a:t>
            </a:r>
            <a:r>
              <a:rPr lang="en-GB" sz="1400">
                <a:solidFill>
                  <a:prstClr val="black"/>
                </a:solidFill>
                <a:latin typeface="Tw Cen MT" panose="020B0602020104020603" pitchFamily="34" charset="0"/>
              </a:rPr>
              <a:t>that that tells you what the _____ is like? </a:t>
            </a: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e.g. apple and </a:t>
            </a:r>
            <a:r>
              <a:rPr lang="en-GB" sz="1400">
                <a:solidFill>
                  <a:prstClr val="black"/>
                </a:solidFill>
                <a:latin typeface="Tw Cen MT" panose="020B0602020104020603" pitchFamily="34" charset="0"/>
              </a:rPr>
              <a:t>y</a:t>
            </a: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our child</a:t>
            </a:r>
            <a:r>
              <a:rPr lang="en-GB" sz="1400">
                <a:solidFill>
                  <a:prstClr val="black"/>
                </a:solidFill>
                <a:latin typeface="Tw Cen MT" panose="020B0602020104020603" pitchFamily="34" charset="0"/>
              </a:rPr>
              <a:t> finds the Word tasty in the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Tw Cen MT" panose="020B0602020104020603" pitchFamily="34" charset="0"/>
              </a:rPr>
              <a:t>Are there any words that your child is unsure of the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Tw Cen MT" panose="020B0602020104020603" pitchFamily="34" charset="0"/>
              </a:rPr>
              <a:t>meaning? Talk about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Tw Cen MT" panose="020B0602020104020603" pitchFamily="34" charset="0"/>
              </a:rPr>
              <a:t>them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latin typeface="Tw Cen MT" panose="020B0602020104020603" pitchFamily="34" charset="0"/>
            </a:endParaRPr>
          </a:p>
          <a:p>
            <a:r>
              <a:rPr lang="en-GB" sz="1400" u="sng">
                <a:solidFill>
                  <a:srgbClr val="000000"/>
                </a:solidFill>
                <a:latin typeface="Tw Cen MT" panose="020B0602020104020603" pitchFamily="34" charset="0"/>
              </a:rPr>
              <a:t>Inference</a:t>
            </a:r>
          </a:p>
          <a:p>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Choose one of the characters and tell me </a:t>
            </a:r>
            <a:r>
              <a:rPr lang="en-GB" sz="1400">
                <a:solidFill>
                  <a:prstClr val="black"/>
                </a:solidFill>
                <a:latin typeface="Tw Cen MT" panose="020B0602020104020603" pitchFamily="34" charset="0"/>
              </a:rPr>
              <a:t>what you think they are saying/ thinking/ feeling at this point. Ask your child to use the text to explain their answer.</a:t>
            </a:r>
            <a:endParaRPr kumimoji="0" lang="en-GB" sz="1400" b="0" i="0" u="none" strike="noStrike" kern="1200" cap="none" spc="0" normalizeH="0" baseline="0" noProof="0">
              <a:ln>
                <a:noFill/>
              </a:ln>
              <a:solidFill>
                <a:prstClr val="black"/>
              </a:solidFill>
              <a:effectLst/>
              <a:uLnTx/>
              <a:uFillTx/>
              <a:latin typeface="Tw Cen MT" panose="020B0602020104020603" pitchFamily="34" charset="0"/>
            </a:endParaRPr>
          </a:p>
          <a:p>
            <a:endParaRPr lang="en-GB" sz="1400">
              <a:solidFill>
                <a:srgbClr val="000000"/>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a:ln>
                  <a:noFill/>
                </a:ln>
                <a:solidFill>
                  <a:prstClr val="black"/>
                </a:solidFill>
                <a:effectLst/>
                <a:uLnTx/>
                <a:uFillTx/>
                <a:latin typeface="Tw Cen MT" panose="020B0602020104020603" pitchFamily="34" charset="0"/>
              </a:rPr>
              <a:t>Retrieval</a:t>
            </a:r>
          </a:p>
          <a:p>
            <a:pPr>
              <a:defRPr/>
            </a:pPr>
            <a:r>
              <a:rPr lang="en-GB" sz="1400" b="0" i="0">
                <a:solidFill>
                  <a:srgbClr val="000000"/>
                </a:solidFill>
                <a:effectLst/>
                <a:latin typeface="Tw Cen MT" panose="020B0602020104020603" pitchFamily="34" charset="0"/>
              </a:rPr>
              <a:t>Discuss the pictures. Can you find a…? What can you see…?</a:t>
            </a:r>
            <a:endParaRPr kumimoji="0" lang="en-GB" sz="1400" b="0" i="0" u="sng" strike="noStrike" kern="1200" cap="none" spc="0" normalizeH="0" baseline="0" noProof="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Tw Cen MT" panose="020B0602020104020603" pitchFamily="34" charset="0"/>
              </a:rPr>
              <a:t>Where/when is the story set?</a:t>
            </a:r>
            <a:endParaRPr lang="en-GB" sz="140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Tw Cen MT" panose="020B0602020104020603" pitchFamily="34" charset="0"/>
              </a:rPr>
              <a:t>Who are the main characters in the 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Tw Cen MT" panose="020B0602020104020603" pitchFamily="34" charset="0"/>
              </a:rPr>
              <a:t>Can you tell me what happened to them?</a:t>
            </a:r>
          </a:p>
          <a:p>
            <a:endParaRPr lang="en-GB" sz="1400">
              <a:solidFill>
                <a:srgbClr val="000000"/>
              </a:solidFill>
              <a:latin typeface="Tw Cen MT" panose="020B0602020104020603" pitchFamily="34" charset="0"/>
            </a:endParaRPr>
          </a:p>
          <a:p>
            <a:endParaRPr lang="en-GB" sz="1700" u="sng">
              <a:latin typeface="NTPreCursivefk" panose="03000400000000000000" pitchFamily="66" charset="0"/>
            </a:endParaRPr>
          </a:p>
          <a:p>
            <a:endParaRPr lang="en-GB" sz="1700" u="sng">
              <a:latin typeface="NTPreCursivefk" panose="03000400000000000000" pitchFamily="66" charset="0"/>
            </a:endParaRPr>
          </a:p>
          <a:p>
            <a:endParaRPr lang="en-GB" sz="1700" u="sng">
              <a:latin typeface="NTPreCursivefk" panose="03000400000000000000" pitchFamily="66" charset="0"/>
            </a:endParaRPr>
          </a:p>
          <a:p>
            <a:endParaRPr lang="en-GB" sz="1700" u="sng">
              <a:latin typeface="NTPreCursivefk" panose="03000400000000000000" pitchFamily="66" charset="0"/>
            </a:endParaRPr>
          </a:p>
          <a:p>
            <a:r>
              <a:rPr lang="en-GB" sz="1700">
                <a:latin typeface="NTPreCursivefk" panose="03000400000000000000" pitchFamily="66" charset="0"/>
              </a:rPr>
              <a:t>.</a:t>
            </a:r>
          </a:p>
        </p:txBody>
      </p:sp>
      <p:sp>
        <p:nvSpPr>
          <p:cNvPr id="6" name="TextBox 5">
            <a:extLst>
              <a:ext uri="{FF2B5EF4-FFF2-40B4-BE49-F238E27FC236}">
                <a16:creationId xmlns:a16="http://schemas.microsoft.com/office/drawing/2014/main" id="{FF4FBF19-945F-8166-B588-679D394D363C}"/>
              </a:ext>
            </a:extLst>
          </p:cNvPr>
          <p:cNvSpPr txBox="1"/>
          <p:nvPr/>
        </p:nvSpPr>
        <p:spPr>
          <a:xfrm>
            <a:off x="8142635" y="813546"/>
            <a:ext cx="3886160"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prstClr val="black"/>
                </a:solidFill>
                <a:effectLst/>
                <a:uLnTx/>
                <a:uFillTx/>
                <a:latin typeface="Tw Cen MT" panose="020B0602020104020603" pitchFamily="34" charset="0"/>
              </a:rPr>
              <a:t>Sequence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w Cen MT" panose="020B0602020104020603" pitchFamily="34" charset="0"/>
              </a:rPr>
              <a:t>What was the first thing that happened in the story?</a:t>
            </a:r>
            <a:endParaRPr lang="en-GB" sz="14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Tw Cen MT" panose="020B0602020104020603" pitchFamily="34" charset="0"/>
              </a:rPr>
              <a:t>What happened after ____ (choose a part of the 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u="sng"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prstClr val="black"/>
                </a:solidFill>
                <a:effectLst/>
                <a:uLnTx/>
                <a:uFillTx/>
                <a:latin typeface="Tw Cen MT" panose="020B0602020104020603" pitchFamily="34" charset="0"/>
              </a:rPr>
              <a:t>PE</a:t>
            </a:r>
            <a:r>
              <a:rPr kumimoji="0" lang="en-GB" sz="1400" b="0" i="0" u="none" strike="noStrike" kern="1200" cap="none" spc="0" normalizeH="0" baseline="0" noProof="0" dirty="0">
                <a:ln>
                  <a:noFill/>
                </a:ln>
                <a:solidFill>
                  <a:prstClr val="black"/>
                </a:solidFill>
                <a:effectLst/>
                <a:uLnTx/>
                <a:uFillTx/>
                <a:latin typeface="Tw Cen MT" panose="020B06020201040206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w Cen MT" panose="020B0602020104020603" pitchFamily="34" charset="0"/>
              </a:rPr>
              <a:t>Our PE days are Tuesday and Thursday.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w Cen MT" panose="020B0602020104020603" pitchFamily="34" charset="0"/>
              </a:rPr>
              <a:t>On these days, your child should come to school in their PE kit: a plain white t-shirt, black joggers or leggings and a school jumper or fleece.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dirty="0">
                <a:solidFill>
                  <a:prstClr val="black"/>
                </a:solidFill>
                <a:latin typeface="Tw Cen MT" panose="020B0602020104020603" pitchFamily="34" charset="0"/>
              </a:rPr>
              <a:t>Weekly homework tasks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strike="noStrike" kern="1200" cap="none" spc="0" normalizeH="0" baseline="0" noProof="0" dirty="0">
                <a:ln>
                  <a:noFill/>
                </a:ln>
                <a:solidFill>
                  <a:prstClr val="black"/>
                </a:solidFill>
                <a:effectLst/>
                <a:uLnTx/>
                <a:uFillTx/>
                <a:latin typeface="Tw Cen MT" panose="020B0602020104020603" pitchFamily="34" charset="0"/>
              </a:rPr>
              <a:t>Every </a:t>
            </a:r>
            <a:r>
              <a:rPr lang="en-GB" sz="1400" dirty="0">
                <a:solidFill>
                  <a:prstClr val="black"/>
                </a:solidFill>
                <a:latin typeface="Tw Cen MT" panose="020B0602020104020603" pitchFamily="34" charset="0"/>
              </a:rPr>
              <a:t>Friday</a:t>
            </a:r>
            <a:r>
              <a:rPr kumimoji="0" lang="en-GB" sz="1400" b="0" i="0" strike="noStrike" kern="1200" cap="none" spc="0" normalizeH="0" baseline="0" noProof="0" dirty="0">
                <a:ln>
                  <a:noFill/>
                </a:ln>
                <a:solidFill>
                  <a:prstClr val="black"/>
                </a:solidFill>
                <a:effectLst/>
                <a:uLnTx/>
                <a:uFillTx/>
                <a:latin typeface="Tw Cen MT" panose="020B0602020104020603" pitchFamily="34" charset="0"/>
              </a:rPr>
              <a:t>, your child will be given a </a:t>
            </a:r>
            <a:r>
              <a:rPr lang="en-GB" sz="1400" dirty="0">
                <a:solidFill>
                  <a:prstClr val="black"/>
                </a:solidFill>
                <a:latin typeface="Tw Cen MT" panose="020B0602020104020603" pitchFamily="34" charset="0"/>
              </a:rPr>
              <a:t>maths and phonics/spelling task. These will be sent home as paper copies and returned to school by Friday</a:t>
            </a:r>
            <a:r>
              <a:rPr lang="en-GB" sz="1400" u="sng" dirty="0">
                <a:solidFill>
                  <a:prstClr val="black"/>
                </a:solidFill>
                <a:latin typeface="Tw Cen MT" panose="020B06020201040206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dirty="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u="sng" dirty="0">
                <a:solidFill>
                  <a:prstClr val="black"/>
                </a:solidFill>
                <a:latin typeface="Tw Cen MT" panose="020B0602020104020603" pitchFamily="34" charset="0"/>
              </a:rPr>
              <a:t>Instagram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strike="noStrike" kern="1200" cap="none" spc="0" normalizeH="0" baseline="0" noProof="0" dirty="0">
                <a:ln>
                  <a:noFill/>
                </a:ln>
                <a:solidFill>
                  <a:prstClr val="black"/>
                </a:solidFill>
                <a:effectLst/>
                <a:uLnTx/>
                <a:uFillTx/>
                <a:latin typeface="Tw Cen MT" panose="020B0602020104020603" pitchFamily="34" charset="0"/>
              </a:rPr>
              <a:t>We have a new class Instagram page which you can follow. We’ll be sharing and celebrating our learning with you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Tw Cen MT" panose="020B0602020104020603" pitchFamily="34" charset="0"/>
              </a:rPr>
              <a:t>OakfieldHyde_Year2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u="sng" dirty="0">
              <a:solidFill>
                <a:prstClr val="black"/>
              </a:solidFill>
              <a:highlight>
                <a:srgbClr val="FFFF00"/>
              </a:highlight>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strike="noStrike" kern="1200" cap="none" spc="0" normalizeH="0" baseline="0" noProof="0" dirty="0">
              <a:ln>
                <a:noFill/>
              </a:ln>
              <a:solidFill>
                <a:prstClr val="black"/>
              </a:solidFill>
              <a:effectLst/>
              <a:uLnTx/>
              <a:uFillTx/>
              <a:latin typeface="Tw Cen MT" panose="020B0602020104020603" pitchFamily="34" charset="0"/>
            </a:endParaRPr>
          </a:p>
        </p:txBody>
      </p:sp>
      <p:pic>
        <p:nvPicPr>
          <p:cNvPr id="2" name="Picture 1">
            <a:extLst>
              <a:ext uri="{FF2B5EF4-FFF2-40B4-BE49-F238E27FC236}">
                <a16:creationId xmlns:a16="http://schemas.microsoft.com/office/drawing/2014/main" id="{9C7FCB58-6A8A-1405-746E-966CE7FA2494}"/>
              </a:ext>
            </a:extLst>
          </p:cNvPr>
          <p:cNvPicPr>
            <a:picLocks noChangeAspect="1"/>
          </p:cNvPicPr>
          <p:nvPr/>
        </p:nvPicPr>
        <p:blipFill>
          <a:blip r:embed="rId4"/>
          <a:stretch>
            <a:fillRect/>
          </a:stretch>
        </p:blipFill>
        <p:spPr>
          <a:xfrm>
            <a:off x="2547728" y="813546"/>
            <a:ext cx="578067" cy="515961"/>
          </a:xfrm>
          <a:prstGeom prst="rect">
            <a:avLst/>
          </a:prstGeom>
        </p:spPr>
      </p:pic>
      <p:pic>
        <p:nvPicPr>
          <p:cNvPr id="4" name="Picture 3">
            <a:extLst>
              <a:ext uri="{FF2B5EF4-FFF2-40B4-BE49-F238E27FC236}">
                <a16:creationId xmlns:a16="http://schemas.microsoft.com/office/drawing/2014/main" id="{5013C5FB-E0D5-AFBD-62DB-1E54CA7724B0}"/>
              </a:ext>
            </a:extLst>
          </p:cNvPr>
          <p:cNvPicPr>
            <a:picLocks noChangeAspect="1"/>
          </p:cNvPicPr>
          <p:nvPr/>
        </p:nvPicPr>
        <p:blipFill>
          <a:blip r:embed="rId5"/>
          <a:stretch>
            <a:fillRect/>
          </a:stretch>
        </p:blipFill>
        <p:spPr>
          <a:xfrm>
            <a:off x="11302385" y="1949622"/>
            <a:ext cx="535736" cy="490463"/>
          </a:xfrm>
          <a:prstGeom prst="rect">
            <a:avLst/>
          </a:prstGeom>
        </p:spPr>
      </p:pic>
      <p:pic>
        <p:nvPicPr>
          <p:cNvPr id="9" name="Picture 8">
            <a:extLst>
              <a:ext uri="{FF2B5EF4-FFF2-40B4-BE49-F238E27FC236}">
                <a16:creationId xmlns:a16="http://schemas.microsoft.com/office/drawing/2014/main" id="{398DEAF9-C65E-388F-1E9A-479AA87D6810}"/>
              </a:ext>
            </a:extLst>
          </p:cNvPr>
          <p:cNvPicPr>
            <a:picLocks noChangeAspect="1"/>
          </p:cNvPicPr>
          <p:nvPr/>
        </p:nvPicPr>
        <p:blipFill>
          <a:blip r:embed="rId6"/>
          <a:stretch>
            <a:fillRect/>
          </a:stretch>
        </p:blipFill>
        <p:spPr>
          <a:xfrm>
            <a:off x="10963808" y="2992274"/>
            <a:ext cx="439263" cy="418144"/>
          </a:xfrm>
          <a:prstGeom prst="rect">
            <a:avLst/>
          </a:prstGeom>
        </p:spPr>
      </p:pic>
      <p:pic>
        <p:nvPicPr>
          <p:cNvPr id="12" name="Picture 11">
            <a:extLst>
              <a:ext uri="{FF2B5EF4-FFF2-40B4-BE49-F238E27FC236}">
                <a16:creationId xmlns:a16="http://schemas.microsoft.com/office/drawing/2014/main" id="{2063C201-D2B0-44D2-67BC-9F7546431095}"/>
              </a:ext>
            </a:extLst>
          </p:cNvPr>
          <p:cNvPicPr>
            <a:picLocks noChangeAspect="1"/>
          </p:cNvPicPr>
          <p:nvPr/>
        </p:nvPicPr>
        <p:blipFill>
          <a:blip r:embed="rId4"/>
          <a:stretch>
            <a:fillRect/>
          </a:stretch>
        </p:blipFill>
        <p:spPr>
          <a:xfrm>
            <a:off x="10416543" y="2985901"/>
            <a:ext cx="475616" cy="424517"/>
          </a:xfrm>
          <a:prstGeom prst="rect">
            <a:avLst/>
          </a:prstGeom>
        </p:spPr>
      </p:pic>
      <p:pic>
        <p:nvPicPr>
          <p:cNvPr id="8" name="Picture 7">
            <a:extLst>
              <a:ext uri="{FF2B5EF4-FFF2-40B4-BE49-F238E27FC236}">
                <a16:creationId xmlns:a16="http://schemas.microsoft.com/office/drawing/2014/main" id="{5C72326A-D9C6-4DDE-81B0-2C6A3AE99381}"/>
              </a:ext>
            </a:extLst>
          </p:cNvPr>
          <p:cNvPicPr>
            <a:picLocks noChangeAspect="1"/>
          </p:cNvPicPr>
          <p:nvPr/>
        </p:nvPicPr>
        <p:blipFill>
          <a:blip r:embed="rId7">
            <a:clrChange>
              <a:clrFrom>
                <a:srgbClr val="F7F7F7"/>
              </a:clrFrom>
              <a:clrTo>
                <a:srgbClr val="F7F7F7">
                  <a:alpha val="0"/>
                </a:srgbClr>
              </a:clrTo>
            </a:clrChange>
          </a:blip>
          <a:stretch>
            <a:fillRect/>
          </a:stretch>
        </p:blipFill>
        <p:spPr>
          <a:xfrm>
            <a:off x="9009914" y="4024373"/>
            <a:ext cx="436662" cy="471066"/>
          </a:xfrm>
          <a:prstGeom prst="rect">
            <a:avLst/>
          </a:prstGeom>
        </p:spPr>
      </p:pic>
    </p:spTree>
    <p:extLst>
      <p:ext uri="{BB962C8B-B14F-4D97-AF65-F5344CB8AC3E}">
        <p14:creationId xmlns:p14="http://schemas.microsoft.com/office/powerpoint/2010/main" val="2887480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B62E9770AA2B4CB9D24B4779026AFD" ma:contentTypeVersion="16" ma:contentTypeDescription="Create a new document." ma:contentTypeScope="" ma:versionID="b18c43da781ff74873be71b6576fc1d9">
  <xsd:schema xmlns:xsd="http://www.w3.org/2001/XMLSchema" xmlns:xs="http://www.w3.org/2001/XMLSchema" xmlns:p="http://schemas.microsoft.com/office/2006/metadata/properties" xmlns:ns2="8b373f33-a440-4ef8-82f6-332943134ace" xmlns:ns3="6a051225-211a-4978-8e1f-418ef71e904e" targetNamespace="http://schemas.microsoft.com/office/2006/metadata/properties" ma:root="true" ma:fieldsID="4939a122be4c12edaf8bd170fba71fdb" ns2:_="" ns3:_="">
    <xsd:import namespace="8b373f33-a440-4ef8-82f6-332943134ace"/>
    <xsd:import namespace="6a051225-211a-4978-8e1f-418ef71e904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373f33-a440-4ef8-82f6-332943134a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descrip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ee90a1c-6484-4b97-8607-00254b61cbd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051225-211a-4978-8e1f-418ef71e90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73689bc-40ad-48b4-b9b9-72f24715a94e}" ma:internalName="TaxCatchAll" ma:showField="CatchAllData" ma:web="6a051225-211a-4978-8e1f-418ef71e904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a051225-211a-4978-8e1f-418ef71e904e" xsi:nil="true"/>
    <lcf76f155ced4ddcb4097134ff3c332f xmlns="8b373f33-a440-4ef8-82f6-332943134ac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B5CD89-C342-48EF-A772-D010C2F39A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373f33-a440-4ef8-82f6-332943134ace"/>
    <ds:schemaRef ds:uri="6a051225-211a-4978-8e1f-418ef71e90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425EE2-332E-4885-AF9E-883977AEEA54}">
  <ds:schemaRefs>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 ds:uri="8b373f33-a440-4ef8-82f6-332943134ace"/>
    <ds:schemaRef ds:uri="http://schemas.openxmlformats.org/package/2006/metadata/core-properties"/>
    <ds:schemaRef ds:uri="6a051225-211a-4978-8e1f-418ef71e904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352B26E-A084-4A8A-AE0F-6BCB7A8BB0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1664</TotalTime>
  <Words>929</Words>
  <Application>Microsoft Office PowerPoint</Application>
  <PresentationFormat>Widescreen</PresentationFormat>
  <Paragraphs>75</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Aptos</vt:lpstr>
      <vt:lpstr>Aptos Display</vt:lpstr>
      <vt:lpstr>Arial</vt:lpstr>
      <vt:lpstr>Lucida Console</vt:lpstr>
      <vt:lpstr>NTPreCursivefk</vt:lpstr>
      <vt:lpstr>Tw Cen MT</vt:lpstr>
      <vt:lpstr>Typewriter</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 Sallabank (OP)</dc:creator>
  <cp:lastModifiedBy>L Towell (OP)</cp:lastModifiedBy>
  <cp:revision>1</cp:revision>
  <dcterms:created xsi:type="dcterms:W3CDTF">2025-09-05T14:11:26Z</dcterms:created>
  <dcterms:modified xsi:type="dcterms:W3CDTF">2026-01-11T20:07:47Z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0x01010036B62E9770AA2B4CB9D24B4779026AFD</vt:lpwstr>
  </property>
  <property fmtid="{D5CDD505-2E9C-101B-9397-08002B2CF9AE}" pid="3" name="MediaServiceImageTags">
    <vt:lpwstr/>
  </property>
</Properties>
</file>