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86" r:id="rId5"/>
    <p:sldId id="28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7A9E16-5710-42C9-B3F1-CAB1C5C0C2DA}" v="24" dt="2026-01-08T16:55:28.481"/>
    <p1510:client id="{EBEFF58B-1F66-B849-9D80-7D8B96AB2BE1}" v="2" dt="2026-01-08T19:38:35.3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0" autoAdjust="0"/>
    <p:restoredTop sz="94674"/>
  </p:normalViewPr>
  <p:slideViewPr>
    <p:cSldViewPr snapToGrid="0">
      <p:cViewPr varScale="1">
        <p:scale>
          <a:sx n="75" d="100"/>
          <a:sy n="75" d="100"/>
        </p:scale>
        <p:origin x="902"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 Chamberlain (OP)" userId="a22c31bb-8835-47b8-a275-6750a7d161bb" providerId="ADAL" clId="{331EA122-27E5-4810-BE66-AE5760E527A8}"/>
    <pc:docChg chg="modSld">
      <pc:chgData name="D Chamberlain (OP)" userId="a22c31bb-8835-47b8-a275-6750a7d161bb" providerId="ADAL" clId="{331EA122-27E5-4810-BE66-AE5760E527A8}" dt="2026-01-08T15:07:31.831" v="31" actId="20577"/>
      <pc:docMkLst>
        <pc:docMk/>
      </pc:docMkLst>
      <pc:sldChg chg="modSp mod">
        <pc:chgData name="D Chamberlain (OP)" userId="a22c31bb-8835-47b8-a275-6750a7d161bb" providerId="ADAL" clId="{331EA122-27E5-4810-BE66-AE5760E527A8}" dt="2026-01-08T15:07:31.831" v="31" actId="20577"/>
        <pc:sldMkLst>
          <pc:docMk/>
          <pc:sldMk cId="2423474026" sldId="283"/>
        </pc:sldMkLst>
        <pc:spChg chg="mod">
          <ac:chgData name="D Chamberlain (OP)" userId="a22c31bb-8835-47b8-a275-6750a7d161bb" providerId="ADAL" clId="{331EA122-27E5-4810-BE66-AE5760E527A8}" dt="2026-01-08T15:07:31.831" v="31" actId="20577"/>
          <ac:spMkLst>
            <pc:docMk/>
            <pc:sldMk cId="2423474026" sldId="283"/>
            <ac:spMk id="5" creationId="{BE7FE1A7-93A9-127F-D072-82A2FEDD88FB}"/>
          </ac:spMkLst>
        </pc:spChg>
      </pc:sldChg>
      <pc:sldChg chg="modSp mod">
        <pc:chgData name="D Chamberlain (OP)" userId="a22c31bb-8835-47b8-a275-6750a7d161bb" providerId="ADAL" clId="{331EA122-27E5-4810-BE66-AE5760E527A8}" dt="2026-01-08T15:07:15.131" v="13" actId="20577"/>
        <pc:sldMkLst>
          <pc:docMk/>
          <pc:sldMk cId="958532583" sldId="286"/>
        </pc:sldMkLst>
        <pc:spChg chg="mod">
          <ac:chgData name="D Chamberlain (OP)" userId="a22c31bb-8835-47b8-a275-6750a7d161bb" providerId="ADAL" clId="{331EA122-27E5-4810-BE66-AE5760E527A8}" dt="2026-01-08T15:07:15.131" v="13" actId="20577"/>
          <ac:spMkLst>
            <pc:docMk/>
            <pc:sldMk cId="958532583" sldId="286"/>
            <ac:spMk id="5" creationId="{92286AE4-24D3-84C5-72FD-EDE70D234C40}"/>
          </ac:spMkLst>
        </pc:spChg>
      </pc:sldChg>
    </pc:docChg>
  </pc:docChgLst>
  <pc:docChgLst>
    <pc:chgData name="D Chamberlain (OP)" userId="a22c31bb-8835-47b8-a275-6750a7d161bb" providerId="ADAL" clId="{5A0DB2FE-6E9A-42FA-A75C-EAACCC9FC0CE}"/>
    <pc:docChg chg="modSld sldOrd">
      <pc:chgData name="D Chamberlain (OP)" userId="a22c31bb-8835-47b8-a275-6750a7d161bb" providerId="ADAL" clId="{5A0DB2FE-6E9A-42FA-A75C-EAACCC9FC0CE}" dt="2025-10-02T13:18:13.790" v="1"/>
      <pc:docMkLst>
        <pc:docMk/>
      </pc:docMkLst>
      <pc:sldChg chg="ord">
        <pc:chgData name="D Chamberlain (OP)" userId="a22c31bb-8835-47b8-a275-6750a7d161bb" providerId="ADAL" clId="{5A0DB2FE-6E9A-42FA-A75C-EAACCC9FC0CE}" dt="2025-10-02T13:18:13.790" v="1"/>
        <pc:sldMkLst>
          <pc:docMk/>
          <pc:sldMk cId="958532583" sldId="286"/>
        </pc:sldMkLst>
      </pc:sldChg>
    </pc:docChg>
  </pc:docChgLst>
  <pc:docChgLst>
    <pc:chgData name="M Patel (OP)" userId="0a9a809a-4636-4185-b800-ccefe9eb7002" providerId="ADAL" clId="{E77A9E16-5710-42C9-B3F1-CAB1C5C0C2DA}"/>
    <pc:docChg chg="custSel modSld">
      <pc:chgData name="M Patel (OP)" userId="0a9a809a-4636-4185-b800-ccefe9eb7002" providerId="ADAL" clId="{E77A9E16-5710-42C9-B3F1-CAB1C5C0C2DA}" dt="2026-01-08T16:55:28.480" v="34" actId="14100"/>
      <pc:docMkLst>
        <pc:docMk/>
      </pc:docMkLst>
      <pc:sldChg chg="addSp delSp modSp mod">
        <pc:chgData name="M Patel (OP)" userId="0a9a809a-4636-4185-b800-ccefe9eb7002" providerId="ADAL" clId="{E77A9E16-5710-42C9-B3F1-CAB1C5C0C2DA}" dt="2026-01-08T16:55:28.480" v="34" actId="14100"/>
        <pc:sldMkLst>
          <pc:docMk/>
          <pc:sldMk cId="958532583" sldId="286"/>
        </pc:sldMkLst>
        <pc:spChg chg="mod">
          <ac:chgData name="M Patel (OP)" userId="0a9a809a-4636-4185-b800-ccefe9eb7002" providerId="ADAL" clId="{E77A9E16-5710-42C9-B3F1-CAB1C5C0C2DA}" dt="2026-01-08T16:52:58.006" v="18" actId="13926"/>
          <ac:spMkLst>
            <pc:docMk/>
            <pc:sldMk cId="958532583" sldId="286"/>
            <ac:spMk id="13" creationId="{5F2922C8-34FD-C316-EB28-822E1E423541}"/>
          </ac:spMkLst>
        </pc:spChg>
        <pc:spChg chg="mod">
          <ac:chgData name="M Patel (OP)" userId="0a9a809a-4636-4185-b800-ccefe9eb7002" providerId="ADAL" clId="{E77A9E16-5710-42C9-B3F1-CAB1C5C0C2DA}" dt="2026-01-08T16:52:56.183" v="17" actId="13926"/>
          <ac:spMkLst>
            <pc:docMk/>
            <pc:sldMk cId="958532583" sldId="286"/>
            <ac:spMk id="14" creationId="{4D23C8EB-9F9B-93BE-1821-46C24D2F23FD}"/>
          </ac:spMkLst>
        </pc:spChg>
        <pc:spChg chg="mod">
          <ac:chgData name="M Patel (OP)" userId="0a9a809a-4636-4185-b800-ccefe9eb7002" providerId="ADAL" clId="{E77A9E16-5710-42C9-B3F1-CAB1C5C0C2DA}" dt="2026-01-08T16:52:53.793" v="16" actId="13926"/>
          <ac:spMkLst>
            <pc:docMk/>
            <pc:sldMk cId="958532583" sldId="286"/>
            <ac:spMk id="15" creationId="{35F0FE03-3EF8-95F7-2A76-21FD43E27E7C}"/>
          </ac:spMkLst>
        </pc:spChg>
        <pc:spChg chg="mod">
          <ac:chgData name="M Patel (OP)" userId="0a9a809a-4636-4185-b800-ccefe9eb7002" providerId="ADAL" clId="{E77A9E16-5710-42C9-B3F1-CAB1C5C0C2DA}" dt="2026-01-08T16:53:11.366" v="22" actId="13926"/>
          <ac:spMkLst>
            <pc:docMk/>
            <pc:sldMk cId="958532583" sldId="286"/>
            <ac:spMk id="20" creationId="{2EA0E89F-0C8B-56AF-F01A-200CA715DB62}"/>
          </ac:spMkLst>
        </pc:spChg>
        <pc:spChg chg="mod">
          <ac:chgData name="M Patel (OP)" userId="0a9a809a-4636-4185-b800-ccefe9eb7002" providerId="ADAL" clId="{E77A9E16-5710-42C9-B3F1-CAB1C5C0C2DA}" dt="2026-01-08T16:52:51.894" v="15" actId="13926"/>
          <ac:spMkLst>
            <pc:docMk/>
            <pc:sldMk cId="958532583" sldId="286"/>
            <ac:spMk id="21" creationId="{2B9492F0-D924-ECAF-2CEE-9CFE92AA326A}"/>
          </ac:spMkLst>
        </pc:spChg>
        <pc:spChg chg="mod">
          <ac:chgData name="M Patel (OP)" userId="0a9a809a-4636-4185-b800-ccefe9eb7002" providerId="ADAL" clId="{E77A9E16-5710-42C9-B3F1-CAB1C5C0C2DA}" dt="2026-01-08T16:53:03.272" v="19" actId="13926"/>
          <ac:spMkLst>
            <pc:docMk/>
            <pc:sldMk cId="958532583" sldId="286"/>
            <ac:spMk id="25" creationId="{C37D0C76-2298-8650-992C-5AA0A2137881}"/>
          </ac:spMkLst>
        </pc:spChg>
        <pc:spChg chg="add del">
          <ac:chgData name="M Patel (OP)" userId="0a9a809a-4636-4185-b800-ccefe9eb7002" providerId="ADAL" clId="{E77A9E16-5710-42C9-B3F1-CAB1C5C0C2DA}" dt="2026-01-08T16:49:40.612" v="3" actId="478"/>
          <ac:spMkLst>
            <pc:docMk/>
            <pc:sldMk cId="958532583" sldId="286"/>
            <ac:spMk id="28" creationId="{93C7540A-20DE-9AAE-CA15-2B7B47684AA2}"/>
          </ac:spMkLst>
        </pc:spChg>
        <pc:spChg chg="mod">
          <ac:chgData name="M Patel (OP)" userId="0a9a809a-4636-4185-b800-ccefe9eb7002" providerId="ADAL" clId="{E77A9E16-5710-42C9-B3F1-CAB1C5C0C2DA}" dt="2026-01-08T16:53:05.384" v="20" actId="13926"/>
          <ac:spMkLst>
            <pc:docMk/>
            <pc:sldMk cId="958532583" sldId="286"/>
            <ac:spMk id="29" creationId="{52E3D3AF-73C9-BB25-F745-BB4B7E25109B}"/>
          </ac:spMkLst>
        </pc:spChg>
        <pc:spChg chg="mod">
          <ac:chgData name="M Patel (OP)" userId="0a9a809a-4636-4185-b800-ccefe9eb7002" providerId="ADAL" clId="{E77A9E16-5710-42C9-B3F1-CAB1C5C0C2DA}" dt="2026-01-08T16:53:09.078" v="21" actId="13926"/>
          <ac:spMkLst>
            <pc:docMk/>
            <pc:sldMk cId="958532583" sldId="286"/>
            <ac:spMk id="33" creationId="{CAA0DB59-432A-F874-9064-293FC44AD9E1}"/>
          </ac:spMkLst>
        </pc:spChg>
        <pc:spChg chg="add del">
          <ac:chgData name="M Patel (OP)" userId="0a9a809a-4636-4185-b800-ccefe9eb7002" providerId="ADAL" clId="{E77A9E16-5710-42C9-B3F1-CAB1C5C0C2DA}" dt="2026-01-08T16:54:34.684" v="24" actId="478"/>
          <ac:spMkLst>
            <pc:docMk/>
            <pc:sldMk cId="958532583" sldId="286"/>
            <ac:spMk id="36" creationId="{E03F1902-1283-7FC3-ADAE-D20D127BD403}"/>
          </ac:spMkLst>
        </pc:spChg>
        <pc:picChg chg="add del mod">
          <ac:chgData name="M Patel (OP)" userId="0a9a809a-4636-4185-b800-ccefe9eb7002" providerId="ADAL" clId="{E77A9E16-5710-42C9-B3F1-CAB1C5C0C2DA}" dt="2026-01-08T16:49:44.354" v="6" actId="478"/>
          <ac:picMkLst>
            <pc:docMk/>
            <pc:sldMk cId="958532583" sldId="286"/>
            <ac:picMk id="30" creationId="{4F92EBE1-3774-65F0-01AE-11477E636724}"/>
          </ac:picMkLst>
        </pc:picChg>
        <pc:picChg chg="add mod">
          <ac:chgData name="M Patel (OP)" userId="0a9a809a-4636-4185-b800-ccefe9eb7002" providerId="ADAL" clId="{E77A9E16-5710-42C9-B3F1-CAB1C5C0C2DA}" dt="2026-01-08T16:50:13.476" v="14" actId="14100"/>
          <ac:picMkLst>
            <pc:docMk/>
            <pc:sldMk cId="958532583" sldId="286"/>
            <ac:picMk id="31" creationId="{E72CE5B2-BC3A-EAAB-97D2-CCDC5E3D6E12}"/>
          </ac:picMkLst>
        </pc:picChg>
        <pc:picChg chg="add del">
          <ac:chgData name="M Patel (OP)" userId="0a9a809a-4636-4185-b800-ccefe9eb7002" providerId="ADAL" clId="{E77A9E16-5710-42C9-B3F1-CAB1C5C0C2DA}" dt="2026-01-08T16:54:39.552" v="26" actId="478"/>
          <ac:picMkLst>
            <pc:docMk/>
            <pc:sldMk cId="958532583" sldId="286"/>
            <ac:picMk id="38" creationId="{A776BE82-A879-FFA6-49AA-5A5A71195F63}"/>
          </ac:picMkLst>
        </pc:picChg>
        <pc:picChg chg="del">
          <ac:chgData name="M Patel (OP)" userId="0a9a809a-4636-4185-b800-ccefe9eb7002" providerId="ADAL" clId="{E77A9E16-5710-42C9-B3F1-CAB1C5C0C2DA}" dt="2026-01-08T16:50:05.192" v="11" actId="478"/>
          <ac:picMkLst>
            <pc:docMk/>
            <pc:sldMk cId="958532583" sldId="286"/>
            <ac:picMk id="1026" creationId="{384EA7A9-5F30-EE0A-EDA9-03ACA8E0E097}"/>
          </ac:picMkLst>
        </pc:picChg>
        <pc:picChg chg="del">
          <ac:chgData name="M Patel (OP)" userId="0a9a809a-4636-4185-b800-ccefe9eb7002" providerId="ADAL" clId="{E77A9E16-5710-42C9-B3F1-CAB1C5C0C2DA}" dt="2026-01-08T16:49:03.267" v="0" actId="478"/>
          <ac:picMkLst>
            <pc:docMk/>
            <pc:sldMk cId="958532583" sldId="286"/>
            <ac:picMk id="1028" creationId="{24F4A8E0-A3E5-A011-A3EE-A9D9CCF6167E}"/>
          </ac:picMkLst>
        </pc:picChg>
        <pc:picChg chg="mod">
          <ac:chgData name="M Patel (OP)" userId="0a9a809a-4636-4185-b800-ccefe9eb7002" providerId="ADAL" clId="{E77A9E16-5710-42C9-B3F1-CAB1C5C0C2DA}" dt="2026-01-08T16:50:07.317" v="12" actId="1076"/>
          <ac:picMkLst>
            <pc:docMk/>
            <pc:sldMk cId="958532583" sldId="286"/>
            <ac:picMk id="1030" creationId="{82B34177-5F63-C711-62B1-9AA0BDCFAB4B}"/>
          </ac:picMkLst>
        </pc:picChg>
        <pc:picChg chg="add mod">
          <ac:chgData name="M Patel (OP)" userId="0a9a809a-4636-4185-b800-ccefe9eb7002" providerId="ADAL" clId="{E77A9E16-5710-42C9-B3F1-CAB1C5C0C2DA}" dt="2026-01-08T16:55:28.480" v="34" actId="14100"/>
          <ac:picMkLst>
            <pc:docMk/>
            <pc:sldMk cId="958532583" sldId="286"/>
            <ac:picMk id="1032" creationId="{0DD774EE-E708-042A-C535-1E3F57C25C5A}"/>
          </ac:picMkLst>
        </pc:picChg>
      </pc:sldChg>
    </pc:docChg>
  </pc:docChgLst>
  <pc:docChgLst>
    <pc:chgData name="H Barber (OP)" userId="9876f0f9-8c7c-4ec2-a89b-6104c98670dc" providerId="ADAL" clId="{05A0F763-D62F-41E5-9C29-AF9F8ACDBC09}"/>
    <pc:docChg chg="modSld">
      <pc:chgData name="H Barber (OP)" userId="9876f0f9-8c7c-4ec2-a89b-6104c98670dc" providerId="ADAL" clId="{05A0F763-D62F-41E5-9C29-AF9F8ACDBC09}" dt="2026-01-09T15:41:44.160" v="20" actId="1076"/>
      <pc:docMkLst>
        <pc:docMk/>
      </pc:docMkLst>
      <pc:sldChg chg="modSp mod">
        <pc:chgData name="H Barber (OP)" userId="9876f0f9-8c7c-4ec2-a89b-6104c98670dc" providerId="ADAL" clId="{05A0F763-D62F-41E5-9C29-AF9F8ACDBC09}" dt="2026-01-09T15:41:44.160" v="20" actId="1076"/>
        <pc:sldMkLst>
          <pc:docMk/>
          <pc:sldMk cId="2423474026" sldId="283"/>
        </pc:sldMkLst>
        <pc:spChg chg="mod">
          <ac:chgData name="H Barber (OP)" userId="9876f0f9-8c7c-4ec2-a89b-6104c98670dc" providerId="ADAL" clId="{05A0F763-D62F-41E5-9C29-AF9F8ACDBC09}" dt="2026-01-09T15:41:39.736" v="19" actId="20577"/>
          <ac:spMkLst>
            <pc:docMk/>
            <pc:sldMk cId="2423474026" sldId="283"/>
            <ac:spMk id="6" creationId="{DA0115E6-1BBA-D067-FB58-D312A97F65AE}"/>
          </ac:spMkLst>
        </pc:spChg>
        <pc:picChg chg="mod">
          <ac:chgData name="H Barber (OP)" userId="9876f0f9-8c7c-4ec2-a89b-6104c98670dc" providerId="ADAL" clId="{05A0F763-D62F-41E5-9C29-AF9F8ACDBC09}" dt="2026-01-09T15:41:44.160" v="20" actId="1076"/>
          <ac:picMkLst>
            <pc:docMk/>
            <pc:sldMk cId="2423474026" sldId="283"/>
            <ac:picMk id="8" creationId="{7D2FE12B-FAB8-9B50-DB3C-D3EE3E058CEB}"/>
          </ac:picMkLst>
        </pc:picChg>
      </pc:sldChg>
    </pc:docChg>
  </pc:docChgLst>
  <pc:docChgLst>
    <pc:chgData name="M Patel (OP)" userId="0a9a809a-4636-4185-b800-ccefe9eb7002" providerId="ADAL" clId="{EBEFF58B-1F66-B849-9D80-7D8B96AB2BE1}"/>
    <pc:docChg chg="undo redo custSel modSld">
      <pc:chgData name="M Patel (OP)" userId="0a9a809a-4636-4185-b800-ccefe9eb7002" providerId="ADAL" clId="{EBEFF58B-1F66-B849-9D80-7D8B96AB2BE1}" dt="2026-01-08T19:39:06.463" v="976" actId="14100"/>
      <pc:docMkLst>
        <pc:docMk/>
      </pc:docMkLst>
      <pc:sldChg chg="addSp delSp modSp mod">
        <pc:chgData name="M Patel (OP)" userId="0a9a809a-4636-4185-b800-ccefe9eb7002" providerId="ADAL" clId="{EBEFF58B-1F66-B849-9D80-7D8B96AB2BE1}" dt="2026-01-08T19:39:06.463" v="976" actId="14100"/>
        <pc:sldMkLst>
          <pc:docMk/>
          <pc:sldMk cId="958532583" sldId="286"/>
        </pc:sldMkLst>
        <pc:spChg chg="mod">
          <ac:chgData name="M Patel (OP)" userId="0a9a809a-4636-4185-b800-ccefe9eb7002" providerId="ADAL" clId="{EBEFF58B-1F66-B849-9D80-7D8B96AB2BE1}" dt="2026-01-08T19:39:06.463" v="976" actId="14100"/>
          <ac:spMkLst>
            <pc:docMk/>
            <pc:sldMk cId="958532583" sldId="286"/>
            <ac:spMk id="5" creationId="{92286AE4-24D3-84C5-72FD-EDE70D234C40}"/>
          </ac:spMkLst>
        </pc:spChg>
        <pc:spChg chg="mod">
          <ac:chgData name="M Patel (OP)" userId="0a9a809a-4636-4185-b800-ccefe9eb7002" providerId="ADAL" clId="{EBEFF58B-1F66-B849-9D80-7D8B96AB2BE1}" dt="2026-01-08T19:30:18.231" v="897" actId="404"/>
          <ac:spMkLst>
            <pc:docMk/>
            <pc:sldMk cId="958532583" sldId="286"/>
            <ac:spMk id="13" creationId="{5F2922C8-34FD-C316-EB28-822E1E423541}"/>
          </ac:spMkLst>
        </pc:spChg>
        <pc:spChg chg="mod">
          <ac:chgData name="M Patel (OP)" userId="0a9a809a-4636-4185-b800-ccefe9eb7002" providerId="ADAL" clId="{EBEFF58B-1F66-B849-9D80-7D8B96AB2BE1}" dt="2026-01-08T19:30:23.809" v="898" actId="404"/>
          <ac:spMkLst>
            <pc:docMk/>
            <pc:sldMk cId="958532583" sldId="286"/>
            <ac:spMk id="14" creationId="{4D23C8EB-9F9B-93BE-1821-46C24D2F23FD}"/>
          </ac:spMkLst>
        </pc:spChg>
        <pc:spChg chg="mod">
          <ac:chgData name="M Patel (OP)" userId="0a9a809a-4636-4185-b800-ccefe9eb7002" providerId="ADAL" clId="{EBEFF58B-1F66-B849-9D80-7D8B96AB2BE1}" dt="2026-01-08T19:31:48.089" v="916" actId="403"/>
          <ac:spMkLst>
            <pc:docMk/>
            <pc:sldMk cId="958532583" sldId="286"/>
            <ac:spMk id="15" creationId="{35F0FE03-3EF8-95F7-2A76-21FD43E27E7C}"/>
          </ac:spMkLst>
        </pc:spChg>
        <pc:spChg chg="mod">
          <ac:chgData name="M Patel (OP)" userId="0a9a809a-4636-4185-b800-ccefe9eb7002" providerId="ADAL" clId="{EBEFF58B-1F66-B849-9D80-7D8B96AB2BE1}" dt="2026-01-08T19:33:40.012" v="944" actId="20577"/>
          <ac:spMkLst>
            <pc:docMk/>
            <pc:sldMk cId="958532583" sldId="286"/>
            <ac:spMk id="20" creationId="{2EA0E89F-0C8B-56AF-F01A-200CA715DB62}"/>
          </ac:spMkLst>
        </pc:spChg>
        <pc:spChg chg="mod">
          <ac:chgData name="M Patel (OP)" userId="0a9a809a-4636-4185-b800-ccefe9eb7002" providerId="ADAL" clId="{EBEFF58B-1F66-B849-9D80-7D8B96AB2BE1}" dt="2026-01-08T19:22:58.043" v="868" actId="1076"/>
          <ac:spMkLst>
            <pc:docMk/>
            <pc:sldMk cId="958532583" sldId="286"/>
            <ac:spMk id="21" creationId="{2B9492F0-D924-ECAF-2CEE-9CFE92AA326A}"/>
          </ac:spMkLst>
        </pc:spChg>
        <pc:spChg chg="mod">
          <ac:chgData name="M Patel (OP)" userId="0a9a809a-4636-4185-b800-ccefe9eb7002" providerId="ADAL" clId="{EBEFF58B-1F66-B849-9D80-7D8B96AB2BE1}" dt="2026-01-08T19:22:23.651" v="864" actId="1076"/>
          <ac:spMkLst>
            <pc:docMk/>
            <pc:sldMk cId="958532583" sldId="286"/>
            <ac:spMk id="25" creationId="{C37D0C76-2298-8650-992C-5AA0A2137881}"/>
          </ac:spMkLst>
        </pc:spChg>
        <pc:spChg chg="mod">
          <ac:chgData name="M Patel (OP)" userId="0a9a809a-4636-4185-b800-ccefe9eb7002" providerId="ADAL" clId="{EBEFF58B-1F66-B849-9D80-7D8B96AB2BE1}" dt="2026-01-08T19:18:11.875" v="860" actId="13926"/>
          <ac:spMkLst>
            <pc:docMk/>
            <pc:sldMk cId="958532583" sldId="286"/>
            <ac:spMk id="29" creationId="{52E3D3AF-73C9-BB25-F745-BB4B7E25109B}"/>
          </ac:spMkLst>
        </pc:spChg>
        <pc:spChg chg="add mod">
          <ac:chgData name="M Patel (OP)" userId="0a9a809a-4636-4185-b800-ccefe9eb7002" providerId="ADAL" clId="{EBEFF58B-1F66-B849-9D80-7D8B96AB2BE1}" dt="2026-01-08T19:35:29.372" v="966" actId="20577"/>
          <ac:spMkLst>
            <pc:docMk/>
            <pc:sldMk cId="958532583" sldId="286"/>
            <ac:spMk id="30" creationId="{F1D418B9-F141-4BAB-D862-07D474B8A6AB}"/>
          </ac:spMkLst>
        </pc:spChg>
        <pc:spChg chg="mod">
          <ac:chgData name="M Patel (OP)" userId="0a9a809a-4636-4185-b800-ccefe9eb7002" providerId="ADAL" clId="{EBEFF58B-1F66-B849-9D80-7D8B96AB2BE1}" dt="2026-01-08T19:24:53.274" v="876" actId="123"/>
          <ac:spMkLst>
            <pc:docMk/>
            <pc:sldMk cId="958532583" sldId="286"/>
            <ac:spMk id="33" creationId="{CAA0DB59-432A-F874-9064-293FC44AD9E1}"/>
          </ac:spMkLst>
        </pc:spChg>
        <pc:spChg chg="mod">
          <ac:chgData name="M Patel (OP)" userId="0a9a809a-4636-4185-b800-ccefe9eb7002" providerId="ADAL" clId="{EBEFF58B-1F66-B849-9D80-7D8B96AB2BE1}" dt="2026-01-08T19:32:02.298" v="917" actId="207"/>
          <ac:spMkLst>
            <pc:docMk/>
            <pc:sldMk cId="958532583" sldId="286"/>
            <ac:spMk id="35" creationId="{BCA70DF0-8E2F-0876-5933-37BECF3CD8F8}"/>
          </ac:spMkLst>
        </pc:spChg>
        <pc:spChg chg="mod">
          <ac:chgData name="M Patel (OP)" userId="0a9a809a-4636-4185-b800-ccefe9eb7002" providerId="ADAL" clId="{EBEFF58B-1F66-B849-9D80-7D8B96AB2BE1}" dt="2026-01-08T19:38:49.009" v="972" actId="1076"/>
          <ac:spMkLst>
            <pc:docMk/>
            <pc:sldMk cId="958532583" sldId="286"/>
            <ac:spMk id="44" creationId="{A506C610-D095-C0D6-7DF2-37003843A7B5}"/>
          </ac:spMkLst>
        </pc:spChg>
        <pc:picChg chg="mod">
          <ac:chgData name="M Patel (OP)" userId="0a9a809a-4636-4185-b800-ccefe9eb7002" providerId="ADAL" clId="{EBEFF58B-1F66-B849-9D80-7D8B96AB2BE1}" dt="2026-01-08T19:38:55.641" v="975" actId="1076"/>
          <ac:picMkLst>
            <pc:docMk/>
            <pc:sldMk cId="958532583" sldId="286"/>
            <ac:picMk id="9" creationId="{5DE4C3E4-8DCB-D05E-F291-BC02F8529DCA}"/>
          </ac:picMkLst>
        </pc:picChg>
        <pc:picChg chg="del">
          <ac:chgData name="M Patel (OP)" userId="0a9a809a-4636-4185-b800-ccefe9eb7002" providerId="ADAL" clId="{EBEFF58B-1F66-B849-9D80-7D8B96AB2BE1}" dt="2026-01-08T19:33:49.639" v="945" actId="478"/>
          <ac:picMkLst>
            <pc:docMk/>
            <pc:sldMk cId="958532583" sldId="286"/>
            <ac:picMk id="16" creationId="{13B10CBA-B8AA-C97D-4546-DCD636F17CF4}"/>
          </ac:picMkLst>
        </pc:picChg>
        <pc:picChg chg="mod">
          <ac:chgData name="M Patel (OP)" userId="0a9a809a-4636-4185-b800-ccefe9eb7002" providerId="ADAL" clId="{EBEFF58B-1F66-B849-9D80-7D8B96AB2BE1}" dt="2026-01-08T19:31:23.122" v="909" actId="1076"/>
          <ac:picMkLst>
            <pc:docMk/>
            <pc:sldMk cId="958532583" sldId="286"/>
            <ac:picMk id="32" creationId="{D94432C5-10DA-DA72-3D89-03D5EAE7A5FE}"/>
          </ac:picMkLst>
        </pc:picChg>
        <pc:picChg chg="del">
          <ac:chgData name="M Patel (OP)" userId="0a9a809a-4636-4185-b800-ccefe9eb7002" providerId="ADAL" clId="{EBEFF58B-1F66-B849-9D80-7D8B96AB2BE1}" dt="2026-01-08T19:31:24.733" v="910" actId="478"/>
          <ac:picMkLst>
            <pc:docMk/>
            <pc:sldMk cId="958532583" sldId="286"/>
            <ac:picMk id="34" creationId="{46EBF4A8-0D66-5758-5ABC-D45BE48320C4}"/>
          </ac:picMkLst>
        </pc:picChg>
        <pc:picChg chg="add mod">
          <ac:chgData name="M Patel (OP)" userId="0a9a809a-4636-4185-b800-ccefe9eb7002" providerId="ADAL" clId="{EBEFF58B-1F66-B849-9D80-7D8B96AB2BE1}" dt="2026-01-08T19:38:40.654" v="969" actId="14100"/>
          <ac:picMkLst>
            <pc:docMk/>
            <pc:sldMk cId="958532583" sldId="286"/>
            <ac:picMk id="36" creationId="{E31EA8CA-4D39-A91C-EF11-0DB2CBEE05FA}"/>
          </ac:picMkLst>
        </pc:picChg>
        <pc:picChg chg="del">
          <ac:chgData name="M Patel (OP)" userId="0a9a809a-4636-4185-b800-ccefe9eb7002" providerId="ADAL" clId="{EBEFF58B-1F66-B849-9D80-7D8B96AB2BE1}" dt="2026-01-08T19:33:59.421" v="947" actId="478"/>
          <ac:picMkLst>
            <pc:docMk/>
            <pc:sldMk cId="958532583" sldId="286"/>
            <ac:picMk id="51" creationId="{AECFBC04-25AF-F96F-4E97-6F2971F527DB}"/>
          </ac:picMkLst>
        </pc:picChg>
        <pc:picChg chg="mod">
          <ac:chgData name="M Patel (OP)" userId="0a9a809a-4636-4185-b800-ccefe9eb7002" providerId="ADAL" clId="{EBEFF58B-1F66-B849-9D80-7D8B96AB2BE1}" dt="2026-01-08T19:34:01.728" v="948" actId="1076"/>
          <ac:picMkLst>
            <pc:docMk/>
            <pc:sldMk cId="958532583" sldId="286"/>
            <ac:picMk id="53" creationId="{22E26FE6-48E3-F71B-4685-1D80DF6C6D8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90F861-048D-4B7F-B84C-985E768B3078}" type="datetimeFigureOut">
              <a:rPr lang="en-GB" smtClean="0"/>
              <a:t>09/01/2026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99DB7E-0E92-40F5-975C-5DB1CFF0D14F}" type="slidenum">
              <a:rPr lang="en-GB" smtClean="0"/>
              <a:t>‹#›</a:t>
            </a:fld>
            <a:endParaRPr lang="en-GB"/>
          </a:p>
        </p:txBody>
      </p:sp>
    </p:spTree>
    <p:extLst>
      <p:ext uri="{BB962C8B-B14F-4D97-AF65-F5344CB8AC3E}">
        <p14:creationId xmlns:p14="http://schemas.microsoft.com/office/powerpoint/2010/main" val="2518968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262FC-D6AF-1C99-D83D-C129A38866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07D26B-80A6-708B-212A-EBE9358687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DECBDA-80B0-A5DC-43D6-2C1756CD35E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7FE0285-BF2F-0F17-20AD-1DB73B6AF6A9}"/>
              </a:ext>
            </a:extLst>
          </p:cNvPr>
          <p:cNvSpPr>
            <a:spLocks noGrp="1"/>
          </p:cNvSpPr>
          <p:nvPr>
            <p:ph type="sldNum" sz="quarter" idx="10"/>
          </p:nvPr>
        </p:nvSpPr>
        <p:spPr/>
        <p:txBody>
          <a:bodyPr/>
          <a:lstStyle/>
          <a:p>
            <a:fld id="{30AB1EA2-12F7-4158-8D98-FF4AC855800A}" type="slidenum">
              <a:rPr lang="en-GB" smtClean="0"/>
              <a:t>1</a:t>
            </a:fld>
            <a:endParaRPr lang="en-GB"/>
          </a:p>
        </p:txBody>
      </p:sp>
    </p:spTree>
    <p:extLst>
      <p:ext uri="{BB962C8B-B14F-4D97-AF65-F5344CB8AC3E}">
        <p14:creationId xmlns:p14="http://schemas.microsoft.com/office/powerpoint/2010/main" val="829793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53DE9-A3DB-124E-B3E1-BFD0DD3F83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F90E2-17DB-9C34-364C-F3F7F95B1D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F98AF8-F563-73C7-EE97-91C11648BF4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656FFCA-8916-4BA1-DCCA-E5A7F556159B}"/>
              </a:ext>
            </a:extLst>
          </p:cNvPr>
          <p:cNvSpPr>
            <a:spLocks noGrp="1"/>
          </p:cNvSpPr>
          <p:nvPr>
            <p:ph type="sldNum" sz="quarter" idx="10"/>
          </p:nvPr>
        </p:nvSpPr>
        <p:spPr/>
        <p:txBody>
          <a:bodyPr/>
          <a:lstStyle/>
          <a:p>
            <a:fld id="{30AB1EA2-12F7-4158-8D98-FF4AC855800A}" type="slidenum">
              <a:rPr lang="en-GB" smtClean="0"/>
              <a:t>2</a:t>
            </a:fld>
            <a:endParaRPr lang="en-GB"/>
          </a:p>
        </p:txBody>
      </p:sp>
    </p:spTree>
    <p:extLst>
      <p:ext uri="{BB962C8B-B14F-4D97-AF65-F5344CB8AC3E}">
        <p14:creationId xmlns:p14="http://schemas.microsoft.com/office/powerpoint/2010/main" val="2750666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942D3-B502-8975-B983-DB680362647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D90676E7-A96F-4BB9-8562-CD19D9256F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B68860E5-0EDF-95D8-41AC-E9C4B646898B}"/>
              </a:ext>
            </a:extLst>
          </p:cNvPr>
          <p:cNvSpPr>
            <a:spLocks noGrp="1"/>
          </p:cNvSpPr>
          <p:nvPr>
            <p:ph type="dt" sz="half" idx="10"/>
          </p:nvPr>
        </p:nvSpPr>
        <p:spPr/>
        <p:txBody>
          <a:bodyPr/>
          <a:lstStyle/>
          <a:p>
            <a:fld id="{C15B7680-B040-43E7-BC09-CC5479180ACC}" type="datetimeFigureOut">
              <a:rPr lang="en-GB" smtClean="0"/>
              <a:t>09/01/2026</a:t>
            </a:fld>
            <a:endParaRPr lang="en-GB"/>
          </a:p>
        </p:txBody>
      </p:sp>
      <p:sp>
        <p:nvSpPr>
          <p:cNvPr id="5" name="Footer Placeholder 4">
            <a:extLst>
              <a:ext uri="{FF2B5EF4-FFF2-40B4-BE49-F238E27FC236}">
                <a16:creationId xmlns:a16="http://schemas.microsoft.com/office/drawing/2014/main" id="{FC760F5D-43C8-BB60-7621-D66DD77BAC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2EDA25-6A5A-EBE5-4F3E-33049D48253A}"/>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906297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5079A-E324-980F-9214-B51FAA7932CC}"/>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2B237904-FE59-26A6-75A4-CD0D8784117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F14EF6F-F2EF-32F4-2357-81CCAFD664B9}"/>
              </a:ext>
            </a:extLst>
          </p:cNvPr>
          <p:cNvSpPr>
            <a:spLocks noGrp="1"/>
          </p:cNvSpPr>
          <p:nvPr>
            <p:ph type="dt" sz="half" idx="10"/>
          </p:nvPr>
        </p:nvSpPr>
        <p:spPr/>
        <p:txBody>
          <a:bodyPr/>
          <a:lstStyle/>
          <a:p>
            <a:fld id="{C15B7680-B040-43E7-BC09-CC5479180ACC}" type="datetimeFigureOut">
              <a:rPr lang="en-GB" smtClean="0"/>
              <a:t>09/01/2026</a:t>
            </a:fld>
            <a:endParaRPr lang="en-GB"/>
          </a:p>
        </p:txBody>
      </p:sp>
      <p:sp>
        <p:nvSpPr>
          <p:cNvPr id="5" name="Footer Placeholder 4">
            <a:extLst>
              <a:ext uri="{FF2B5EF4-FFF2-40B4-BE49-F238E27FC236}">
                <a16:creationId xmlns:a16="http://schemas.microsoft.com/office/drawing/2014/main" id="{8FA7E55D-16A0-8983-AD22-ED647D18EA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00889E-E430-A54B-1757-4990281BE6A6}"/>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267160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433B21-672D-D6B1-5705-89ABE34AB563}"/>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B1AD308-535F-0DC6-F69A-C56D0E0E92C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F5422C7-0163-0045-F207-35B2B1FFAD1F}"/>
              </a:ext>
            </a:extLst>
          </p:cNvPr>
          <p:cNvSpPr>
            <a:spLocks noGrp="1"/>
          </p:cNvSpPr>
          <p:nvPr>
            <p:ph type="dt" sz="half" idx="10"/>
          </p:nvPr>
        </p:nvSpPr>
        <p:spPr/>
        <p:txBody>
          <a:bodyPr/>
          <a:lstStyle/>
          <a:p>
            <a:fld id="{C15B7680-B040-43E7-BC09-CC5479180ACC}" type="datetimeFigureOut">
              <a:rPr lang="en-GB" smtClean="0"/>
              <a:t>09/01/2026</a:t>
            </a:fld>
            <a:endParaRPr lang="en-GB"/>
          </a:p>
        </p:txBody>
      </p:sp>
      <p:sp>
        <p:nvSpPr>
          <p:cNvPr id="5" name="Footer Placeholder 4">
            <a:extLst>
              <a:ext uri="{FF2B5EF4-FFF2-40B4-BE49-F238E27FC236}">
                <a16:creationId xmlns:a16="http://schemas.microsoft.com/office/drawing/2014/main" id="{EB83AADD-929B-FB97-9A21-5406B28867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11249E-08BF-1B71-1852-D581C27BDD99}"/>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4120771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090A1-AE31-BCBE-07C2-23458DE5F88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C45902B-86EC-FE99-F53D-1680C38229D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8952F12-A801-2F2C-EE20-1AAB5A8E4A57}"/>
              </a:ext>
            </a:extLst>
          </p:cNvPr>
          <p:cNvSpPr>
            <a:spLocks noGrp="1"/>
          </p:cNvSpPr>
          <p:nvPr>
            <p:ph type="dt" sz="half" idx="10"/>
          </p:nvPr>
        </p:nvSpPr>
        <p:spPr/>
        <p:txBody>
          <a:bodyPr/>
          <a:lstStyle/>
          <a:p>
            <a:fld id="{C15B7680-B040-43E7-BC09-CC5479180ACC}" type="datetimeFigureOut">
              <a:rPr lang="en-GB" smtClean="0"/>
              <a:t>09/01/2026</a:t>
            </a:fld>
            <a:endParaRPr lang="en-GB"/>
          </a:p>
        </p:txBody>
      </p:sp>
      <p:sp>
        <p:nvSpPr>
          <p:cNvPr id="5" name="Footer Placeholder 4">
            <a:extLst>
              <a:ext uri="{FF2B5EF4-FFF2-40B4-BE49-F238E27FC236}">
                <a16:creationId xmlns:a16="http://schemas.microsoft.com/office/drawing/2014/main" id="{CAA12711-2FC5-CF58-C0AA-7AD645BFF6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812F52-D238-E629-8DB7-8E5E4AA2A0A4}"/>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1691122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4133C-204B-FE86-633B-3C6431ACAE9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69A253A-B3C2-DE6B-068F-C6C44C0C0F2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6C72872-B447-B24E-3774-F3999AE184E6}"/>
              </a:ext>
            </a:extLst>
          </p:cNvPr>
          <p:cNvSpPr>
            <a:spLocks noGrp="1"/>
          </p:cNvSpPr>
          <p:nvPr>
            <p:ph type="dt" sz="half" idx="10"/>
          </p:nvPr>
        </p:nvSpPr>
        <p:spPr/>
        <p:txBody>
          <a:bodyPr/>
          <a:lstStyle/>
          <a:p>
            <a:fld id="{C15B7680-B040-43E7-BC09-CC5479180ACC}" type="datetimeFigureOut">
              <a:rPr lang="en-GB" smtClean="0"/>
              <a:t>09/01/2026</a:t>
            </a:fld>
            <a:endParaRPr lang="en-GB"/>
          </a:p>
        </p:txBody>
      </p:sp>
      <p:sp>
        <p:nvSpPr>
          <p:cNvPr id="5" name="Footer Placeholder 4">
            <a:extLst>
              <a:ext uri="{FF2B5EF4-FFF2-40B4-BE49-F238E27FC236}">
                <a16:creationId xmlns:a16="http://schemas.microsoft.com/office/drawing/2014/main" id="{63E3F413-E572-105C-0ECF-549F2046B8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BC5DE0-0866-7B8E-0AE3-79FC8C1BE9E9}"/>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768370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1D79C-1493-E78B-875A-3698C261CB8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5BF0676-E3AC-348D-48C0-78ABAB442A7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1E45ADA-C140-EB4C-E666-B41DE562451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B11F521A-703B-D458-9437-06ACF69CE433}"/>
              </a:ext>
            </a:extLst>
          </p:cNvPr>
          <p:cNvSpPr>
            <a:spLocks noGrp="1"/>
          </p:cNvSpPr>
          <p:nvPr>
            <p:ph type="dt" sz="half" idx="10"/>
          </p:nvPr>
        </p:nvSpPr>
        <p:spPr/>
        <p:txBody>
          <a:bodyPr/>
          <a:lstStyle/>
          <a:p>
            <a:fld id="{C15B7680-B040-43E7-BC09-CC5479180ACC}" type="datetimeFigureOut">
              <a:rPr lang="en-GB" smtClean="0"/>
              <a:t>09/01/2026</a:t>
            </a:fld>
            <a:endParaRPr lang="en-GB"/>
          </a:p>
        </p:txBody>
      </p:sp>
      <p:sp>
        <p:nvSpPr>
          <p:cNvPr id="6" name="Footer Placeholder 5">
            <a:extLst>
              <a:ext uri="{FF2B5EF4-FFF2-40B4-BE49-F238E27FC236}">
                <a16:creationId xmlns:a16="http://schemas.microsoft.com/office/drawing/2014/main" id="{37DE0A51-405B-B3E4-2CC7-01A03E928F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C4AF6EA-E494-1553-A5FB-884023BBE49F}"/>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1227436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C4DD4-9C5D-4712-B853-90DE7134DE0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27A90955-9339-A865-E272-6051B1FE0B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B610D86-8846-7C63-100D-3A468ECF939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89FBB8C0-7A86-E6DB-8B4A-8727FA2AA3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EEF666E-9059-EADB-9FDE-EF276DCD897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6DABD4C2-9B97-8FF5-7993-F827A1D6C97E}"/>
              </a:ext>
            </a:extLst>
          </p:cNvPr>
          <p:cNvSpPr>
            <a:spLocks noGrp="1"/>
          </p:cNvSpPr>
          <p:nvPr>
            <p:ph type="dt" sz="half" idx="10"/>
          </p:nvPr>
        </p:nvSpPr>
        <p:spPr/>
        <p:txBody>
          <a:bodyPr/>
          <a:lstStyle/>
          <a:p>
            <a:fld id="{C15B7680-B040-43E7-BC09-CC5479180ACC}" type="datetimeFigureOut">
              <a:rPr lang="en-GB" smtClean="0"/>
              <a:t>09/01/2026</a:t>
            </a:fld>
            <a:endParaRPr lang="en-GB"/>
          </a:p>
        </p:txBody>
      </p:sp>
      <p:sp>
        <p:nvSpPr>
          <p:cNvPr id="8" name="Footer Placeholder 7">
            <a:extLst>
              <a:ext uri="{FF2B5EF4-FFF2-40B4-BE49-F238E27FC236}">
                <a16:creationId xmlns:a16="http://schemas.microsoft.com/office/drawing/2014/main" id="{765F9566-5219-E422-977F-E7244E15153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4017407-81AE-D144-9539-E8D4D33259AF}"/>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2062100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824B6-DDEF-BDBB-6CC8-F93D0AB7657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0E8000F-37F3-185B-8AA6-954B27AAF9BF}"/>
              </a:ext>
            </a:extLst>
          </p:cNvPr>
          <p:cNvSpPr>
            <a:spLocks noGrp="1"/>
          </p:cNvSpPr>
          <p:nvPr>
            <p:ph type="dt" sz="half" idx="10"/>
          </p:nvPr>
        </p:nvSpPr>
        <p:spPr/>
        <p:txBody>
          <a:bodyPr/>
          <a:lstStyle/>
          <a:p>
            <a:fld id="{C15B7680-B040-43E7-BC09-CC5479180ACC}" type="datetimeFigureOut">
              <a:rPr lang="en-GB" smtClean="0"/>
              <a:t>09/01/2026</a:t>
            </a:fld>
            <a:endParaRPr lang="en-GB"/>
          </a:p>
        </p:txBody>
      </p:sp>
      <p:sp>
        <p:nvSpPr>
          <p:cNvPr id="4" name="Footer Placeholder 3">
            <a:extLst>
              <a:ext uri="{FF2B5EF4-FFF2-40B4-BE49-F238E27FC236}">
                <a16:creationId xmlns:a16="http://schemas.microsoft.com/office/drawing/2014/main" id="{C7E7D644-EBC6-D568-B40A-B9C45594663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8F95054-0E91-5398-F452-407772E64110}"/>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2733942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EF82B4-7F37-55D9-4E8F-70A5D28C64E5}"/>
              </a:ext>
            </a:extLst>
          </p:cNvPr>
          <p:cNvSpPr>
            <a:spLocks noGrp="1"/>
          </p:cNvSpPr>
          <p:nvPr>
            <p:ph type="dt" sz="half" idx="10"/>
          </p:nvPr>
        </p:nvSpPr>
        <p:spPr/>
        <p:txBody>
          <a:bodyPr/>
          <a:lstStyle/>
          <a:p>
            <a:fld id="{C15B7680-B040-43E7-BC09-CC5479180ACC}" type="datetimeFigureOut">
              <a:rPr lang="en-GB" smtClean="0"/>
              <a:t>09/01/2026</a:t>
            </a:fld>
            <a:endParaRPr lang="en-GB"/>
          </a:p>
        </p:txBody>
      </p:sp>
      <p:sp>
        <p:nvSpPr>
          <p:cNvPr id="3" name="Footer Placeholder 2">
            <a:extLst>
              <a:ext uri="{FF2B5EF4-FFF2-40B4-BE49-F238E27FC236}">
                <a16:creationId xmlns:a16="http://schemas.microsoft.com/office/drawing/2014/main" id="{283BFF44-C64A-17BD-FC98-636CE7AB7EE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06547A-F531-6879-1400-97C13AF3CEE4}"/>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2941733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B60E1-1C3B-283D-A1B4-863A0340341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30DD21F-5A4E-3FF7-60E3-51BED27ED4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F576980-9506-6432-EFD7-193E0390D3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D4324AC-A7C1-710C-1906-38ECB8397BC6}"/>
              </a:ext>
            </a:extLst>
          </p:cNvPr>
          <p:cNvSpPr>
            <a:spLocks noGrp="1"/>
          </p:cNvSpPr>
          <p:nvPr>
            <p:ph type="dt" sz="half" idx="10"/>
          </p:nvPr>
        </p:nvSpPr>
        <p:spPr/>
        <p:txBody>
          <a:bodyPr/>
          <a:lstStyle/>
          <a:p>
            <a:fld id="{C15B7680-B040-43E7-BC09-CC5479180ACC}" type="datetimeFigureOut">
              <a:rPr lang="en-GB" smtClean="0"/>
              <a:t>09/01/2026</a:t>
            </a:fld>
            <a:endParaRPr lang="en-GB"/>
          </a:p>
        </p:txBody>
      </p:sp>
      <p:sp>
        <p:nvSpPr>
          <p:cNvPr id="6" name="Footer Placeholder 5">
            <a:extLst>
              <a:ext uri="{FF2B5EF4-FFF2-40B4-BE49-F238E27FC236}">
                <a16:creationId xmlns:a16="http://schemas.microsoft.com/office/drawing/2014/main" id="{13DDB6A7-24F6-255F-81FE-760F205EEF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92C01E-B278-DA48-CF08-73658301FFF5}"/>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2323653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5F3E3-593A-E9F5-6B92-27B0BACF2D1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C851E2BB-96C6-0683-AD17-1213B56CF7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6B4D1DC-7812-88D4-6720-CA22581EB3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63CFD6C-E933-E1AD-136D-6EFC575C34D8}"/>
              </a:ext>
            </a:extLst>
          </p:cNvPr>
          <p:cNvSpPr>
            <a:spLocks noGrp="1"/>
          </p:cNvSpPr>
          <p:nvPr>
            <p:ph type="dt" sz="half" idx="10"/>
          </p:nvPr>
        </p:nvSpPr>
        <p:spPr/>
        <p:txBody>
          <a:bodyPr/>
          <a:lstStyle/>
          <a:p>
            <a:fld id="{C15B7680-B040-43E7-BC09-CC5479180ACC}" type="datetimeFigureOut">
              <a:rPr lang="en-GB" smtClean="0"/>
              <a:t>09/01/2026</a:t>
            </a:fld>
            <a:endParaRPr lang="en-GB"/>
          </a:p>
        </p:txBody>
      </p:sp>
      <p:sp>
        <p:nvSpPr>
          <p:cNvPr id="6" name="Footer Placeholder 5">
            <a:extLst>
              <a:ext uri="{FF2B5EF4-FFF2-40B4-BE49-F238E27FC236}">
                <a16:creationId xmlns:a16="http://schemas.microsoft.com/office/drawing/2014/main" id="{72659794-2BC3-6715-9B6B-384F1A9874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36ABF2-4E39-AE21-9B8D-F5DA603161AC}"/>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3755166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2F06B4-681A-0933-D706-794569A428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9800D47-6836-CC5C-1658-A4D9234B9C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986121-A833-F0C9-5622-9F801A7A97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15B7680-B040-43E7-BC09-CC5479180ACC}" type="datetimeFigureOut">
              <a:rPr lang="en-GB" smtClean="0"/>
              <a:t>09/01/2026</a:t>
            </a:fld>
            <a:endParaRPr lang="en-GB"/>
          </a:p>
        </p:txBody>
      </p:sp>
      <p:sp>
        <p:nvSpPr>
          <p:cNvPr id="5" name="Footer Placeholder 4">
            <a:extLst>
              <a:ext uri="{FF2B5EF4-FFF2-40B4-BE49-F238E27FC236}">
                <a16:creationId xmlns:a16="http://schemas.microsoft.com/office/drawing/2014/main" id="{51786ABC-0FE5-4265-D238-C9EC43189A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FE341DF-E76A-2864-277C-05F3B81090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CC0AE04-4D5C-4F40-927A-8261DBB3A456}" type="slidenum">
              <a:rPr lang="en-GB" smtClean="0"/>
              <a:t>‹#›</a:t>
            </a:fld>
            <a:endParaRPr lang="en-GB"/>
          </a:p>
        </p:txBody>
      </p:sp>
    </p:spTree>
    <p:extLst>
      <p:ext uri="{BB962C8B-B14F-4D97-AF65-F5344CB8AC3E}">
        <p14:creationId xmlns:p14="http://schemas.microsoft.com/office/powerpoint/2010/main" val="2971136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26" Type="http://schemas.openxmlformats.org/officeDocument/2006/relationships/image" Target="../media/image24.png"/><Relationship Id="rId3" Type="http://schemas.openxmlformats.org/officeDocument/2006/relationships/image" Target="../media/image1.png"/><Relationship Id="rId21" Type="http://schemas.openxmlformats.org/officeDocument/2006/relationships/image" Target="../media/image19.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5" Type="http://schemas.openxmlformats.org/officeDocument/2006/relationships/image" Target="../media/image23.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29" Type="http://schemas.openxmlformats.org/officeDocument/2006/relationships/image" Target="../media/image27.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24" Type="http://schemas.openxmlformats.org/officeDocument/2006/relationships/image" Target="../media/image22.jpeg"/><Relationship Id="rId5" Type="http://schemas.openxmlformats.org/officeDocument/2006/relationships/image" Target="../media/image3.png"/><Relationship Id="rId15" Type="http://schemas.openxmlformats.org/officeDocument/2006/relationships/image" Target="../media/image13.png"/><Relationship Id="rId23" Type="http://schemas.openxmlformats.org/officeDocument/2006/relationships/image" Target="../media/image21.png"/><Relationship Id="rId28" Type="http://schemas.openxmlformats.org/officeDocument/2006/relationships/image" Target="../media/image26.jpe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 Id="rId22" Type="http://schemas.openxmlformats.org/officeDocument/2006/relationships/image" Target="../media/image20.png"/><Relationship Id="rId27" Type="http://schemas.openxmlformats.org/officeDocument/2006/relationships/image" Target="../media/image25.jpeg"/></Relationships>
</file>

<file path=ppt/slides/_rels/slide2.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2DE22-7744-446B-D841-71A2E53BB2F2}"/>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5DE4C3E4-8DCB-D05E-F291-BC02F8529DCA}"/>
              </a:ext>
            </a:extLst>
          </p:cNvPr>
          <p:cNvPicPr>
            <a:picLocks noChangeAspect="1"/>
          </p:cNvPicPr>
          <p:nvPr/>
        </p:nvPicPr>
        <p:blipFill>
          <a:blip r:embed="rId3">
            <a:duotone>
              <a:schemeClr val="bg2">
                <a:shade val="45000"/>
                <a:satMod val="135000"/>
              </a:schemeClr>
              <a:prstClr val="white"/>
            </a:duotone>
          </a:blip>
          <a:stretch>
            <a:fillRect/>
          </a:stretch>
        </p:blipFill>
        <p:spPr>
          <a:xfrm>
            <a:off x="9080605" y="25915"/>
            <a:ext cx="3174791" cy="6851643"/>
          </a:xfrm>
          <a:prstGeom prst="rect">
            <a:avLst/>
          </a:prstGeom>
        </p:spPr>
      </p:pic>
      <p:sp>
        <p:nvSpPr>
          <p:cNvPr id="10" name="Rectangle 9">
            <a:extLst>
              <a:ext uri="{FF2B5EF4-FFF2-40B4-BE49-F238E27FC236}">
                <a16:creationId xmlns:a16="http://schemas.microsoft.com/office/drawing/2014/main" id="{2008515E-8A69-D6C0-5E79-92A4BF4DBD84}"/>
              </a:ext>
            </a:extLst>
          </p:cNvPr>
          <p:cNvSpPr/>
          <p:nvPr/>
        </p:nvSpPr>
        <p:spPr>
          <a:xfrm>
            <a:off x="186731" y="353964"/>
            <a:ext cx="11822210" cy="323166"/>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7" name="Picture 3">
            <a:extLst>
              <a:ext uri="{FF2B5EF4-FFF2-40B4-BE49-F238E27FC236}">
                <a16:creationId xmlns:a16="http://schemas.microsoft.com/office/drawing/2014/main" id="{542329DA-1D2C-1270-B408-1F70091C13EA}"/>
              </a:ext>
            </a:extLst>
          </p:cNvPr>
          <p:cNvPicPr>
            <a:picLocks noChangeAspect="1" noChangeArrowheads="1"/>
          </p:cNvPicPr>
          <p:nvPr/>
        </p:nvPicPr>
        <p:blipFill>
          <a:blip r:embed="rId4" cstate="print">
            <a:duotone>
              <a:schemeClr val="bg2">
                <a:shade val="45000"/>
                <a:satMod val="135000"/>
              </a:schemeClr>
              <a:prstClr val="white"/>
            </a:duotone>
          </a:blip>
          <a:srcRect/>
          <a:stretch>
            <a:fillRect/>
          </a:stretch>
        </p:blipFill>
        <p:spPr bwMode="auto">
          <a:xfrm>
            <a:off x="10058680" y="6525344"/>
            <a:ext cx="609321" cy="332656"/>
          </a:xfrm>
          <a:prstGeom prst="rect">
            <a:avLst/>
          </a:prstGeom>
          <a:noFill/>
          <a:ln w="9525">
            <a:noFill/>
            <a:miter lim="800000"/>
            <a:headEnd/>
            <a:tailEnd/>
          </a:ln>
        </p:spPr>
      </p:pic>
      <p:sp>
        <p:nvSpPr>
          <p:cNvPr id="5" name="TextBox 4">
            <a:extLst>
              <a:ext uri="{FF2B5EF4-FFF2-40B4-BE49-F238E27FC236}">
                <a16:creationId xmlns:a16="http://schemas.microsoft.com/office/drawing/2014/main" id="{92286AE4-24D3-84C5-72FD-EDE70D234C40}"/>
              </a:ext>
            </a:extLst>
          </p:cNvPr>
          <p:cNvSpPr txBox="1"/>
          <p:nvPr/>
        </p:nvSpPr>
        <p:spPr>
          <a:xfrm>
            <a:off x="127116" y="303115"/>
            <a:ext cx="7546430" cy="923330"/>
          </a:xfrm>
          <a:prstGeom prst="rect">
            <a:avLst/>
          </a:prstGeom>
          <a:noFill/>
        </p:spPr>
        <p:txBody>
          <a:bodyPr wrap="square" rtlCol="0">
            <a:spAutoFit/>
          </a:bodyPr>
          <a:lstStyle/>
          <a:p>
            <a:r>
              <a:rPr lang="en-GB" dirty="0">
                <a:latin typeface="Tw Cen MT" panose="020B0602020104020603" pitchFamily="34" charset="0"/>
              </a:rPr>
              <a:t>Year 3 Spring 2026</a:t>
            </a:r>
          </a:p>
          <a:p>
            <a:r>
              <a:rPr lang="en-GB" dirty="0">
                <a:latin typeface="Tw Cen MT" panose="020B0602020104020603" pitchFamily="34" charset="0"/>
              </a:rPr>
              <a:t>Our learning this term</a:t>
            </a:r>
          </a:p>
          <a:p>
            <a:endParaRPr lang="en-GB" dirty="0">
              <a:latin typeface="Tw Cen MT" panose="020B0602020104020603" pitchFamily="34" charset="0"/>
            </a:endParaRPr>
          </a:p>
        </p:txBody>
      </p:sp>
      <p:sp>
        <p:nvSpPr>
          <p:cNvPr id="44" name="TextBox 43">
            <a:extLst>
              <a:ext uri="{FF2B5EF4-FFF2-40B4-BE49-F238E27FC236}">
                <a16:creationId xmlns:a16="http://schemas.microsoft.com/office/drawing/2014/main" id="{A506C610-D095-C0D6-7DF2-37003843A7B5}"/>
              </a:ext>
            </a:extLst>
          </p:cNvPr>
          <p:cNvSpPr txBox="1"/>
          <p:nvPr/>
        </p:nvSpPr>
        <p:spPr>
          <a:xfrm>
            <a:off x="10363340" y="3077441"/>
            <a:ext cx="2006103" cy="538609"/>
          </a:xfrm>
          <a:prstGeom prst="rect">
            <a:avLst/>
          </a:prstGeom>
          <a:noFill/>
        </p:spPr>
        <p:txBody>
          <a:bodyPr wrap="square" rtlCol="0">
            <a:spAutoFit/>
          </a:bodyPr>
          <a:lstStyle/>
          <a:p>
            <a:br>
              <a:rPr lang="en-GB" sz="1100">
                <a:latin typeface="NTPreCursivefk" panose="03000400000000000000" pitchFamily="66" charset="0"/>
              </a:rPr>
            </a:br>
            <a:endParaRPr lang="en-GB"/>
          </a:p>
        </p:txBody>
      </p:sp>
      <p:sp>
        <p:nvSpPr>
          <p:cNvPr id="45" name="TextBox 44">
            <a:extLst>
              <a:ext uri="{FF2B5EF4-FFF2-40B4-BE49-F238E27FC236}">
                <a16:creationId xmlns:a16="http://schemas.microsoft.com/office/drawing/2014/main" id="{EE1BB861-4AD2-4872-3A2D-21302FEF2034}"/>
              </a:ext>
            </a:extLst>
          </p:cNvPr>
          <p:cNvSpPr txBox="1"/>
          <p:nvPr/>
        </p:nvSpPr>
        <p:spPr>
          <a:xfrm>
            <a:off x="8901698" y="4534339"/>
            <a:ext cx="1945075" cy="538609"/>
          </a:xfrm>
          <a:prstGeom prst="rect">
            <a:avLst/>
          </a:prstGeom>
          <a:noFill/>
        </p:spPr>
        <p:txBody>
          <a:bodyPr wrap="square" rtlCol="0">
            <a:spAutoFit/>
          </a:bodyPr>
          <a:lstStyle/>
          <a:p>
            <a:br>
              <a:rPr lang="en-GB" sz="1100">
                <a:latin typeface="NTPreCursivefk" panose="03000400000000000000" pitchFamily="66" charset="0"/>
              </a:rPr>
            </a:br>
            <a:endParaRPr lang="en-GB"/>
          </a:p>
        </p:txBody>
      </p:sp>
      <p:pic>
        <p:nvPicPr>
          <p:cNvPr id="2" name="Picture 1">
            <a:extLst>
              <a:ext uri="{FF2B5EF4-FFF2-40B4-BE49-F238E27FC236}">
                <a16:creationId xmlns:a16="http://schemas.microsoft.com/office/drawing/2014/main" id="{3AA704CC-3B8D-57EA-EE5F-947FCBFE5308}"/>
              </a:ext>
            </a:extLst>
          </p:cNvPr>
          <p:cNvPicPr>
            <a:picLocks noChangeAspect="1"/>
          </p:cNvPicPr>
          <p:nvPr/>
        </p:nvPicPr>
        <p:blipFill>
          <a:blip r:embed="rId5">
            <a:clrChange>
              <a:clrFrom>
                <a:srgbClr val="FEFEFE"/>
              </a:clrFrom>
              <a:clrTo>
                <a:srgbClr val="FEFEFE">
                  <a:alpha val="0"/>
                </a:srgbClr>
              </a:clrTo>
            </a:clrChange>
          </a:blip>
          <a:stretch>
            <a:fillRect/>
          </a:stretch>
        </p:blipFill>
        <p:spPr>
          <a:xfrm>
            <a:off x="11040131" y="6175111"/>
            <a:ext cx="985641" cy="544301"/>
          </a:xfrm>
          <a:prstGeom prst="rect">
            <a:avLst/>
          </a:prstGeom>
        </p:spPr>
      </p:pic>
      <p:sp>
        <p:nvSpPr>
          <p:cNvPr id="17" name="Rectangle 16">
            <a:extLst>
              <a:ext uri="{FF2B5EF4-FFF2-40B4-BE49-F238E27FC236}">
                <a16:creationId xmlns:a16="http://schemas.microsoft.com/office/drawing/2014/main" id="{71452A78-3B2F-D00E-0E0E-859EA673D7A5}"/>
              </a:ext>
            </a:extLst>
          </p:cNvPr>
          <p:cNvSpPr/>
          <p:nvPr/>
        </p:nvSpPr>
        <p:spPr>
          <a:xfrm>
            <a:off x="164057" y="2372491"/>
            <a:ext cx="2815118" cy="1206671"/>
          </a:xfrm>
          <a:prstGeom prst="rect">
            <a:avLst/>
          </a:prstGeom>
          <a:solidFill>
            <a:schemeClr val="bg1">
              <a:lumMod val="8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A1008BF0-ACF4-BA2B-663B-E7FEB09A53F3}"/>
              </a:ext>
            </a:extLst>
          </p:cNvPr>
          <p:cNvPicPr>
            <a:picLocks noChangeAspect="1"/>
          </p:cNvPicPr>
          <p:nvPr/>
        </p:nvPicPr>
        <p:blipFill>
          <a:blip r:embed="rId6"/>
          <a:stretch>
            <a:fillRect/>
          </a:stretch>
        </p:blipFill>
        <p:spPr>
          <a:xfrm>
            <a:off x="185104" y="3756484"/>
            <a:ext cx="2815118" cy="1299304"/>
          </a:xfrm>
          <a:prstGeom prst="rect">
            <a:avLst/>
          </a:prstGeom>
        </p:spPr>
      </p:pic>
      <p:pic>
        <p:nvPicPr>
          <p:cNvPr id="4" name="Picture 4">
            <a:extLst>
              <a:ext uri="{FF2B5EF4-FFF2-40B4-BE49-F238E27FC236}">
                <a16:creationId xmlns:a16="http://schemas.microsoft.com/office/drawing/2014/main" id="{F461E2A1-F878-251D-8AB2-C0E0514BA435}"/>
              </a:ext>
            </a:extLst>
          </p:cNvPr>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0092370" y="5837690"/>
            <a:ext cx="1024468" cy="883699"/>
          </a:xfrm>
          <a:prstGeom prst="rect">
            <a:avLst/>
          </a:prstGeom>
          <a:noFill/>
          <a:ln w="9525">
            <a:noFill/>
            <a:miter lim="800000"/>
            <a:headEnd/>
            <a:tailEnd/>
          </a:ln>
        </p:spPr>
      </p:pic>
      <p:pic>
        <p:nvPicPr>
          <p:cNvPr id="7" name="Picture 6">
            <a:extLst>
              <a:ext uri="{FF2B5EF4-FFF2-40B4-BE49-F238E27FC236}">
                <a16:creationId xmlns:a16="http://schemas.microsoft.com/office/drawing/2014/main" id="{890FFADD-DB03-5284-CFB1-5956A9979646}"/>
              </a:ext>
            </a:extLst>
          </p:cNvPr>
          <p:cNvPicPr>
            <a:picLocks noChangeAspect="1"/>
          </p:cNvPicPr>
          <p:nvPr/>
        </p:nvPicPr>
        <p:blipFill>
          <a:blip r:embed="rId8">
            <a:clrChange>
              <a:clrFrom>
                <a:srgbClr val="F4F4F6"/>
              </a:clrFrom>
              <a:clrTo>
                <a:srgbClr val="F4F4F6">
                  <a:alpha val="0"/>
                </a:srgbClr>
              </a:clrTo>
            </a:clrChange>
          </a:blip>
          <a:stretch>
            <a:fillRect/>
          </a:stretch>
        </p:blipFill>
        <p:spPr>
          <a:xfrm>
            <a:off x="222554" y="2410472"/>
            <a:ext cx="735866" cy="659019"/>
          </a:xfrm>
          <a:prstGeom prst="rect">
            <a:avLst/>
          </a:prstGeom>
        </p:spPr>
      </p:pic>
      <p:pic>
        <p:nvPicPr>
          <p:cNvPr id="12" name="Picture 11">
            <a:extLst>
              <a:ext uri="{FF2B5EF4-FFF2-40B4-BE49-F238E27FC236}">
                <a16:creationId xmlns:a16="http://schemas.microsoft.com/office/drawing/2014/main" id="{FFDF4346-9994-12B8-F7A7-B9FFE360FF58}"/>
              </a:ext>
            </a:extLst>
          </p:cNvPr>
          <p:cNvPicPr>
            <a:picLocks noChangeAspect="1"/>
          </p:cNvPicPr>
          <p:nvPr/>
        </p:nvPicPr>
        <p:blipFill>
          <a:blip r:embed="rId9">
            <a:clrChange>
              <a:clrFrom>
                <a:srgbClr val="F4F4F6"/>
              </a:clrFrom>
              <a:clrTo>
                <a:srgbClr val="F4F4F6">
                  <a:alpha val="0"/>
                </a:srgbClr>
              </a:clrTo>
            </a:clrChange>
          </a:blip>
          <a:stretch>
            <a:fillRect/>
          </a:stretch>
        </p:blipFill>
        <p:spPr>
          <a:xfrm>
            <a:off x="245950" y="3838540"/>
            <a:ext cx="689075" cy="684256"/>
          </a:xfrm>
          <a:prstGeom prst="rect">
            <a:avLst/>
          </a:prstGeom>
        </p:spPr>
      </p:pic>
      <p:pic>
        <p:nvPicPr>
          <p:cNvPr id="23" name="Picture 22">
            <a:extLst>
              <a:ext uri="{FF2B5EF4-FFF2-40B4-BE49-F238E27FC236}">
                <a16:creationId xmlns:a16="http://schemas.microsoft.com/office/drawing/2014/main" id="{70625A0F-1807-C433-B599-434AFFF750AA}"/>
              </a:ext>
            </a:extLst>
          </p:cNvPr>
          <p:cNvPicPr>
            <a:picLocks noChangeAspect="1"/>
          </p:cNvPicPr>
          <p:nvPr/>
        </p:nvPicPr>
        <p:blipFill>
          <a:blip r:embed="rId6"/>
          <a:stretch>
            <a:fillRect/>
          </a:stretch>
        </p:blipFill>
        <p:spPr>
          <a:xfrm>
            <a:off x="157428" y="5223536"/>
            <a:ext cx="2821748" cy="1351450"/>
          </a:xfrm>
          <a:prstGeom prst="rect">
            <a:avLst/>
          </a:prstGeom>
        </p:spPr>
      </p:pic>
      <p:pic>
        <p:nvPicPr>
          <p:cNvPr id="60" name="Picture 59">
            <a:extLst>
              <a:ext uri="{FF2B5EF4-FFF2-40B4-BE49-F238E27FC236}">
                <a16:creationId xmlns:a16="http://schemas.microsoft.com/office/drawing/2014/main" id="{6BCBAEBD-AC61-622A-852C-2342444A8C66}"/>
              </a:ext>
            </a:extLst>
          </p:cNvPr>
          <p:cNvPicPr>
            <a:picLocks noChangeAspect="1"/>
          </p:cNvPicPr>
          <p:nvPr/>
        </p:nvPicPr>
        <p:blipFill>
          <a:blip r:embed="rId10"/>
          <a:stretch>
            <a:fillRect/>
          </a:stretch>
        </p:blipFill>
        <p:spPr>
          <a:xfrm>
            <a:off x="3115733" y="997961"/>
            <a:ext cx="2840982" cy="1225402"/>
          </a:xfrm>
          <a:prstGeom prst="rect">
            <a:avLst/>
          </a:prstGeom>
        </p:spPr>
      </p:pic>
      <p:pic>
        <p:nvPicPr>
          <p:cNvPr id="48" name="Picture 47">
            <a:extLst>
              <a:ext uri="{FF2B5EF4-FFF2-40B4-BE49-F238E27FC236}">
                <a16:creationId xmlns:a16="http://schemas.microsoft.com/office/drawing/2014/main" id="{BDC384F6-5D80-05C7-2A2D-FBBBF0598365}"/>
              </a:ext>
            </a:extLst>
          </p:cNvPr>
          <p:cNvPicPr>
            <a:picLocks noChangeAspect="1"/>
          </p:cNvPicPr>
          <p:nvPr/>
        </p:nvPicPr>
        <p:blipFill>
          <a:blip r:embed="rId11"/>
          <a:stretch>
            <a:fillRect/>
          </a:stretch>
        </p:blipFill>
        <p:spPr>
          <a:xfrm>
            <a:off x="3096861" y="2362948"/>
            <a:ext cx="2840982" cy="1228396"/>
          </a:xfrm>
          <a:prstGeom prst="rect">
            <a:avLst/>
          </a:prstGeom>
        </p:spPr>
      </p:pic>
      <p:pic>
        <p:nvPicPr>
          <p:cNvPr id="24" name="Picture 23">
            <a:extLst>
              <a:ext uri="{FF2B5EF4-FFF2-40B4-BE49-F238E27FC236}">
                <a16:creationId xmlns:a16="http://schemas.microsoft.com/office/drawing/2014/main" id="{460D8C4D-DDE3-001F-BB2E-8E5D44D7EA50}"/>
              </a:ext>
            </a:extLst>
          </p:cNvPr>
          <p:cNvPicPr>
            <a:picLocks noChangeAspect="1"/>
          </p:cNvPicPr>
          <p:nvPr/>
        </p:nvPicPr>
        <p:blipFill>
          <a:blip r:embed="rId12">
            <a:clrChange>
              <a:clrFrom>
                <a:srgbClr val="F4F4F6"/>
              </a:clrFrom>
              <a:clrTo>
                <a:srgbClr val="F4F4F6">
                  <a:alpha val="0"/>
                </a:srgbClr>
              </a:clrTo>
            </a:clrChange>
          </a:blip>
          <a:stretch>
            <a:fillRect/>
          </a:stretch>
        </p:blipFill>
        <p:spPr>
          <a:xfrm>
            <a:off x="245950" y="5316253"/>
            <a:ext cx="633955" cy="603137"/>
          </a:xfrm>
          <a:prstGeom prst="rect">
            <a:avLst/>
          </a:prstGeom>
        </p:spPr>
      </p:pic>
      <p:pic>
        <p:nvPicPr>
          <p:cNvPr id="26" name="Picture 25">
            <a:extLst>
              <a:ext uri="{FF2B5EF4-FFF2-40B4-BE49-F238E27FC236}">
                <a16:creationId xmlns:a16="http://schemas.microsoft.com/office/drawing/2014/main" id="{66B1BEC4-1D7F-8968-0767-74FB8083C295}"/>
              </a:ext>
            </a:extLst>
          </p:cNvPr>
          <p:cNvPicPr>
            <a:picLocks noChangeAspect="1"/>
          </p:cNvPicPr>
          <p:nvPr/>
        </p:nvPicPr>
        <p:blipFill>
          <a:blip r:embed="rId13">
            <a:clrChange>
              <a:clrFrom>
                <a:srgbClr val="F4F4F6"/>
              </a:clrFrom>
              <a:clrTo>
                <a:srgbClr val="F4F4F6">
                  <a:alpha val="0"/>
                </a:srgbClr>
              </a:clrTo>
            </a:clrChange>
          </a:blip>
          <a:stretch>
            <a:fillRect/>
          </a:stretch>
        </p:blipFill>
        <p:spPr>
          <a:xfrm>
            <a:off x="3128075" y="1077259"/>
            <a:ext cx="764904" cy="754028"/>
          </a:xfrm>
          <a:prstGeom prst="rect">
            <a:avLst/>
          </a:prstGeom>
        </p:spPr>
      </p:pic>
      <p:pic>
        <p:nvPicPr>
          <p:cNvPr id="56" name="Picture 55">
            <a:extLst>
              <a:ext uri="{FF2B5EF4-FFF2-40B4-BE49-F238E27FC236}">
                <a16:creationId xmlns:a16="http://schemas.microsoft.com/office/drawing/2014/main" id="{6673CC81-8890-E75F-721F-F5DA961A05CE}"/>
              </a:ext>
            </a:extLst>
          </p:cNvPr>
          <p:cNvPicPr>
            <a:picLocks noChangeAspect="1"/>
          </p:cNvPicPr>
          <p:nvPr/>
        </p:nvPicPr>
        <p:blipFill>
          <a:blip r:embed="rId14"/>
          <a:stretch>
            <a:fillRect/>
          </a:stretch>
        </p:blipFill>
        <p:spPr>
          <a:xfrm>
            <a:off x="3106005" y="5211183"/>
            <a:ext cx="2822693" cy="1353429"/>
          </a:xfrm>
          <a:prstGeom prst="rect">
            <a:avLst/>
          </a:prstGeom>
        </p:spPr>
      </p:pic>
      <p:pic>
        <p:nvPicPr>
          <p:cNvPr id="54" name="Picture 53">
            <a:extLst>
              <a:ext uri="{FF2B5EF4-FFF2-40B4-BE49-F238E27FC236}">
                <a16:creationId xmlns:a16="http://schemas.microsoft.com/office/drawing/2014/main" id="{E2311656-6DA6-23D5-9F7F-400E57B59974}"/>
              </a:ext>
            </a:extLst>
          </p:cNvPr>
          <p:cNvPicPr>
            <a:picLocks noChangeAspect="1"/>
          </p:cNvPicPr>
          <p:nvPr/>
        </p:nvPicPr>
        <p:blipFill>
          <a:blip r:embed="rId15"/>
          <a:stretch>
            <a:fillRect/>
          </a:stretch>
        </p:blipFill>
        <p:spPr>
          <a:xfrm>
            <a:off x="3115733" y="3742691"/>
            <a:ext cx="2816596" cy="1298561"/>
          </a:xfrm>
          <a:prstGeom prst="rect">
            <a:avLst/>
          </a:prstGeom>
        </p:spPr>
      </p:pic>
      <p:pic>
        <p:nvPicPr>
          <p:cNvPr id="32" name="Picture 31">
            <a:extLst>
              <a:ext uri="{FF2B5EF4-FFF2-40B4-BE49-F238E27FC236}">
                <a16:creationId xmlns:a16="http://schemas.microsoft.com/office/drawing/2014/main" id="{D94432C5-10DA-DA72-3D89-03D5EAE7A5FE}"/>
              </a:ext>
            </a:extLst>
          </p:cNvPr>
          <p:cNvPicPr>
            <a:picLocks noChangeAspect="1"/>
          </p:cNvPicPr>
          <p:nvPr/>
        </p:nvPicPr>
        <p:blipFill>
          <a:blip r:embed="rId16">
            <a:clrChange>
              <a:clrFrom>
                <a:srgbClr val="F4F4F6"/>
              </a:clrFrom>
              <a:clrTo>
                <a:srgbClr val="F4F4F6">
                  <a:alpha val="0"/>
                </a:srgbClr>
              </a:clrTo>
            </a:clrChange>
          </a:blip>
          <a:stretch>
            <a:fillRect/>
          </a:stretch>
        </p:blipFill>
        <p:spPr>
          <a:xfrm>
            <a:off x="3155009" y="3852078"/>
            <a:ext cx="550741" cy="682261"/>
          </a:xfrm>
          <a:prstGeom prst="rect">
            <a:avLst/>
          </a:prstGeom>
        </p:spPr>
      </p:pic>
      <p:pic>
        <p:nvPicPr>
          <p:cNvPr id="50" name="Picture 49">
            <a:extLst>
              <a:ext uri="{FF2B5EF4-FFF2-40B4-BE49-F238E27FC236}">
                <a16:creationId xmlns:a16="http://schemas.microsoft.com/office/drawing/2014/main" id="{B12E8C37-04F5-F4D9-8C2C-964A4C20DDB6}"/>
              </a:ext>
            </a:extLst>
          </p:cNvPr>
          <p:cNvPicPr>
            <a:picLocks noChangeAspect="1"/>
          </p:cNvPicPr>
          <p:nvPr/>
        </p:nvPicPr>
        <p:blipFill>
          <a:blip r:embed="rId11"/>
          <a:stretch>
            <a:fillRect/>
          </a:stretch>
        </p:blipFill>
        <p:spPr>
          <a:xfrm>
            <a:off x="6060716" y="2384159"/>
            <a:ext cx="2840982" cy="1195003"/>
          </a:xfrm>
          <a:prstGeom prst="rect">
            <a:avLst/>
          </a:prstGeom>
        </p:spPr>
      </p:pic>
      <p:pic>
        <p:nvPicPr>
          <p:cNvPr id="55" name="Picture 54">
            <a:extLst>
              <a:ext uri="{FF2B5EF4-FFF2-40B4-BE49-F238E27FC236}">
                <a16:creationId xmlns:a16="http://schemas.microsoft.com/office/drawing/2014/main" id="{FE233387-670D-C538-7D2F-5C2E8DD8AC02}"/>
              </a:ext>
            </a:extLst>
          </p:cNvPr>
          <p:cNvPicPr>
            <a:picLocks noChangeAspect="1"/>
          </p:cNvPicPr>
          <p:nvPr/>
        </p:nvPicPr>
        <p:blipFill>
          <a:blip r:embed="rId17"/>
          <a:stretch>
            <a:fillRect/>
          </a:stretch>
        </p:blipFill>
        <p:spPr>
          <a:xfrm>
            <a:off x="6083251" y="3742691"/>
            <a:ext cx="2816596" cy="1298561"/>
          </a:xfrm>
          <a:prstGeom prst="rect">
            <a:avLst/>
          </a:prstGeom>
        </p:spPr>
      </p:pic>
      <p:pic>
        <p:nvPicPr>
          <p:cNvPr id="41" name="Picture 40">
            <a:extLst>
              <a:ext uri="{FF2B5EF4-FFF2-40B4-BE49-F238E27FC236}">
                <a16:creationId xmlns:a16="http://schemas.microsoft.com/office/drawing/2014/main" id="{A87A0F66-7659-EDD5-7A24-CD65F3B3A6D4}"/>
              </a:ext>
            </a:extLst>
          </p:cNvPr>
          <p:cNvPicPr>
            <a:picLocks noChangeAspect="1"/>
          </p:cNvPicPr>
          <p:nvPr/>
        </p:nvPicPr>
        <p:blipFill>
          <a:blip r:embed="rId18">
            <a:clrChange>
              <a:clrFrom>
                <a:srgbClr val="F4F4F6"/>
              </a:clrFrom>
              <a:clrTo>
                <a:srgbClr val="F4F4F6">
                  <a:alpha val="0"/>
                </a:srgbClr>
              </a:clrTo>
            </a:clrChange>
          </a:blip>
          <a:stretch>
            <a:fillRect/>
          </a:stretch>
        </p:blipFill>
        <p:spPr>
          <a:xfrm>
            <a:off x="6124344" y="3807448"/>
            <a:ext cx="865304" cy="791029"/>
          </a:xfrm>
          <a:prstGeom prst="rect">
            <a:avLst/>
          </a:prstGeom>
        </p:spPr>
      </p:pic>
      <p:pic>
        <p:nvPicPr>
          <p:cNvPr id="62" name="Picture 61">
            <a:extLst>
              <a:ext uri="{FF2B5EF4-FFF2-40B4-BE49-F238E27FC236}">
                <a16:creationId xmlns:a16="http://schemas.microsoft.com/office/drawing/2014/main" id="{21CF1C81-EAD4-5CB7-9BA7-B3EBD2933984}"/>
              </a:ext>
            </a:extLst>
          </p:cNvPr>
          <p:cNvPicPr>
            <a:picLocks noChangeAspect="1"/>
          </p:cNvPicPr>
          <p:nvPr/>
        </p:nvPicPr>
        <p:blipFill>
          <a:blip r:embed="rId19"/>
          <a:stretch>
            <a:fillRect/>
          </a:stretch>
        </p:blipFill>
        <p:spPr>
          <a:xfrm>
            <a:off x="6074387" y="982028"/>
            <a:ext cx="2840982" cy="1225402"/>
          </a:xfrm>
          <a:prstGeom prst="rect">
            <a:avLst/>
          </a:prstGeom>
        </p:spPr>
      </p:pic>
      <p:pic>
        <p:nvPicPr>
          <p:cNvPr id="57" name="Picture 56">
            <a:extLst>
              <a:ext uri="{FF2B5EF4-FFF2-40B4-BE49-F238E27FC236}">
                <a16:creationId xmlns:a16="http://schemas.microsoft.com/office/drawing/2014/main" id="{B3B2BEF3-0E21-FAB3-540D-D8D53BFDE665}"/>
              </a:ext>
            </a:extLst>
          </p:cNvPr>
          <p:cNvPicPr>
            <a:picLocks noChangeAspect="1"/>
          </p:cNvPicPr>
          <p:nvPr/>
        </p:nvPicPr>
        <p:blipFill>
          <a:blip r:embed="rId14"/>
          <a:stretch>
            <a:fillRect/>
          </a:stretch>
        </p:blipFill>
        <p:spPr>
          <a:xfrm>
            <a:off x="6080202" y="5211182"/>
            <a:ext cx="2822693" cy="1353429"/>
          </a:xfrm>
          <a:prstGeom prst="rect">
            <a:avLst/>
          </a:prstGeom>
        </p:spPr>
      </p:pic>
      <p:pic>
        <p:nvPicPr>
          <p:cNvPr id="43" name="Picture 42">
            <a:extLst>
              <a:ext uri="{FF2B5EF4-FFF2-40B4-BE49-F238E27FC236}">
                <a16:creationId xmlns:a16="http://schemas.microsoft.com/office/drawing/2014/main" id="{F6C5F255-CCFB-2718-9781-2ED751A51A34}"/>
              </a:ext>
            </a:extLst>
          </p:cNvPr>
          <p:cNvPicPr>
            <a:picLocks noChangeAspect="1"/>
          </p:cNvPicPr>
          <p:nvPr/>
        </p:nvPicPr>
        <p:blipFill>
          <a:blip r:embed="rId20">
            <a:clrChange>
              <a:clrFrom>
                <a:srgbClr val="F4F4F6"/>
              </a:clrFrom>
              <a:clrTo>
                <a:srgbClr val="F4F4F6">
                  <a:alpha val="0"/>
                </a:srgbClr>
              </a:clrTo>
            </a:clrChange>
          </a:blip>
          <a:stretch>
            <a:fillRect/>
          </a:stretch>
        </p:blipFill>
        <p:spPr>
          <a:xfrm>
            <a:off x="6148006" y="2439130"/>
            <a:ext cx="635142" cy="631727"/>
          </a:xfrm>
          <a:prstGeom prst="rect">
            <a:avLst/>
          </a:prstGeom>
        </p:spPr>
      </p:pic>
      <p:pic>
        <p:nvPicPr>
          <p:cNvPr id="47" name="Picture 46">
            <a:extLst>
              <a:ext uri="{FF2B5EF4-FFF2-40B4-BE49-F238E27FC236}">
                <a16:creationId xmlns:a16="http://schemas.microsoft.com/office/drawing/2014/main" id="{3019B9D7-251F-5681-CEDC-145B972FC586}"/>
              </a:ext>
            </a:extLst>
          </p:cNvPr>
          <p:cNvPicPr>
            <a:picLocks noChangeAspect="1"/>
          </p:cNvPicPr>
          <p:nvPr/>
        </p:nvPicPr>
        <p:blipFill>
          <a:blip r:embed="rId21">
            <a:clrChange>
              <a:clrFrom>
                <a:srgbClr val="F4F4F6"/>
              </a:clrFrom>
              <a:clrTo>
                <a:srgbClr val="F4F4F6">
                  <a:alpha val="0"/>
                </a:srgbClr>
              </a:clrTo>
            </a:clrChange>
          </a:blip>
          <a:stretch>
            <a:fillRect/>
          </a:stretch>
        </p:blipFill>
        <p:spPr>
          <a:xfrm>
            <a:off x="6125739" y="970301"/>
            <a:ext cx="1000868" cy="642603"/>
          </a:xfrm>
          <a:prstGeom prst="rect">
            <a:avLst/>
          </a:prstGeom>
        </p:spPr>
      </p:pic>
      <p:pic>
        <p:nvPicPr>
          <p:cNvPr id="49" name="Picture 48">
            <a:extLst>
              <a:ext uri="{FF2B5EF4-FFF2-40B4-BE49-F238E27FC236}">
                <a16:creationId xmlns:a16="http://schemas.microsoft.com/office/drawing/2014/main" id="{457F2266-2CA7-3BA4-3DC6-8D16583006D9}"/>
              </a:ext>
            </a:extLst>
          </p:cNvPr>
          <p:cNvPicPr>
            <a:picLocks noChangeAspect="1"/>
          </p:cNvPicPr>
          <p:nvPr/>
        </p:nvPicPr>
        <p:blipFill>
          <a:blip r:embed="rId22">
            <a:clrChange>
              <a:clrFrom>
                <a:srgbClr val="F4F4F6"/>
              </a:clrFrom>
              <a:clrTo>
                <a:srgbClr val="F4F4F6">
                  <a:alpha val="0"/>
                </a:srgbClr>
              </a:clrTo>
            </a:clrChange>
          </a:blip>
          <a:stretch>
            <a:fillRect/>
          </a:stretch>
        </p:blipFill>
        <p:spPr>
          <a:xfrm>
            <a:off x="6144297" y="5286191"/>
            <a:ext cx="642559" cy="665715"/>
          </a:xfrm>
          <a:prstGeom prst="rect">
            <a:avLst/>
          </a:prstGeom>
        </p:spPr>
      </p:pic>
      <p:pic>
        <p:nvPicPr>
          <p:cNvPr id="52" name="Picture 51">
            <a:extLst>
              <a:ext uri="{FF2B5EF4-FFF2-40B4-BE49-F238E27FC236}">
                <a16:creationId xmlns:a16="http://schemas.microsoft.com/office/drawing/2014/main" id="{7710568A-A916-CE18-7925-1EF25BF20EF5}"/>
              </a:ext>
            </a:extLst>
          </p:cNvPr>
          <p:cNvPicPr>
            <a:picLocks noChangeAspect="1"/>
          </p:cNvPicPr>
          <p:nvPr/>
        </p:nvPicPr>
        <p:blipFill>
          <a:blip r:embed="rId11"/>
          <a:stretch>
            <a:fillRect/>
          </a:stretch>
        </p:blipFill>
        <p:spPr>
          <a:xfrm>
            <a:off x="9017208" y="2372491"/>
            <a:ext cx="2840982" cy="1209774"/>
          </a:xfrm>
          <a:prstGeom prst="rect">
            <a:avLst/>
          </a:prstGeom>
        </p:spPr>
      </p:pic>
      <p:pic>
        <p:nvPicPr>
          <p:cNvPr id="53" name="Picture 52">
            <a:extLst>
              <a:ext uri="{FF2B5EF4-FFF2-40B4-BE49-F238E27FC236}">
                <a16:creationId xmlns:a16="http://schemas.microsoft.com/office/drawing/2014/main" id="{22E26FE6-48E3-F71B-4685-1D80DF6C6D85}"/>
              </a:ext>
            </a:extLst>
          </p:cNvPr>
          <p:cNvPicPr>
            <a:picLocks noChangeAspect="1"/>
          </p:cNvPicPr>
          <p:nvPr/>
        </p:nvPicPr>
        <p:blipFill>
          <a:blip r:embed="rId23">
            <a:clrChange>
              <a:clrFrom>
                <a:srgbClr val="F4F4F6"/>
              </a:clrFrom>
              <a:clrTo>
                <a:srgbClr val="F4F4F6">
                  <a:alpha val="0"/>
                </a:srgbClr>
              </a:clrTo>
            </a:clrChange>
          </a:blip>
          <a:stretch>
            <a:fillRect/>
          </a:stretch>
        </p:blipFill>
        <p:spPr>
          <a:xfrm>
            <a:off x="9053337" y="2614953"/>
            <a:ext cx="784150" cy="538609"/>
          </a:xfrm>
          <a:prstGeom prst="rect">
            <a:avLst/>
          </a:prstGeom>
        </p:spPr>
      </p:pic>
      <p:sp>
        <p:nvSpPr>
          <p:cNvPr id="3" name="TextBox 2">
            <a:extLst>
              <a:ext uri="{FF2B5EF4-FFF2-40B4-BE49-F238E27FC236}">
                <a16:creationId xmlns:a16="http://schemas.microsoft.com/office/drawing/2014/main" id="{F6979999-57C4-34BD-9175-76C0237786A1}"/>
              </a:ext>
            </a:extLst>
          </p:cNvPr>
          <p:cNvSpPr txBox="1"/>
          <p:nvPr/>
        </p:nvSpPr>
        <p:spPr>
          <a:xfrm>
            <a:off x="127116" y="875858"/>
            <a:ext cx="3982146" cy="276999"/>
          </a:xfrm>
          <a:prstGeom prst="rect">
            <a:avLst/>
          </a:prstGeom>
          <a:noFill/>
        </p:spPr>
        <p:txBody>
          <a:bodyPr wrap="square" rtlCol="0">
            <a:spAutoFit/>
          </a:bodyPr>
          <a:lstStyle/>
          <a:p>
            <a:r>
              <a:rPr lang="en-GB" sz="1200" dirty="0">
                <a:latin typeface="Tw Cen MT" panose="020B0602020104020603" pitchFamily="34" charset="0"/>
              </a:rPr>
              <a:t>In English, we will be focusing on these texts:</a:t>
            </a:r>
          </a:p>
        </p:txBody>
      </p:sp>
      <p:sp>
        <p:nvSpPr>
          <p:cNvPr id="11" name="TextBox 10">
            <a:extLst>
              <a:ext uri="{FF2B5EF4-FFF2-40B4-BE49-F238E27FC236}">
                <a16:creationId xmlns:a16="http://schemas.microsoft.com/office/drawing/2014/main" id="{9ECB4EB2-D7F5-27D7-6953-DA8AD0837FE2}"/>
              </a:ext>
            </a:extLst>
          </p:cNvPr>
          <p:cNvSpPr txBox="1"/>
          <p:nvPr/>
        </p:nvSpPr>
        <p:spPr>
          <a:xfrm>
            <a:off x="911631" y="2361914"/>
            <a:ext cx="2067544" cy="1384995"/>
          </a:xfrm>
          <a:prstGeom prst="rect">
            <a:avLst/>
          </a:prstGeom>
          <a:noFill/>
        </p:spPr>
        <p:txBody>
          <a:bodyPr wrap="square">
            <a:spAutoFit/>
          </a:bodyPr>
          <a:lstStyle/>
          <a:p>
            <a:r>
              <a:rPr lang="en-GB" sz="1100">
                <a:latin typeface="Tw Cen MT" panose="020B0602020104020603" pitchFamily="34" charset="0"/>
              </a:rPr>
              <a:t>In reading, we will be developing our comprehension skills: predicting, summarising, retrieving, clarifying, deducing and inferring and providing evidence to support our answers.</a:t>
            </a:r>
          </a:p>
          <a:p>
            <a:endParaRPr lang="en-GB" sz="1800">
              <a:latin typeface="Tw Cen MT" panose="020B0602020104020603" pitchFamily="34" charset="0"/>
            </a:endParaRPr>
          </a:p>
        </p:txBody>
      </p:sp>
      <p:sp>
        <p:nvSpPr>
          <p:cNvPr id="22" name="TextBox 21">
            <a:extLst>
              <a:ext uri="{FF2B5EF4-FFF2-40B4-BE49-F238E27FC236}">
                <a16:creationId xmlns:a16="http://schemas.microsoft.com/office/drawing/2014/main" id="{65D54A34-119B-F547-F17A-71BDD307871A}"/>
              </a:ext>
            </a:extLst>
          </p:cNvPr>
          <p:cNvSpPr txBox="1"/>
          <p:nvPr/>
        </p:nvSpPr>
        <p:spPr>
          <a:xfrm>
            <a:off x="886767" y="3749214"/>
            <a:ext cx="2137867" cy="1277273"/>
          </a:xfrm>
          <a:prstGeom prst="rect">
            <a:avLst/>
          </a:prstGeom>
          <a:noFill/>
        </p:spPr>
        <p:txBody>
          <a:bodyPr wrap="square">
            <a:spAutoFit/>
          </a:bodyPr>
          <a:lstStyle/>
          <a:p>
            <a:r>
              <a:rPr lang="en-GB" sz="1100">
                <a:latin typeface="Tw Cen MT" panose="020B0602020104020603" pitchFamily="34" charset="0"/>
              </a:rPr>
              <a:t>In writing, we will be learning about types of nouns,  subject and verbs and clauses. We will be writing as diary entries as characters from our class texts, adopting a formal style to write persuasive letters and poetry.</a:t>
            </a:r>
          </a:p>
        </p:txBody>
      </p:sp>
      <p:sp>
        <p:nvSpPr>
          <p:cNvPr id="27" name="TextBox 26">
            <a:extLst>
              <a:ext uri="{FF2B5EF4-FFF2-40B4-BE49-F238E27FC236}">
                <a16:creationId xmlns:a16="http://schemas.microsoft.com/office/drawing/2014/main" id="{4D4468B5-CB4B-2E23-C474-74CA729C1DC7}"/>
              </a:ext>
            </a:extLst>
          </p:cNvPr>
          <p:cNvSpPr txBox="1"/>
          <p:nvPr/>
        </p:nvSpPr>
        <p:spPr>
          <a:xfrm>
            <a:off x="879905" y="5256235"/>
            <a:ext cx="2158914" cy="1461939"/>
          </a:xfrm>
          <a:prstGeom prst="rect">
            <a:avLst/>
          </a:prstGeom>
          <a:noFill/>
        </p:spPr>
        <p:txBody>
          <a:bodyPr wrap="square">
            <a:spAutoFit/>
          </a:bodyPr>
          <a:lstStyle/>
          <a:p>
            <a:r>
              <a:rPr lang="en-GB" sz="1100">
                <a:latin typeface="Tw Cen MT" panose="020B0602020104020603" pitchFamily="34" charset="0"/>
              </a:rPr>
              <a:t>In maths, we will be looking at p</a:t>
            </a:r>
            <a:r>
              <a:rPr kumimoji="0" lang="en-GB" sz="1100" b="0" i="0" u="none" strike="noStrike" kern="1200" cap="none" spc="0" normalizeH="0" baseline="0" noProof="0">
                <a:ln>
                  <a:noFill/>
                </a:ln>
                <a:solidFill>
                  <a:prstClr val="black"/>
                </a:solidFill>
                <a:effectLst/>
                <a:uLnTx/>
                <a:uFillTx/>
                <a:latin typeface="Tw Cen MT" panose="020B0602020104020603" pitchFamily="34" charset="0"/>
                <a:ea typeface="Calibri" panose="020F0502020204030204" pitchFamily="34" charset="0"/>
                <a:cs typeface="Times New Roman" panose="02020603050405020304" pitchFamily="18" charset="0"/>
              </a:rPr>
              <a:t>lace value, fractions, addition and subtraction, measurement, multiplication (and division), decimals and percentage, division, ratio and proportion, shape, angles and statistics.</a:t>
            </a:r>
          </a:p>
          <a:p>
            <a:endParaRPr lang="en-GB" sz="1200">
              <a:latin typeface="Tw Cen MT" panose="020B0602020104020603" pitchFamily="34" charset="0"/>
            </a:endParaRPr>
          </a:p>
        </p:txBody>
      </p:sp>
      <p:pic>
        <p:nvPicPr>
          <p:cNvPr id="1030" name="Picture 6" descr="Skara Brae : Finch, Dawn, author : Free ...">
            <a:extLst>
              <a:ext uri="{FF2B5EF4-FFF2-40B4-BE49-F238E27FC236}">
                <a16:creationId xmlns:a16="http://schemas.microsoft.com/office/drawing/2014/main" id="{82B34177-5F63-C711-62B1-9AA0BDCFAB4B}"/>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28758" y="1174028"/>
            <a:ext cx="801275" cy="1083589"/>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5F2922C8-34FD-C316-EB28-822E1E423541}"/>
              </a:ext>
            </a:extLst>
          </p:cNvPr>
          <p:cNvSpPr txBox="1"/>
          <p:nvPr/>
        </p:nvSpPr>
        <p:spPr>
          <a:xfrm>
            <a:off x="3802284" y="1008857"/>
            <a:ext cx="2204518" cy="1223412"/>
          </a:xfrm>
          <a:prstGeom prst="rect">
            <a:avLst/>
          </a:prstGeom>
          <a:noFill/>
        </p:spPr>
        <p:txBody>
          <a:bodyPr wrap="square">
            <a:spAutoFit/>
          </a:bodyPr>
          <a:lstStyle/>
          <a:p>
            <a:pPr algn="just"/>
            <a:r>
              <a:rPr lang="en-GB" sz="1050" b="0" i="0" u="none" strike="noStrike" dirty="0">
                <a:solidFill>
                  <a:srgbClr val="000000"/>
                </a:solidFill>
                <a:effectLst/>
                <a:latin typeface="Tw Cen MT" panose="020B0602020104020603" pitchFamily="34" charset="77"/>
              </a:rPr>
              <a:t>In Science, we will be learning about light and shadows, exploring how light behaves and how shadows are formed. We will also study animals, including humans, learning about their needs, features and how they grow and survive.</a:t>
            </a:r>
            <a:endParaRPr lang="en-GB" sz="1050" dirty="0">
              <a:latin typeface="Tw Cen MT" panose="020B0602020104020603" pitchFamily="34" charset="77"/>
            </a:endParaRPr>
          </a:p>
        </p:txBody>
      </p:sp>
      <p:sp>
        <p:nvSpPr>
          <p:cNvPr id="14" name="TextBox 13">
            <a:extLst>
              <a:ext uri="{FF2B5EF4-FFF2-40B4-BE49-F238E27FC236}">
                <a16:creationId xmlns:a16="http://schemas.microsoft.com/office/drawing/2014/main" id="{4D23C8EB-9F9B-93BE-1821-46C24D2F23FD}"/>
              </a:ext>
            </a:extLst>
          </p:cNvPr>
          <p:cNvSpPr txBox="1"/>
          <p:nvPr/>
        </p:nvSpPr>
        <p:spPr>
          <a:xfrm>
            <a:off x="3759749" y="2343568"/>
            <a:ext cx="2067544" cy="1223412"/>
          </a:xfrm>
          <a:prstGeom prst="rect">
            <a:avLst/>
          </a:prstGeom>
          <a:noFill/>
        </p:spPr>
        <p:txBody>
          <a:bodyPr wrap="square">
            <a:spAutoFit/>
          </a:bodyPr>
          <a:lstStyle/>
          <a:p>
            <a:pPr algn="just"/>
            <a:r>
              <a:rPr lang="en-GB" sz="1050" b="0" i="0" u="none" strike="noStrike" dirty="0">
                <a:solidFill>
                  <a:srgbClr val="000000"/>
                </a:solidFill>
                <a:effectLst/>
                <a:latin typeface="Tw Cen MT" panose="020B0602020104020603" pitchFamily="34" charset="77"/>
              </a:rPr>
              <a:t>In History, we will be learning about the Romans, exploring why they invaded Britain and how their rule has shaped life in Britain today. We will investigate their impact on buildings, roads, culture and everyday life.</a:t>
            </a:r>
            <a:endParaRPr lang="en-GB" sz="1600" dirty="0">
              <a:latin typeface="Tw Cen MT" panose="020B0602020104020603" pitchFamily="34" charset="77"/>
            </a:endParaRPr>
          </a:p>
        </p:txBody>
      </p:sp>
      <p:sp>
        <p:nvSpPr>
          <p:cNvPr id="15" name="TextBox 14">
            <a:extLst>
              <a:ext uri="{FF2B5EF4-FFF2-40B4-BE49-F238E27FC236}">
                <a16:creationId xmlns:a16="http://schemas.microsoft.com/office/drawing/2014/main" id="{35F0FE03-3EF8-95F7-2A76-21FD43E27E7C}"/>
              </a:ext>
            </a:extLst>
          </p:cNvPr>
          <p:cNvSpPr txBox="1"/>
          <p:nvPr/>
        </p:nvSpPr>
        <p:spPr>
          <a:xfrm>
            <a:off x="3726297" y="3762627"/>
            <a:ext cx="2179511" cy="1107996"/>
          </a:xfrm>
          <a:prstGeom prst="rect">
            <a:avLst/>
          </a:prstGeom>
          <a:noFill/>
        </p:spPr>
        <p:txBody>
          <a:bodyPr wrap="square">
            <a:spAutoFit/>
          </a:bodyPr>
          <a:lstStyle/>
          <a:p>
            <a:pPr algn="just"/>
            <a:r>
              <a:rPr lang="en-GB" sz="1100" b="0" i="0" u="none" strike="noStrike" dirty="0">
                <a:solidFill>
                  <a:srgbClr val="000000"/>
                </a:solidFill>
                <a:effectLst/>
                <a:latin typeface="Tw Cen MT" panose="020B0602020104020603" pitchFamily="34" charset="77"/>
              </a:rPr>
              <a:t>In Geography, we will be learning about settlements and how they have developed over time. We will explore how Hyde has changed by studying old maps, digital OS maps and aerial images.</a:t>
            </a:r>
            <a:endParaRPr lang="en-GB" sz="1100" dirty="0">
              <a:latin typeface="Tw Cen MT" panose="020B0602020104020603" pitchFamily="34" charset="77"/>
            </a:endParaRPr>
          </a:p>
        </p:txBody>
      </p:sp>
      <p:sp>
        <p:nvSpPr>
          <p:cNvPr id="21" name="TextBox 20">
            <a:extLst>
              <a:ext uri="{FF2B5EF4-FFF2-40B4-BE49-F238E27FC236}">
                <a16:creationId xmlns:a16="http://schemas.microsoft.com/office/drawing/2014/main" id="{2B9492F0-D924-ECAF-2CEE-9CFE92AA326A}"/>
              </a:ext>
            </a:extLst>
          </p:cNvPr>
          <p:cNvSpPr txBox="1"/>
          <p:nvPr/>
        </p:nvSpPr>
        <p:spPr>
          <a:xfrm>
            <a:off x="3898344" y="5240115"/>
            <a:ext cx="2067544" cy="1277273"/>
          </a:xfrm>
          <a:prstGeom prst="rect">
            <a:avLst/>
          </a:prstGeom>
          <a:noFill/>
        </p:spPr>
        <p:txBody>
          <a:bodyPr wrap="square">
            <a:spAutoFit/>
          </a:bodyPr>
          <a:lstStyle/>
          <a:p>
            <a:pPr algn="just"/>
            <a:r>
              <a:rPr lang="en-GB" sz="1100" b="0" i="0" u="none" strike="noStrike" dirty="0">
                <a:solidFill>
                  <a:srgbClr val="000000"/>
                </a:solidFill>
                <a:effectLst/>
                <a:latin typeface="Tw Cen MT" panose="020B0602020104020603" pitchFamily="34" charset="77"/>
              </a:rPr>
              <a:t>In DT, we will be researching, designing, making and testing our own Roman catapults. Through this process, we will explore how different mechanisms work and evaluate our designs to make improvements.</a:t>
            </a:r>
            <a:endParaRPr lang="en-GB" sz="1800" dirty="0">
              <a:latin typeface="Tw Cen MT" panose="020B0602020104020603" pitchFamily="34" charset="77"/>
            </a:endParaRPr>
          </a:p>
        </p:txBody>
      </p:sp>
      <p:sp>
        <p:nvSpPr>
          <p:cNvPr id="25" name="TextBox 24">
            <a:extLst>
              <a:ext uri="{FF2B5EF4-FFF2-40B4-BE49-F238E27FC236}">
                <a16:creationId xmlns:a16="http://schemas.microsoft.com/office/drawing/2014/main" id="{C37D0C76-2298-8650-992C-5AA0A2137881}"/>
              </a:ext>
            </a:extLst>
          </p:cNvPr>
          <p:cNvSpPr txBox="1"/>
          <p:nvPr/>
        </p:nvSpPr>
        <p:spPr>
          <a:xfrm>
            <a:off x="6746748" y="2425634"/>
            <a:ext cx="2206155" cy="1107996"/>
          </a:xfrm>
          <a:prstGeom prst="rect">
            <a:avLst/>
          </a:prstGeom>
          <a:noFill/>
        </p:spPr>
        <p:txBody>
          <a:bodyPr wrap="square">
            <a:spAutoFit/>
          </a:bodyPr>
          <a:lstStyle/>
          <a:p>
            <a:r>
              <a:rPr lang="en-GB" sz="1100" b="0" i="0" u="none" strike="noStrike" dirty="0">
                <a:solidFill>
                  <a:srgbClr val="000000"/>
                </a:solidFill>
                <a:effectLst/>
                <a:latin typeface="Tw Cen MT" panose="020B0602020104020603" pitchFamily="34" charset="77"/>
              </a:rPr>
              <a:t>In Computing, we are learning how to use </a:t>
            </a:r>
            <a:r>
              <a:rPr lang="en-GB" sz="1100" b="0" i="0" u="none" strike="noStrike" dirty="0" err="1">
                <a:solidFill>
                  <a:srgbClr val="000000"/>
                </a:solidFill>
                <a:effectLst/>
                <a:latin typeface="Tw Cen MT" panose="020B0602020104020603" pitchFamily="34" charset="77"/>
              </a:rPr>
              <a:t>micro:bits</a:t>
            </a:r>
            <a:r>
              <a:rPr lang="en-GB" sz="1100" b="0" i="0" u="none" strike="noStrike" dirty="0">
                <a:solidFill>
                  <a:srgbClr val="000000"/>
                </a:solidFill>
                <a:effectLst/>
                <a:latin typeface="Tw Cen MT" panose="020B0602020104020603" pitchFamily="34" charset="77"/>
              </a:rPr>
              <a:t> to create and test our own programmes. We are exploring how to write simple code, use inputs and outputs, and debug our work to make improvements. </a:t>
            </a:r>
            <a:endParaRPr lang="en-GB" sz="1800" dirty="0">
              <a:latin typeface="Tw Cen MT" panose="020B0602020104020603" pitchFamily="34" charset="77"/>
            </a:endParaRPr>
          </a:p>
        </p:txBody>
      </p:sp>
      <p:sp>
        <p:nvSpPr>
          <p:cNvPr id="29" name="TextBox 28">
            <a:extLst>
              <a:ext uri="{FF2B5EF4-FFF2-40B4-BE49-F238E27FC236}">
                <a16:creationId xmlns:a16="http://schemas.microsoft.com/office/drawing/2014/main" id="{52E3D3AF-73C9-BB25-F745-BB4B7E25109B}"/>
              </a:ext>
            </a:extLst>
          </p:cNvPr>
          <p:cNvSpPr txBox="1"/>
          <p:nvPr/>
        </p:nvSpPr>
        <p:spPr>
          <a:xfrm>
            <a:off x="6873396" y="3755891"/>
            <a:ext cx="2067544" cy="1107996"/>
          </a:xfrm>
          <a:prstGeom prst="rect">
            <a:avLst/>
          </a:prstGeom>
          <a:noFill/>
        </p:spPr>
        <p:txBody>
          <a:bodyPr wrap="square">
            <a:spAutoFit/>
          </a:bodyPr>
          <a:lstStyle/>
          <a:p>
            <a:r>
              <a:rPr lang="en-GB" sz="1100" dirty="0">
                <a:latin typeface="Tw Cen MT" panose="020B0602020104020603" pitchFamily="34" charset="0"/>
              </a:rPr>
              <a:t>In P.E, we will be focusing on dance , learning to choreograph our own routine. With the sports coach we will be learning the fundamentals of basketball and hockey.</a:t>
            </a:r>
            <a:endParaRPr lang="en-GB" sz="1800" dirty="0">
              <a:latin typeface="Tw Cen MT" panose="020B0602020104020603" pitchFamily="34" charset="0"/>
            </a:endParaRPr>
          </a:p>
        </p:txBody>
      </p:sp>
      <p:sp>
        <p:nvSpPr>
          <p:cNvPr id="33" name="TextBox 32">
            <a:extLst>
              <a:ext uri="{FF2B5EF4-FFF2-40B4-BE49-F238E27FC236}">
                <a16:creationId xmlns:a16="http://schemas.microsoft.com/office/drawing/2014/main" id="{CAA0DB59-432A-F874-9064-293FC44AD9E1}"/>
              </a:ext>
            </a:extLst>
          </p:cNvPr>
          <p:cNvSpPr txBox="1"/>
          <p:nvPr/>
        </p:nvSpPr>
        <p:spPr>
          <a:xfrm>
            <a:off x="6772222" y="5256235"/>
            <a:ext cx="2067544" cy="1277273"/>
          </a:xfrm>
          <a:prstGeom prst="rect">
            <a:avLst/>
          </a:prstGeom>
          <a:noFill/>
        </p:spPr>
        <p:txBody>
          <a:bodyPr wrap="square">
            <a:spAutoFit/>
          </a:bodyPr>
          <a:lstStyle/>
          <a:p>
            <a:pPr algn="just"/>
            <a:r>
              <a:rPr lang="en-GB" sz="1100" b="0" i="0" u="none" strike="noStrike" dirty="0">
                <a:solidFill>
                  <a:srgbClr val="000000"/>
                </a:solidFill>
                <a:effectLst/>
                <a:latin typeface="Tw Cen MT" panose="020B0602020104020603" pitchFamily="34" charset="77"/>
              </a:rPr>
              <a:t>In RE, we will be learning about why the Bible is important to Christians .We will also explore why Hindus, Muslims and Christians pray, looking at the similarities and differences in prayer across these religions.</a:t>
            </a:r>
            <a:endParaRPr lang="en-GB" sz="1100" dirty="0">
              <a:highlight>
                <a:srgbClr val="FFFF00"/>
              </a:highlight>
              <a:latin typeface="Tw Cen MT" panose="020B0602020104020603" pitchFamily="34" charset="77"/>
            </a:endParaRPr>
          </a:p>
        </p:txBody>
      </p:sp>
      <p:sp>
        <p:nvSpPr>
          <p:cNvPr id="35" name="TextBox 34">
            <a:extLst>
              <a:ext uri="{FF2B5EF4-FFF2-40B4-BE49-F238E27FC236}">
                <a16:creationId xmlns:a16="http://schemas.microsoft.com/office/drawing/2014/main" id="{BCA70DF0-8E2F-0876-5933-37BECF3CD8F8}"/>
              </a:ext>
            </a:extLst>
          </p:cNvPr>
          <p:cNvSpPr txBox="1"/>
          <p:nvPr/>
        </p:nvSpPr>
        <p:spPr>
          <a:xfrm>
            <a:off x="7010990" y="1009423"/>
            <a:ext cx="1904379" cy="1107996"/>
          </a:xfrm>
          <a:prstGeom prst="rect">
            <a:avLst/>
          </a:prstGeom>
          <a:noFill/>
        </p:spPr>
        <p:txBody>
          <a:bodyPr wrap="square">
            <a:spAutoFit/>
          </a:bodyPr>
          <a:lstStyle/>
          <a:p>
            <a:r>
              <a:rPr lang="en-GB" sz="1100" dirty="0">
                <a:latin typeface="Tw Cen MT" panose="020B0602020104020603" pitchFamily="34" charset="0"/>
              </a:rPr>
              <a:t>In Music, we will be writing down music and learning </a:t>
            </a:r>
            <a:r>
              <a:rPr lang="en-GB" sz="1100" b="0" i="0" dirty="0">
                <a:effectLst/>
                <a:latin typeface="Tw Cen MT" panose="020B0602020104020603" pitchFamily="34" charset="0"/>
              </a:rPr>
              <a:t>Long and short (rhythm) and high and low (pitch) sounds can be represented by musical symbols. </a:t>
            </a:r>
            <a:endParaRPr lang="en-GB" sz="1800" dirty="0">
              <a:latin typeface="Tw Cen MT" panose="020B0602020104020603" pitchFamily="34" charset="0"/>
            </a:endParaRPr>
          </a:p>
        </p:txBody>
      </p:sp>
      <p:pic>
        <p:nvPicPr>
          <p:cNvPr id="8" name="Picture 7">
            <a:extLst>
              <a:ext uri="{FF2B5EF4-FFF2-40B4-BE49-F238E27FC236}">
                <a16:creationId xmlns:a16="http://schemas.microsoft.com/office/drawing/2014/main" id="{836EC434-E4CE-72F8-8356-7FA79A763ADC}"/>
              </a:ext>
            </a:extLst>
          </p:cNvPr>
          <p:cNvPicPr>
            <a:picLocks noChangeAspect="1"/>
          </p:cNvPicPr>
          <p:nvPr/>
        </p:nvPicPr>
        <p:blipFill>
          <a:blip r:embed="rId11"/>
          <a:stretch>
            <a:fillRect/>
          </a:stretch>
        </p:blipFill>
        <p:spPr>
          <a:xfrm>
            <a:off x="9017208" y="991714"/>
            <a:ext cx="2840982" cy="1209774"/>
          </a:xfrm>
          <a:prstGeom prst="rect">
            <a:avLst/>
          </a:prstGeom>
        </p:spPr>
      </p:pic>
      <p:pic>
        <p:nvPicPr>
          <p:cNvPr id="18" name="Picture 17">
            <a:extLst>
              <a:ext uri="{FF2B5EF4-FFF2-40B4-BE49-F238E27FC236}">
                <a16:creationId xmlns:a16="http://schemas.microsoft.com/office/drawing/2014/main" id="{0E771D08-8DAD-C3AE-D551-465009E726A8}"/>
              </a:ext>
            </a:extLst>
          </p:cNvPr>
          <p:cNvPicPr>
            <a:picLocks noChangeAspect="1"/>
          </p:cNvPicPr>
          <p:nvPr/>
        </p:nvPicPr>
        <p:blipFill>
          <a:blip r:embed="rId25">
            <a:clrChange>
              <a:clrFrom>
                <a:srgbClr val="F4F4F6"/>
              </a:clrFrom>
              <a:clrTo>
                <a:srgbClr val="F4F4F6">
                  <a:alpha val="0"/>
                </a:srgbClr>
              </a:clrTo>
            </a:clrChange>
          </a:blip>
          <a:stretch>
            <a:fillRect/>
          </a:stretch>
        </p:blipFill>
        <p:spPr>
          <a:xfrm>
            <a:off x="9067296" y="1077792"/>
            <a:ext cx="701852" cy="686168"/>
          </a:xfrm>
          <a:prstGeom prst="rect">
            <a:avLst/>
          </a:prstGeom>
        </p:spPr>
      </p:pic>
      <p:sp>
        <p:nvSpPr>
          <p:cNvPr id="20" name="TextBox 19">
            <a:extLst>
              <a:ext uri="{FF2B5EF4-FFF2-40B4-BE49-F238E27FC236}">
                <a16:creationId xmlns:a16="http://schemas.microsoft.com/office/drawing/2014/main" id="{2EA0E89F-0C8B-56AF-F01A-200CA715DB62}"/>
              </a:ext>
            </a:extLst>
          </p:cNvPr>
          <p:cNvSpPr txBox="1"/>
          <p:nvPr/>
        </p:nvSpPr>
        <p:spPr>
          <a:xfrm>
            <a:off x="9800620" y="1063981"/>
            <a:ext cx="2006103" cy="1061829"/>
          </a:xfrm>
          <a:prstGeom prst="rect">
            <a:avLst/>
          </a:prstGeom>
          <a:noFill/>
        </p:spPr>
        <p:txBody>
          <a:bodyPr wrap="square">
            <a:spAutoFit/>
          </a:bodyPr>
          <a:lstStyle/>
          <a:p>
            <a:pPr algn="just"/>
            <a:r>
              <a:rPr lang="en-GB" sz="1050" b="0" i="0" u="none" strike="noStrike" dirty="0">
                <a:solidFill>
                  <a:srgbClr val="000000"/>
                </a:solidFill>
                <a:effectLst/>
                <a:latin typeface="Tw Cen MT" panose="020B0602020104020603" pitchFamily="34" charset="77"/>
              </a:rPr>
              <a:t>In PSHE, we will be learning about different types of relationships. We will also explore how to keep ourselves safe, recognise unsafe situations, and know who to ask for help when we need it.</a:t>
            </a:r>
            <a:endParaRPr lang="en-GB" sz="1600" dirty="0">
              <a:latin typeface="Tw Cen MT" panose="020B0602020104020603" pitchFamily="34" charset="77"/>
            </a:endParaRPr>
          </a:p>
        </p:txBody>
      </p:sp>
      <p:pic>
        <p:nvPicPr>
          <p:cNvPr id="6" name="Picture 5">
            <a:extLst>
              <a:ext uri="{FF2B5EF4-FFF2-40B4-BE49-F238E27FC236}">
                <a16:creationId xmlns:a16="http://schemas.microsoft.com/office/drawing/2014/main" id="{86C1C75A-AA06-4216-4491-135153FF6274}"/>
              </a:ext>
            </a:extLst>
          </p:cNvPr>
          <p:cNvPicPr>
            <a:picLocks noChangeAspect="1"/>
          </p:cNvPicPr>
          <p:nvPr/>
        </p:nvPicPr>
        <p:blipFill>
          <a:blip r:embed="rId26">
            <a:clrChange>
              <a:clrFrom>
                <a:srgbClr val="F4F4F6"/>
              </a:clrFrom>
              <a:clrTo>
                <a:srgbClr val="F4F4F6">
                  <a:alpha val="0"/>
                </a:srgbClr>
              </a:clrTo>
            </a:clrChange>
          </a:blip>
          <a:stretch>
            <a:fillRect/>
          </a:stretch>
        </p:blipFill>
        <p:spPr>
          <a:xfrm>
            <a:off x="3094686" y="2361914"/>
            <a:ext cx="730294" cy="710120"/>
          </a:xfrm>
          <a:prstGeom prst="rect">
            <a:avLst/>
          </a:prstGeom>
        </p:spPr>
      </p:pic>
      <p:pic>
        <p:nvPicPr>
          <p:cNvPr id="31" name="Picture 4" descr="The Incredible Book Eating Boy : Jeffers, Oliver, Jeffers, Oliver ...">
            <a:extLst>
              <a:ext uri="{FF2B5EF4-FFF2-40B4-BE49-F238E27FC236}">
                <a16:creationId xmlns:a16="http://schemas.microsoft.com/office/drawing/2014/main" id="{E72CE5B2-BC3A-EAAB-97D2-CCDC5E3D6E12}"/>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154373" y="1163475"/>
            <a:ext cx="812263" cy="107013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ortense and the Shadow">
            <a:extLst>
              <a:ext uri="{FF2B5EF4-FFF2-40B4-BE49-F238E27FC236}">
                <a16:creationId xmlns:a16="http://schemas.microsoft.com/office/drawing/2014/main" id="{0DD774EE-E708-042A-C535-1E3F57C25C5A}"/>
              </a:ext>
            </a:extLst>
          </p:cNvPr>
          <p:cNvPicPr>
            <a:picLocks noChangeAspect="1" noChangeArrowheads="1"/>
          </p:cNvPicPr>
          <p:nvPr/>
        </p:nvPicPr>
        <p:blipFill rotWithShape="1">
          <a:blip r:embed="rId28">
            <a:extLst>
              <a:ext uri="{28A0092B-C50C-407E-A947-70E740481C1C}">
                <a14:useLocalDpi xmlns:a14="http://schemas.microsoft.com/office/drawing/2010/main" val="0"/>
              </a:ext>
            </a:extLst>
          </a:blip>
          <a:srcRect l="23417" t="14068" r="22521" b="14431"/>
          <a:stretch/>
        </p:blipFill>
        <p:spPr bwMode="auto">
          <a:xfrm>
            <a:off x="2092000" y="1185556"/>
            <a:ext cx="805763" cy="1070136"/>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a:extLst>
              <a:ext uri="{FF2B5EF4-FFF2-40B4-BE49-F238E27FC236}">
                <a16:creationId xmlns:a16="http://schemas.microsoft.com/office/drawing/2014/main" id="{F1D418B9-F141-4BAB-D862-07D474B8A6AB}"/>
              </a:ext>
            </a:extLst>
          </p:cNvPr>
          <p:cNvSpPr txBox="1"/>
          <p:nvPr/>
        </p:nvSpPr>
        <p:spPr>
          <a:xfrm>
            <a:off x="9783014" y="2406699"/>
            <a:ext cx="1954747" cy="1107996"/>
          </a:xfrm>
          <a:prstGeom prst="rect">
            <a:avLst/>
          </a:prstGeom>
          <a:noFill/>
        </p:spPr>
        <p:txBody>
          <a:bodyPr wrap="square">
            <a:spAutoFit/>
          </a:bodyPr>
          <a:lstStyle/>
          <a:p>
            <a:pPr algn="just"/>
            <a:r>
              <a:rPr lang="en-GB" sz="1100" b="0" i="0" u="none" strike="noStrike" dirty="0">
                <a:solidFill>
                  <a:srgbClr val="000000"/>
                </a:solidFill>
                <a:effectLst/>
                <a:latin typeface="Tw Cen MT" panose="020B0602020104020603" pitchFamily="34" charset="77"/>
              </a:rPr>
              <a:t>In Spanish, we will be learning a range of adjectives and exploring correct word order. We will also practise numbers to ten and begin to form simple sentences using conjunctions.</a:t>
            </a:r>
            <a:endParaRPr lang="en-US" sz="1100" dirty="0">
              <a:latin typeface="Tw Cen MT" panose="020B0602020104020603" pitchFamily="34" charset="77"/>
            </a:endParaRPr>
          </a:p>
        </p:txBody>
      </p:sp>
      <p:pic>
        <p:nvPicPr>
          <p:cNvPr id="36" name="Picture 35">
            <a:extLst>
              <a:ext uri="{FF2B5EF4-FFF2-40B4-BE49-F238E27FC236}">
                <a16:creationId xmlns:a16="http://schemas.microsoft.com/office/drawing/2014/main" id="{E31EA8CA-4D39-A91C-EF11-0DB2CBEE05FA}"/>
              </a:ext>
            </a:extLst>
          </p:cNvPr>
          <p:cNvPicPr>
            <a:picLocks noChangeAspect="1"/>
          </p:cNvPicPr>
          <p:nvPr/>
        </p:nvPicPr>
        <p:blipFill>
          <a:blip r:embed="rId29">
            <a:clrChange>
              <a:clrFrom>
                <a:srgbClr val="F4F4F6"/>
              </a:clrFrom>
              <a:clrTo>
                <a:srgbClr val="F4F4F6">
                  <a:alpha val="0"/>
                </a:srgbClr>
              </a:clrTo>
            </a:clrChange>
          </a:blip>
          <a:stretch>
            <a:fillRect/>
          </a:stretch>
        </p:blipFill>
        <p:spPr>
          <a:xfrm>
            <a:off x="3128075" y="5535561"/>
            <a:ext cx="780910" cy="642870"/>
          </a:xfrm>
          <a:prstGeom prst="rect">
            <a:avLst/>
          </a:prstGeom>
        </p:spPr>
      </p:pic>
    </p:spTree>
    <p:extLst>
      <p:ext uri="{BB962C8B-B14F-4D97-AF65-F5344CB8AC3E}">
        <p14:creationId xmlns:p14="http://schemas.microsoft.com/office/powerpoint/2010/main" val="958532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DF831-5638-3C9A-34F5-24F80D95B15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E7FE1A7-93A9-127F-D072-82A2FEDD88FB}"/>
              </a:ext>
            </a:extLst>
          </p:cNvPr>
          <p:cNvSpPr txBox="1"/>
          <p:nvPr/>
        </p:nvSpPr>
        <p:spPr>
          <a:xfrm>
            <a:off x="124109" y="30799"/>
            <a:ext cx="5760640" cy="646331"/>
          </a:xfrm>
          <a:prstGeom prst="rect">
            <a:avLst/>
          </a:prstGeom>
          <a:noFill/>
        </p:spPr>
        <p:txBody>
          <a:bodyPr wrap="square" rtlCol="0">
            <a:spAutoFit/>
          </a:bodyPr>
          <a:lstStyle/>
          <a:p>
            <a:r>
              <a:rPr lang="en-GB">
                <a:latin typeface="Tw Cen MT" panose="020B0602020104020603" pitchFamily="34" charset="0"/>
              </a:rPr>
              <a:t>Year 3 Spring 2026</a:t>
            </a:r>
          </a:p>
          <a:p>
            <a:endParaRPr lang="en-GB" dirty="0">
              <a:latin typeface="NTPreCursivefk" panose="03000400000000000000" pitchFamily="66" charset="0"/>
            </a:endParaRPr>
          </a:p>
        </p:txBody>
      </p:sp>
      <p:sp>
        <p:nvSpPr>
          <p:cNvPr id="14" name="TextBox 13">
            <a:extLst>
              <a:ext uri="{FF2B5EF4-FFF2-40B4-BE49-F238E27FC236}">
                <a16:creationId xmlns:a16="http://schemas.microsoft.com/office/drawing/2014/main" id="{931BFB4B-7EF9-C13E-AA7D-F7A815570485}"/>
              </a:ext>
            </a:extLst>
          </p:cNvPr>
          <p:cNvSpPr txBox="1"/>
          <p:nvPr/>
        </p:nvSpPr>
        <p:spPr>
          <a:xfrm>
            <a:off x="-847904" y="5295234"/>
            <a:ext cx="2016224" cy="769441"/>
          </a:xfrm>
          <a:prstGeom prst="rect">
            <a:avLst/>
          </a:prstGeom>
          <a:noFill/>
        </p:spPr>
        <p:txBody>
          <a:bodyPr wrap="square" rtlCol="0">
            <a:spAutoFit/>
          </a:bodyPr>
          <a:lstStyle/>
          <a:p>
            <a:endParaRPr lang="en-GB" sz="1100">
              <a:latin typeface="NTPreCursivefk" panose="03000400000000000000" pitchFamily="66" charset="0"/>
            </a:endParaRPr>
          </a:p>
          <a:p>
            <a:br>
              <a:rPr lang="en-GB" sz="1100">
                <a:latin typeface="NTPreCursivefk" panose="03000400000000000000" pitchFamily="66" charset="0"/>
              </a:rPr>
            </a:br>
            <a:endParaRPr lang="en-GB" sz="1100">
              <a:latin typeface="NTPreCursivefk" panose="03000400000000000000" pitchFamily="66" charset="0"/>
            </a:endParaRPr>
          </a:p>
          <a:p>
            <a:endParaRPr lang="en-GB" sz="1100" b="1">
              <a:solidFill>
                <a:srgbClr val="FF0000"/>
              </a:solidFill>
              <a:latin typeface="NTPreCursivefk" panose="03000400000000000000" pitchFamily="66" charset="0"/>
            </a:endParaRPr>
          </a:p>
        </p:txBody>
      </p:sp>
      <p:pic>
        <p:nvPicPr>
          <p:cNvPr id="3" name="Picture 2">
            <a:extLst>
              <a:ext uri="{FF2B5EF4-FFF2-40B4-BE49-F238E27FC236}">
                <a16:creationId xmlns:a16="http://schemas.microsoft.com/office/drawing/2014/main" id="{A92E0802-4584-FD72-55DC-E029D30D437A}"/>
              </a:ext>
            </a:extLst>
          </p:cNvPr>
          <p:cNvPicPr>
            <a:picLocks noChangeAspect="1"/>
          </p:cNvPicPr>
          <p:nvPr/>
        </p:nvPicPr>
        <p:blipFill>
          <a:blip r:embed="rId3"/>
          <a:stretch>
            <a:fillRect/>
          </a:stretch>
        </p:blipFill>
        <p:spPr>
          <a:xfrm>
            <a:off x="9066206" y="5502"/>
            <a:ext cx="3176291" cy="6852498"/>
          </a:xfrm>
          <a:prstGeom prst="rect">
            <a:avLst/>
          </a:prstGeom>
        </p:spPr>
      </p:pic>
      <p:sp>
        <p:nvSpPr>
          <p:cNvPr id="45" name="TextBox 44">
            <a:extLst>
              <a:ext uri="{FF2B5EF4-FFF2-40B4-BE49-F238E27FC236}">
                <a16:creationId xmlns:a16="http://schemas.microsoft.com/office/drawing/2014/main" id="{9E223030-6D66-E838-F911-7248803FF25F}"/>
              </a:ext>
            </a:extLst>
          </p:cNvPr>
          <p:cNvSpPr txBox="1"/>
          <p:nvPr/>
        </p:nvSpPr>
        <p:spPr>
          <a:xfrm>
            <a:off x="8992431" y="4563647"/>
            <a:ext cx="1945075" cy="538609"/>
          </a:xfrm>
          <a:prstGeom prst="rect">
            <a:avLst/>
          </a:prstGeom>
          <a:noFill/>
        </p:spPr>
        <p:txBody>
          <a:bodyPr wrap="square" rtlCol="0">
            <a:spAutoFit/>
          </a:bodyPr>
          <a:lstStyle/>
          <a:p>
            <a:br>
              <a:rPr lang="en-GB" sz="1100">
                <a:latin typeface="NTPreCursivefk" panose="03000400000000000000" pitchFamily="66" charset="0"/>
              </a:rPr>
            </a:br>
            <a:endParaRPr lang="en-GB"/>
          </a:p>
        </p:txBody>
      </p:sp>
      <p:sp>
        <p:nvSpPr>
          <p:cNvPr id="10" name="Rectangle 9">
            <a:extLst>
              <a:ext uri="{FF2B5EF4-FFF2-40B4-BE49-F238E27FC236}">
                <a16:creationId xmlns:a16="http://schemas.microsoft.com/office/drawing/2014/main" id="{04388DFF-4F30-0040-A3B6-B1D1B993A16E}"/>
              </a:ext>
            </a:extLst>
          </p:cNvPr>
          <p:cNvSpPr/>
          <p:nvPr/>
        </p:nvSpPr>
        <p:spPr>
          <a:xfrm>
            <a:off x="186731" y="353964"/>
            <a:ext cx="11822210" cy="323166"/>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6330A8DC-0BD9-638D-F302-471448C16AF6}"/>
              </a:ext>
            </a:extLst>
          </p:cNvPr>
          <p:cNvSpPr/>
          <p:nvPr/>
        </p:nvSpPr>
        <p:spPr>
          <a:xfrm>
            <a:off x="214502" y="2985901"/>
            <a:ext cx="3589119" cy="461665"/>
          </a:xfrm>
          <a:prstGeom prst="rect">
            <a:avLst/>
          </a:prstGeom>
        </p:spPr>
        <p:txBody>
          <a:bodyPr wrap="square">
            <a:spAutoFit/>
          </a:bodyPr>
          <a:lstStyle/>
          <a:p>
            <a:pPr lvl="0"/>
            <a:endParaRPr lang="en-GB" sz="1200">
              <a:solidFill>
                <a:prstClr val="black"/>
              </a:solidFill>
              <a:latin typeface="Typewriter" panose="02020500000000000000" pitchFamily="18" charset="0"/>
            </a:endParaRPr>
          </a:p>
          <a:p>
            <a:pPr lvl="0"/>
            <a:endParaRPr lang="en-GB" sz="1200">
              <a:solidFill>
                <a:prstClr val="black"/>
              </a:solidFill>
              <a:latin typeface="Typewriter" panose="02020500000000000000" pitchFamily="18" charset="0"/>
            </a:endParaRPr>
          </a:p>
        </p:txBody>
      </p:sp>
      <p:sp>
        <p:nvSpPr>
          <p:cNvPr id="22" name="TextBox 21">
            <a:extLst>
              <a:ext uri="{FF2B5EF4-FFF2-40B4-BE49-F238E27FC236}">
                <a16:creationId xmlns:a16="http://schemas.microsoft.com/office/drawing/2014/main" id="{CCCE43FF-1F36-C5AD-6B97-B84719E97AC2}"/>
              </a:ext>
            </a:extLst>
          </p:cNvPr>
          <p:cNvSpPr txBox="1"/>
          <p:nvPr/>
        </p:nvSpPr>
        <p:spPr>
          <a:xfrm>
            <a:off x="176716" y="821949"/>
            <a:ext cx="2446454" cy="615553"/>
          </a:xfrm>
          <a:prstGeom prst="rect">
            <a:avLst/>
          </a:prstGeom>
          <a:noFill/>
        </p:spPr>
        <p:txBody>
          <a:bodyPr wrap="square" rtlCol="0">
            <a:spAutoFit/>
          </a:bodyPr>
          <a:lstStyle/>
          <a:p>
            <a:r>
              <a:rPr lang="en-GB" sz="1700">
                <a:latin typeface="NTPreCursivefk" panose="03000400000000000000" pitchFamily="66" charset="0"/>
              </a:rPr>
              <a:t>.</a:t>
            </a:r>
          </a:p>
          <a:p>
            <a:endParaRPr lang="en-GB" sz="1700">
              <a:latin typeface="NTPreCursivefk" panose="03000400000000000000" pitchFamily="66" charset="0"/>
            </a:endParaRPr>
          </a:p>
        </p:txBody>
      </p:sp>
      <p:sp>
        <p:nvSpPr>
          <p:cNvPr id="25" name="TextBox 24">
            <a:extLst>
              <a:ext uri="{FF2B5EF4-FFF2-40B4-BE49-F238E27FC236}">
                <a16:creationId xmlns:a16="http://schemas.microsoft.com/office/drawing/2014/main" id="{CF9A4E96-0829-243A-13FB-75AFFE17B8DC}"/>
              </a:ext>
            </a:extLst>
          </p:cNvPr>
          <p:cNvSpPr txBox="1"/>
          <p:nvPr/>
        </p:nvSpPr>
        <p:spPr>
          <a:xfrm>
            <a:off x="214503" y="821949"/>
            <a:ext cx="3886160" cy="7171194"/>
          </a:xfrm>
          <a:prstGeom prst="rect">
            <a:avLst/>
          </a:prstGeom>
          <a:noFill/>
        </p:spPr>
        <p:txBody>
          <a:bodyPr wrap="square">
            <a:spAutoFit/>
          </a:bodyPr>
          <a:lstStyle/>
          <a:p>
            <a:r>
              <a:rPr lang="en-GB" sz="1400" u="sng">
                <a:latin typeface="Tw Cen MT" panose="020B0602020104020603" pitchFamily="34" charset="0"/>
              </a:rPr>
              <a:t>Supporting your child at home</a:t>
            </a:r>
          </a:p>
          <a:p>
            <a:r>
              <a:rPr lang="en-GB" sz="1400" u="sng">
                <a:latin typeface="Tw Cen MT" panose="020B0602020104020603" pitchFamily="34" charset="0"/>
              </a:rPr>
              <a:t>Reading</a:t>
            </a:r>
          </a:p>
          <a:p>
            <a:r>
              <a:rPr lang="en-GB" sz="1400">
                <a:latin typeface="Tw Cen MT" panose="020B0602020104020603" pitchFamily="34" charset="0"/>
              </a:rPr>
              <a:t>Your child will bring home two reading books every Monday. One will be a Little Wandle phonics book, matched to their reading ability and the other will be a library book.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Encourage your child to read aloud daily and: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Use their storyteller voice (reading with expression)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Pause for punctuation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Use a different voice for when characters speak.</a:t>
            </a:r>
          </a:p>
          <a:p>
            <a:pPr marR="0" lvl="0" algn="l" defTabSz="914400" rtl="0" eaLnBrk="1" fontAlgn="auto" latinLnBrk="0" hangingPunct="1">
              <a:lnSpc>
                <a:spcPct val="100000"/>
              </a:lnSpc>
              <a:spcBef>
                <a:spcPts val="0"/>
              </a:spcBef>
              <a:spcAft>
                <a:spcPts val="0"/>
              </a:spcAft>
              <a:buClrTx/>
              <a:buSzTx/>
              <a:tabLst/>
              <a:defRPr/>
            </a:pPr>
            <a:endParaRPr lang="en-GB" sz="1400">
              <a:solidFill>
                <a:prstClr val="black"/>
              </a:solidFill>
              <a:latin typeface="Tw Cen MT" panose="020B0602020104020603" pitchFamily="34" charset="0"/>
            </a:endParaRPr>
          </a:p>
          <a:p>
            <a:r>
              <a:rPr lang="en-GB" sz="1400" b="1">
                <a:solidFill>
                  <a:srgbClr val="000000"/>
                </a:solidFill>
                <a:latin typeface="Tw Cen MT" panose="020B0602020104020603" pitchFamily="34" charset="0"/>
              </a:rPr>
              <a:t>After reading the book, ask questions: to help to develop your child’s comprehension skills.</a:t>
            </a:r>
            <a:endParaRPr lang="en-GB" sz="1400">
              <a:solidFill>
                <a:prstClr val="black"/>
              </a:solidFill>
              <a:latin typeface="Tw Cen MT" panose="020B0602020104020603" pitchFamily="34" charset="0"/>
            </a:endParaRPr>
          </a:p>
          <a:p>
            <a:pPr>
              <a:defRPr/>
            </a:pPr>
            <a:r>
              <a:rPr kumimoji="0" lang="en-GB" sz="1400" b="0" i="0" u="sng" strike="noStrike" kern="1200" cap="none" spc="0" normalizeH="0" baseline="0" noProof="0">
                <a:ln>
                  <a:noFill/>
                </a:ln>
                <a:solidFill>
                  <a:prstClr val="black"/>
                </a:solidFill>
                <a:effectLst/>
                <a:uLnTx/>
                <a:uFillTx/>
                <a:latin typeface="Tw Cen MT" panose="020B0602020104020603" pitchFamily="34" charset="0"/>
              </a:rPr>
              <a:t>Vocabulary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Can you tell me what </a:t>
            </a:r>
            <a:r>
              <a:rPr lang="en-GB" sz="1400">
                <a:solidFill>
                  <a:prstClr val="black"/>
                </a:solidFill>
                <a:latin typeface="Tw Cen MT" panose="020B0602020104020603" pitchFamily="34" charset="0"/>
              </a:rPr>
              <a:t>_______ (choose a word) </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means?</a:t>
            </a: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Can you find a word </a:t>
            </a:r>
            <a:r>
              <a:rPr lang="en-GB" sz="1400">
                <a:solidFill>
                  <a:prstClr val="black"/>
                </a:solidFill>
                <a:latin typeface="Tw Cen MT" panose="020B0602020104020603" pitchFamily="34" charset="0"/>
              </a:rPr>
              <a:t>that means the same as </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 e.g. quiet and </a:t>
            </a:r>
            <a:r>
              <a:rPr lang="en-GB" sz="1400">
                <a:solidFill>
                  <a:prstClr val="black"/>
                </a:solidFill>
                <a:latin typeface="Tw Cen MT" panose="020B0602020104020603" pitchFamily="34" charset="0"/>
              </a:rPr>
              <a:t>y</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our c</a:t>
            </a:r>
            <a:r>
              <a:rPr lang="en-GB" sz="1400" err="1">
                <a:solidFill>
                  <a:prstClr val="black"/>
                </a:solidFill>
                <a:latin typeface="Tw Cen MT" panose="020B0602020104020603" pitchFamily="34" charset="0"/>
              </a:rPr>
              <a:t>hild</a:t>
            </a:r>
            <a:r>
              <a:rPr lang="en-GB" sz="1400">
                <a:solidFill>
                  <a:prstClr val="black"/>
                </a:solidFill>
                <a:latin typeface="Tw Cen MT" panose="020B0602020104020603" pitchFamily="34" charset="0"/>
              </a:rPr>
              <a:t> finds timid in the text.</a:t>
            </a: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a:defRPr/>
            </a:pPr>
            <a:r>
              <a:rPr lang="en-GB" sz="1400" u="sng">
                <a:solidFill>
                  <a:prstClr val="black"/>
                </a:solidFill>
                <a:latin typeface="Tw Cen MT" panose="020B0602020104020603" pitchFamily="34" charset="0"/>
              </a:rPr>
              <a:t>Inference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Choose one of the characters and tell me </a:t>
            </a:r>
            <a:r>
              <a:rPr lang="en-GB" sz="1400">
                <a:solidFill>
                  <a:prstClr val="black"/>
                </a:solidFill>
                <a:latin typeface="Tw Cen MT" panose="020B0602020104020603" pitchFamily="34" charset="0"/>
              </a:rPr>
              <a:t>what you think about them.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What did the author write that made you feel this way? </a:t>
            </a:r>
            <a:r>
              <a:rPr lang="en-GB" sz="1400">
                <a:solidFill>
                  <a:prstClr val="black"/>
                </a:solidFill>
                <a:latin typeface="Tw Cen MT" panose="020B0602020104020603" pitchFamily="34" charset="0"/>
              </a:rPr>
              <a:t>(Ask if they can find the evidence in the text and show you).</a:t>
            </a: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marR="0" lvl="0" algn="l" defTabSz="914400" rtl="0" eaLnBrk="1" fontAlgn="auto" latinLnBrk="0" hangingPunct="1">
              <a:lnSpc>
                <a:spcPct val="100000"/>
              </a:lnSpc>
              <a:spcBef>
                <a:spcPts val="0"/>
              </a:spcBef>
              <a:spcAft>
                <a:spcPts val="0"/>
              </a:spcAft>
              <a:buClrTx/>
              <a:buSzTx/>
              <a:tabLst/>
              <a:defRPr/>
            </a:pPr>
            <a:endParaRPr lang="en-GB" sz="1800">
              <a:solidFill>
                <a:prstClr val="black"/>
              </a:solidFill>
              <a:latin typeface="Lucida Console" panose="020B0609040504020204" pitchFamily="49" charset="0"/>
            </a:endParaRPr>
          </a:p>
          <a:p>
            <a:endParaRPr lang="en-GB">
              <a:latin typeface="NTPreCursivefk" panose="03000400000000000000" pitchFamily="66" charset="0"/>
            </a:endParaRPr>
          </a:p>
          <a:p>
            <a:endParaRPr lang="en-GB">
              <a:latin typeface="NTPreCursivefk" panose="03000400000000000000" pitchFamily="66" charset="0"/>
            </a:endParaRPr>
          </a:p>
        </p:txBody>
      </p:sp>
      <p:sp>
        <p:nvSpPr>
          <p:cNvPr id="35" name="TextBox 34">
            <a:extLst>
              <a:ext uri="{FF2B5EF4-FFF2-40B4-BE49-F238E27FC236}">
                <a16:creationId xmlns:a16="http://schemas.microsoft.com/office/drawing/2014/main" id="{ED92251E-D7BA-B50F-0EA2-033AA2BC0D2F}"/>
              </a:ext>
            </a:extLst>
          </p:cNvPr>
          <p:cNvSpPr txBox="1"/>
          <p:nvPr/>
        </p:nvSpPr>
        <p:spPr>
          <a:xfrm>
            <a:off x="4162847" y="821949"/>
            <a:ext cx="3886160" cy="37548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a:ln>
                  <a:noFill/>
                </a:ln>
                <a:solidFill>
                  <a:prstClr val="black"/>
                </a:solidFill>
                <a:effectLst/>
                <a:uLnTx/>
                <a:uFillTx/>
                <a:latin typeface="Tw Cen MT" panose="020B0602020104020603" pitchFamily="34" charset="0"/>
              </a:rPr>
              <a:t>Retrieval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Who are the main </a:t>
            </a:r>
            <a:r>
              <a:rPr lang="en-GB" sz="1400">
                <a:solidFill>
                  <a:prstClr val="black"/>
                </a:solidFill>
                <a:latin typeface="Tw Cen MT" panose="020B0602020104020603" pitchFamily="34" charset="0"/>
              </a:rPr>
              <a:t>characters in the text?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black"/>
                </a:solidFill>
                <a:latin typeface="Tw Cen MT" panose="020B0602020104020603" pitchFamily="34" charset="0"/>
              </a:rPr>
              <a:t>What can you tell me a</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bout each of them? </a:t>
            </a:r>
            <a:r>
              <a:rPr lang="en-GB" sz="1400">
                <a:solidFill>
                  <a:prstClr val="black"/>
                </a:solidFill>
                <a:latin typeface="Tw Cen MT" panose="020B0602020104020603" pitchFamily="34" charset="0"/>
              </a:rPr>
              <a:t>(their appearance and what happens to them)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panose="020B0602020104020603" pitchFamily="34" charset="0"/>
              </a:rPr>
              <a:t>Prediction</a:t>
            </a:r>
          </a:p>
          <a:p>
            <a:pPr>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When reading - </a:t>
            </a:r>
            <a:r>
              <a:rPr lang="en-GB" sz="1400">
                <a:latin typeface="Tw Cen MT" panose="020B0602020104020603" pitchFamily="34" charset="0"/>
              </a:rPr>
              <a:t>What do you think might happen next? Tell me why you think this based on what you have read so far.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panose="020B0602020104020603" pitchFamily="34" charset="0"/>
              </a:rPr>
              <a:t>Summary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Can you tell the me the key event on one page or one chapter?</a:t>
            </a: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At the end of a book. Can you tell me what happened at the beginning, middle and end of the story?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Lucida Console" panose="020B0609040504020204" pitchFamily="49" charset="0"/>
              <a:ea typeface="+mn-ea"/>
              <a:cs typeface="+mn-cs"/>
            </a:endParaRPr>
          </a:p>
        </p:txBody>
      </p:sp>
      <p:sp>
        <p:nvSpPr>
          <p:cNvPr id="6" name="TextBox 5">
            <a:extLst>
              <a:ext uri="{FF2B5EF4-FFF2-40B4-BE49-F238E27FC236}">
                <a16:creationId xmlns:a16="http://schemas.microsoft.com/office/drawing/2014/main" id="{DA0115E6-1BBA-D067-FB58-D312A97F65AE}"/>
              </a:ext>
            </a:extLst>
          </p:cNvPr>
          <p:cNvSpPr txBox="1"/>
          <p:nvPr/>
        </p:nvSpPr>
        <p:spPr>
          <a:xfrm>
            <a:off x="8142635" y="813546"/>
            <a:ext cx="388616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dirty="0">
                <a:ln>
                  <a:noFill/>
                </a:ln>
                <a:solidFill>
                  <a:prstClr val="black"/>
                </a:solidFill>
                <a:effectLst/>
                <a:uLnTx/>
                <a:uFillTx/>
                <a:latin typeface="Tw Cen MT" panose="020B0602020104020603" pitchFamily="34" charset="0"/>
              </a:rPr>
              <a:t>PE</a:t>
            </a:r>
            <a:r>
              <a:rPr kumimoji="0" lang="en-GB" sz="1400" b="0" i="0" u="none" strike="noStrike" kern="1200" cap="none" spc="0" normalizeH="0" baseline="0" noProof="0" dirty="0">
                <a:ln>
                  <a:noFill/>
                </a:ln>
                <a:solidFill>
                  <a:prstClr val="black"/>
                </a:solidFill>
                <a:effectLst/>
                <a:uLnTx/>
                <a:uFillTx/>
                <a:latin typeface="Tw Cen MT" panose="020B0602020104020603"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Tw Cen MT" panose="020B0602020104020603" pitchFamily="34" charset="0"/>
              </a:rPr>
              <a:t>Our PE days are Monday and Wednesday.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Tw Cen MT" panose="020B0602020104020603" pitchFamily="34" charset="0"/>
              </a:rPr>
              <a:t>On these days, your child should come to school in their PE kit: a plain white t-shirt, black joggers or leggings and a school jumper or fleece.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a:solidFill>
                  <a:prstClr val="black"/>
                </a:solidFill>
                <a:latin typeface="Tw Cen MT" panose="020B0602020104020603" pitchFamily="34" charset="0"/>
              </a:rPr>
              <a:t>Homework tasks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solidFill>
                  <a:prstClr val="black"/>
                </a:solidFill>
                <a:latin typeface="Tw Cen MT" panose="020B0602020104020603" pitchFamily="34" charset="0"/>
              </a:rPr>
              <a:t>Daily reading (reading book and library book)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solidFill>
                  <a:prstClr val="black"/>
                </a:solidFill>
                <a:latin typeface="Tw Cen MT" panose="020B0602020104020603" pitchFamily="34" charset="0"/>
              </a:rPr>
              <a:t>Reading Plus/Reading eggs – 3x per week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err="1">
                <a:solidFill>
                  <a:prstClr val="black"/>
                </a:solidFill>
                <a:latin typeface="Tw Cen MT" panose="020B0602020104020603" pitchFamily="34" charset="0"/>
              </a:rPr>
              <a:t>TTRockstars</a:t>
            </a:r>
            <a:r>
              <a:rPr lang="en-GB" sz="1400" dirty="0">
                <a:solidFill>
                  <a:prstClr val="black"/>
                </a:solidFill>
                <a:latin typeface="Tw Cen MT" panose="020B0602020104020603" pitchFamily="34" charset="0"/>
              </a:rPr>
              <a:t> 3x per week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strike="noStrike" kern="1200" cap="none" spc="0" normalizeH="0" baseline="0" noProof="0" dirty="0">
                <a:ln>
                  <a:noFill/>
                </a:ln>
                <a:solidFill>
                  <a:prstClr val="black"/>
                </a:solidFill>
                <a:effectLst/>
                <a:uLnTx/>
                <a:uFillTx/>
                <a:latin typeface="Tw Cen MT" panose="020B0602020104020603" pitchFamily="34" charset="0"/>
              </a:rPr>
              <a:t>A weekly </a:t>
            </a:r>
            <a:r>
              <a:rPr lang="en-GB" sz="1400" dirty="0">
                <a:solidFill>
                  <a:prstClr val="black"/>
                </a:solidFill>
                <a:latin typeface="Tw Cen MT" panose="020B0602020104020603" pitchFamily="34" charset="0"/>
              </a:rPr>
              <a:t>maths and phonics/spelling task. These will be sent home as paper copies every  Friday and returned to school by the following Friday</a:t>
            </a:r>
            <a:r>
              <a:rPr lang="en-GB" sz="1400" u="sng" dirty="0">
                <a:solidFill>
                  <a:prstClr val="black"/>
                </a:solidFill>
                <a:latin typeface="Tw Cen MT" panose="020B0602020104020603"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sng" strike="noStrike" kern="1200" cap="none" spc="0" normalizeH="0" baseline="0" noProof="0" dirty="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a:solidFill>
                  <a:prstClr val="black"/>
                </a:solidFill>
                <a:latin typeface="Tw Cen MT" panose="020B0602020104020603" pitchFamily="34" charset="0"/>
              </a:rPr>
              <a:t>Instagram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strike="noStrike" kern="1200" cap="none" spc="0" normalizeH="0" baseline="0" noProof="0" dirty="0">
                <a:ln>
                  <a:noFill/>
                </a:ln>
                <a:solidFill>
                  <a:prstClr val="black"/>
                </a:solidFill>
                <a:effectLst/>
                <a:uLnTx/>
                <a:uFillTx/>
                <a:latin typeface="Tw Cen MT" panose="020B0602020104020603" pitchFamily="34" charset="0"/>
              </a:rPr>
              <a:t>We have a new class Instagram page which you can follow. We’ll be sharing and celebrating our learning with you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prstClr val="black"/>
                </a:solidFill>
                <a:latin typeface="Tw Cen MT" panose="020B0602020104020603" pitchFamily="34" charset="0"/>
              </a:rPr>
              <a:t>OakfieldHyde_Year3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strike="noStrike" kern="1200" cap="none" spc="0" normalizeH="0" baseline="0" noProof="0" dirty="0">
              <a:ln>
                <a:noFill/>
              </a:ln>
              <a:solidFill>
                <a:prstClr val="black"/>
              </a:solidFill>
              <a:effectLst/>
              <a:uLnTx/>
              <a:uFillTx/>
              <a:latin typeface="Tw Cen MT" panose="020B0602020104020603" pitchFamily="34" charset="0"/>
            </a:endParaRPr>
          </a:p>
        </p:txBody>
      </p:sp>
      <p:pic>
        <p:nvPicPr>
          <p:cNvPr id="2" name="Picture 1">
            <a:extLst>
              <a:ext uri="{FF2B5EF4-FFF2-40B4-BE49-F238E27FC236}">
                <a16:creationId xmlns:a16="http://schemas.microsoft.com/office/drawing/2014/main" id="{E252C176-EC97-0A1B-BE8D-C59B9915810C}"/>
              </a:ext>
            </a:extLst>
          </p:cNvPr>
          <p:cNvPicPr>
            <a:picLocks noChangeAspect="1"/>
          </p:cNvPicPr>
          <p:nvPr/>
        </p:nvPicPr>
        <p:blipFill>
          <a:blip r:embed="rId4"/>
          <a:stretch>
            <a:fillRect/>
          </a:stretch>
        </p:blipFill>
        <p:spPr>
          <a:xfrm>
            <a:off x="2547728" y="813546"/>
            <a:ext cx="578067" cy="515961"/>
          </a:xfrm>
          <a:prstGeom prst="rect">
            <a:avLst/>
          </a:prstGeom>
        </p:spPr>
      </p:pic>
      <p:pic>
        <p:nvPicPr>
          <p:cNvPr id="4" name="Picture 3">
            <a:extLst>
              <a:ext uri="{FF2B5EF4-FFF2-40B4-BE49-F238E27FC236}">
                <a16:creationId xmlns:a16="http://schemas.microsoft.com/office/drawing/2014/main" id="{C2B85552-3BAE-1C31-A843-5A9B5A4CCB2D}"/>
              </a:ext>
            </a:extLst>
          </p:cNvPr>
          <p:cNvPicPr>
            <a:picLocks noChangeAspect="1"/>
          </p:cNvPicPr>
          <p:nvPr/>
        </p:nvPicPr>
        <p:blipFill>
          <a:blip r:embed="rId5"/>
          <a:stretch>
            <a:fillRect/>
          </a:stretch>
        </p:blipFill>
        <p:spPr>
          <a:xfrm>
            <a:off x="11332042" y="839044"/>
            <a:ext cx="535736" cy="490463"/>
          </a:xfrm>
          <a:prstGeom prst="rect">
            <a:avLst/>
          </a:prstGeom>
        </p:spPr>
      </p:pic>
      <p:pic>
        <p:nvPicPr>
          <p:cNvPr id="9" name="Picture 8">
            <a:extLst>
              <a:ext uri="{FF2B5EF4-FFF2-40B4-BE49-F238E27FC236}">
                <a16:creationId xmlns:a16="http://schemas.microsoft.com/office/drawing/2014/main" id="{D5B81EEB-9DEF-1217-CD36-33349ABC9908}"/>
              </a:ext>
            </a:extLst>
          </p:cNvPr>
          <p:cNvPicPr>
            <a:picLocks noChangeAspect="1"/>
          </p:cNvPicPr>
          <p:nvPr/>
        </p:nvPicPr>
        <p:blipFill>
          <a:blip r:embed="rId6"/>
          <a:stretch>
            <a:fillRect/>
          </a:stretch>
        </p:blipFill>
        <p:spPr>
          <a:xfrm>
            <a:off x="9977294" y="1949375"/>
            <a:ext cx="439263" cy="418144"/>
          </a:xfrm>
          <a:prstGeom prst="rect">
            <a:avLst/>
          </a:prstGeom>
        </p:spPr>
      </p:pic>
      <p:pic>
        <p:nvPicPr>
          <p:cNvPr id="12" name="Picture 11">
            <a:extLst>
              <a:ext uri="{FF2B5EF4-FFF2-40B4-BE49-F238E27FC236}">
                <a16:creationId xmlns:a16="http://schemas.microsoft.com/office/drawing/2014/main" id="{2215557C-F4B2-9B13-1BBD-51FBFD1B05B6}"/>
              </a:ext>
            </a:extLst>
          </p:cNvPr>
          <p:cNvPicPr>
            <a:picLocks noChangeAspect="1"/>
          </p:cNvPicPr>
          <p:nvPr/>
        </p:nvPicPr>
        <p:blipFill>
          <a:blip r:embed="rId4"/>
          <a:stretch>
            <a:fillRect/>
          </a:stretch>
        </p:blipFill>
        <p:spPr>
          <a:xfrm>
            <a:off x="9471618" y="1949375"/>
            <a:ext cx="475616" cy="424517"/>
          </a:xfrm>
          <a:prstGeom prst="rect">
            <a:avLst/>
          </a:prstGeom>
        </p:spPr>
      </p:pic>
      <p:pic>
        <p:nvPicPr>
          <p:cNvPr id="8" name="Picture 7">
            <a:extLst>
              <a:ext uri="{FF2B5EF4-FFF2-40B4-BE49-F238E27FC236}">
                <a16:creationId xmlns:a16="http://schemas.microsoft.com/office/drawing/2014/main" id="{7D2FE12B-FAB8-9B50-DB3C-D3EE3E058CEB}"/>
              </a:ext>
            </a:extLst>
          </p:cNvPr>
          <p:cNvPicPr>
            <a:picLocks noChangeAspect="1"/>
          </p:cNvPicPr>
          <p:nvPr/>
        </p:nvPicPr>
        <p:blipFill>
          <a:blip r:embed="rId7">
            <a:clrChange>
              <a:clrFrom>
                <a:srgbClr val="F7F7F7"/>
              </a:clrFrom>
              <a:clrTo>
                <a:srgbClr val="F7F7F7">
                  <a:alpha val="0"/>
                </a:srgbClr>
              </a:clrTo>
            </a:clrChange>
          </a:blip>
          <a:stretch>
            <a:fillRect/>
          </a:stretch>
        </p:blipFill>
        <p:spPr>
          <a:xfrm>
            <a:off x="8972578" y="3788840"/>
            <a:ext cx="436662" cy="471066"/>
          </a:xfrm>
          <a:prstGeom prst="rect">
            <a:avLst/>
          </a:prstGeom>
        </p:spPr>
      </p:pic>
      <p:pic>
        <p:nvPicPr>
          <p:cNvPr id="7" name="Picture 6">
            <a:extLst>
              <a:ext uri="{FF2B5EF4-FFF2-40B4-BE49-F238E27FC236}">
                <a16:creationId xmlns:a16="http://schemas.microsoft.com/office/drawing/2014/main" id="{600662E2-8533-C314-BB61-B6CB29054A5F}"/>
              </a:ext>
            </a:extLst>
          </p:cNvPr>
          <p:cNvPicPr>
            <a:picLocks noChangeAspect="1"/>
          </p:cNvPicPr>
          <p:nvPr/>
        </p:nvPicPr>
        <p:blipFill>
          <a:blip r:embed="rId8"/>
          <a:stretch>
            <a:fillRect/>
          </a:stretch>
        </p:blipFill>
        <p:spPr>
          <a:xfrm>
            <a:off x="10416557" y="1938715"/>
            <a:ext cx="446594" cy="446594"/>
          </a:xfrm>
          <a:prstGeom prst="rect">
            <a:avLst/>
          </a:prstGeom>
        </p:spPr>
      </p:pic>
    </p:spTree>
    <p:extLst>
      <p:ext uri="{BB962C8B-B14F-4D97-AF65-F5344CB8AC3E}">
        <p14:creationId xmlns:p14="http://schemas.microsoft.com/office/powerpoint/2010/main" val="2423474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a051225-211a-4978-8e1f-418ef71e904e" xsi:nil="true"/>
    <lcf76f155ced4ddcb4097134ff3c332f xmlns="8b373f33-a440-4ef8-82f6-332943134ac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6B62E9770AA2B4CB9D24B4779026AFD" ma:contentTypeVersion="16" ma:contentTypeDescription="Create a new document." ma:contentTypeScope="" ma:versionID="b18c43da781ff74873be71b6576fc1d9">
  <xsd:schema xmlns:xsd="http://www.w3.org/2001/XMLSchema" xmlns:xs="http://www.w3.org/2001/XMLSchema" xmlns:p="http://schemas.microsoft.com/office/2006/metadata/properties" xmlns:ns2="8b373f33-a440-4ef8-82f6-332943134ace" xmlns:ns3="6a051225-211a-4978-8e1f-418ef71e904e" targetNamespace="http://schemas.microsoft.com/office/2006/metadata/properties" ma:root="true" ma:fieldsID="4939a122be4c12edaf8bd170fba71fdb" ns2:_="" ns3:_="">
    <xsd:import namespace="8b373f33-a440-4ef8-82f6-332943134ace"/>
    <xsd:import namespace="6a051225-211a-4978-8e1f-418ef71e904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373f33-a440-4ef8-82f6-332943134a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descrip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a051225-211a-4978-8e1f-418ef71e904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73689bc-40ad-48b4-b9b9-72f24715a94e}" ma:internalName="TaxCatchAll" ma:showField="CatchAllData" ma:web="6a051225-211a-4978-8e1f-418ef71e904e">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796C55-FEF8-4803-B9A8-86FFC981FC3A}">
  <ds:schemaRefs>
    <ds:schemaRef ds:uri="6a051225-211a-4978-8e1f-418ef71e904e"/>
    <ds:schemaRef ds:uri="http://www.w3.org/XML/1998/namespace"/>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http://purl.org/dc/dcmitype/"/>
    <ds:schemaRef ds:uri="http://schemas.microsoft.com/office/infopath/2007/PartnerControls"/>
    <ds:schemaRef ds:uri="8b373f33-a440-4ef8-82f6-332943134ace"/>
    <ds:schemaRef ds:uri="http://purl.org/dc/terms/"/>
  </ds:schemaRefs>
</ds:datastoreItem>
</file>

<file path=customXml/itemProps2.xml><?xml version="1.0" encoding="utf-8"?>
<ds:datastoreItem xmlns:ds="http://schemas.openxmlformats.org/officeDocument/2006/customXml" ds:itemID="{EEC904C5-A2C5-49CF-99A0-A5B53670E3F1}">
  <ds:schemaRefs>
    <ds:schemaRef ds:uri="http://schemas.microsoft.com/sharepoint/v3/contenttype/forms"/>
  </ds:schemaRefs>
</ds:datastoreItem>
</file>

<file path=customXml/itemProps3.xml><?xml version="1.0" encoding="utf-8"?>
<ds:datastoreItem xmlns:ds="http://schemas.openxmlformats.org/officeDocument/2006/customXml" ds:itemID="{C92B1F54-C49A-4C11-8B58-E8DCE9671C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373f33-a440-4ef8-82f6-332943134ace"/>
    <ds:schemaRef ds:uri="6a051225-211a-4978-8e1f-418ef71e90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44</TotalTime>
  <Words>905</Words>
  <Application>Microsoft Office PowerPoint</Application>
  <PresentationFormat>Widescreen</PresentationFormat>
  <Paragraphs>66</Paragraphs>
  <Slides>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Aptos</vt:lpstr>
      <vt:lpstr>Aptos Display</vt:lpstr>
      <vt:lpstr>Arial</vt:lpstr>
      <vt:lpstr>Lucida Console</vt:lpstr>
      <vt:lpstr>NTPreCursivefk</vt:lpstr>
      <vt:lpstr>Tw Cen MT</vt:lpstr>
      <vt:lpstr>Typewriter</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 Sallabank (OP)</dc:creator>
  <cp:lastModifiedBy>H Barber (OP)</cp:lastModifiedBy>
  <cp:revision>1</cp:revision>
  <dcterms:created xsi:type="dcterms:W3CDTF">2025-09-05T14:12:49Z</dcterms:created>
  <dcterms:modified xsi:type="dcterms:W3CDTF">2026-01-09T15:41:45Z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0x01010036B62E9770AA2B4CB9D24B4779026AFD</vt:lpwstr>
  </property>
  <property fmtid="{D5CDD505-2E9C-101B-9397-08002B2CF9AE}" pid="3" name="MediaServiceImageTags">
    <vt:lpwstr/>
  </property>
</Properties>
</file>