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7"/>
  </p:notesMasterIdLst>
  <p:sldIdLst>
    <p:sldId id="286" r:id="rId5"/>
    <p:sldId id="283"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67" d="100"/>
          <a:sy n="67" d="100"/>
        </p:scale>
        <p:origin x="922"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 Chamberlain (OP)" userId="a22c31bb-8835-47b8-a275-6750a7d161bb" providerId="ADAL" clId="{5A0DB2FE-6E9A-42FA-A75C-EAACCC9FC0CE}"/>
    <pc:docChg chg="modSld sldOrd">
      <pc:chgData name="D Chamberlain (OP)" userId="a22c31bb-8835-47b8-a275-6750a7d161bb" providerId="ADAL" clId="{5A0DB2FE-6E9A-42FA-A75C-EAACCC9FC0CE}" dt="2025-10-02T13:18:13.790" v="1"/>
      <pc:docMkLst>
        <pc:docMk/>
      </pc:docMkLst>
      <pc:sldChg chg="ord">
        <pc:chgData name="D Chamberlain (OP)" userId="a22c31bb-8835-47b8-a275-6750a7d161bb" providerId="ADAL" clId="{5A0DB2FE-6E9A-42FA-A75C-EAACCC9FC0CE}" dt="2025-10-02T13:18:13.790" v="1"/>
        <pc:sldMkLst>
          <pc:docMk/>
          <pc:sldMk cId="958532583" sldId="286"/>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F90F861-048D-4B7F-B84C-985E768B3078}" type="datetimeFigureOut">
              <a:rPr lang="en-GB" smtClean="0"/>
              <a:t>02/10/2025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F99DB7E-0E92-40F5-975C-5DB1CFF0D14F}" type="slidenum">
              <a:rPr lang="en-GB" smtClean="0"/>
              <a:t>‹#›</a:t>
            </a:fld>
            <a:endParaRPr lang="en-GB"/>
          </a:p>
        </p:txBody>
      </p:sp>
    </p:spTree>
    <p:extLst>
      <p:ext uri="{BB962C8B-B14F-4D97-AF65-F5344CB8AC3E}">
        <p14:creationId xmlns:p14="http://schemas.microsoft.com/office/powerpoint/2010/main" val="25189689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8262FC-D6AF-1C99-D83D-C129A38866B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307D26B-80A6-708B-212A-EBE9358687E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DDECBDA-80B0-A5DC-43D6-2C1756CD35E2}"/>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37FE0285-BF2F-0F17-20AD-1DB73B6AF6A9}"/>
              </a:ext>
            </a:extLst>
          </p:cNvPr>
          <p:cNvSpPr>
            <a:spLocks noGrp="1"/>
          </p:cNvSpPr>
          <p:nvPr>
            <p:ph type="sldNum" sz="quarter" idx="10"/>
          </p:nvPr>
        </p:nvSpPr>
        <p:spPr/>
        <p:txBody>
          <a:bodyPr/>
          <a:lstStyle/>
          <a:p>
            <a:fld id="{30AB1EA2-12F7-4158-8D98-FF4AC855800A}" type="slidenum">
              <a:rPr lang="en-GB" smtClean="0"/>
              <a:t>1</a:t>
            </a:fld>
            <a:endParaRPr lang="en-GB"/>
          </a:p>
        </p:txBody>
      </p:sp>
    </p:spTree>
    <p:extLst>
      <p:ext uri="{BB962C8B-B14F-4D97-AF65-F5344CB8AC3E}">
        <p14:creationId xmlns:p14="http://schemas.microsoft.com/office/powerpoint/2010/main" val="8297932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253DE9-A3DB-124E-B3E1-BFD0DD3F836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D7F90E2-17DB-9C34-364C-F3F7F95B1D5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CF98AF8-F563-73C7-EE97-91C11648BF4E}"/>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B656FFCA-8916-4BA1-DCCA-E5A7F556159B}"/>
              </a:ext>
            </a:extLst>
          </p:cNvPr>
          <p:cNvSpPr>
            <a:spLocks noGrp="1"/>
          </p:cNvSpPr>
          <p:nvPr>
            <p:ph type="sldNum" sz="quarter" idx="10"/>
          </p:nvPr>
        </p:nvSpPr>
        <p:spPr/>
        <p:txBody>
          <a:bodyPr/>
          <a:lstStyle/>
          <a:p>
            <a:fld id="{30AB1EA2-12F7-4158-8D98-FF4AC855800A}" type="slidenum">
              <a:rPr lang="en-GB" smtClean="0"/>
              <a:t>2</a:t>
            </a:fld>
            <a:endParaRPr lang="en-GB"/>
          </a:p>
        </p:txBody>
      </p:sp>
    </p:spTree>
    <p:extLst>
      <p:ext uri="{BB962C8B-B14F-4D97-AF65-F5344CB8AC3E}">
        <p14:creationId xmlns:p14="http://schemas.microsoft.com/office/powerpoint/2010/main" val="27506667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E942D3-B502-8975-B983-DB6803626477}"/>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D90676E7-A96F-4BB9-8562-CD19D9256F6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B68860E5-0EDF-95D8-41AC-E9C4B646898B}"/>
              </a:ext>
            </a:extLst>
          </p:cNvPr>
          <p:cNvSpPr>
            <a:spLocks noGrp="1"/>
          </p:cNvSpPr>
          <p:nvPr>
            <p:ph type="dt" sz="half" idx="10"/>
          </p:nvPr>
        </p:nvSpPr>
        <p:spPr/>
        <p:txBody>
          <a:bodyPr/>
          <a:lstStyle/>
          <a:p>
            <a:fld id="{C15B7680-B040-43E7-BC09-CC5479180ACC}" type="datetimeFigureOut">
              <a:rPr lang="en-GB" smtClean="0"/>
              <a:t>02/10/2025</a:t>
            </a:fld>
            <a:endParaRPr lang="en-GB"/>
          </a:p>
        </p:txBody>
      </p:sp>
      <p:sp>
        <p:nvSpPr>
          <p:cNvPr id="5" name="Footer Placeholder 4">
            <a:extLst>
              <a:ext uri="{FF2B5EF4-FFF2-40B4-BE49-F238E27FC236}">
                <a16:creationId xmlns:a16="http://schemas.microsoft.com/office/drawing/2014/main" id="{FC760F5D-43C8-BB60-7621-D66DD77BAC9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B2EDA25-6A5A-EBE5-4F3E-33049D48253A}"/>
              </a:ext>
            </a:extLst>
          </p:cNvPr>
          <p:cNvSpPr>
            <a:spLocks noGrp="1"/>
          </p:cNvSpPr>
          <p:nvPr>
            <p:ph type="sldNum" sz="quarter" idx="12"/>
          </p:nvPr>
        </p:nvSpPr>
        <p:spPr/>
        <p:txBody>
          <a:bodyPr/>
          <a:lstStyle/>
          <a:p>
            <a:fld id="{DCC0AE04-4D5C-4F40-927A-8261DBB3A456}" type="slidenum">
              <a:rPr lang="en-GB" smtClean="0"/>
              <a:t>‹#›</a:t>
            </a:fld>
            <a:endParaRPr lang="en-GB"/>
          </a:p>
        </p:txBody>
      </p:sp>
    </p:spTree>
    <p:extLst>
      <p:ext uri="{BB962C8B-B14F-4D97-AF65-F5344CB8AC3E}">
        <p14:creationId xmlns:p14="http://schemas.microsoft.com/office/powerpoint/2010/main" val="9062972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65079A-E324-980F-9214-B51FAA7932CC}"/>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2B237904-FE59-26A6-75A4-CD0D87841175}"/>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7F14EF6F-F2EF-32F4-2357-81CCAFD664B9}"/>
              </a:ext>
            </a:extLst>
          </p:cNvPr>
          <p:cNvSpPr>
            <a:spLocks noGrp="1"/>
          </p:cNvSpPr>
          <p:nvPr>
            <p:ph type="dt" sz="half" idx="10"/>
          </p:nvPr>
        </p:nvSpPr>
        <p:spPr/>
        <p:txBody>
          <a:bodyPr/>
          <a:lstStyle/>
          <a:p>
            <a:fld id="{C15B7680-B040-43E7-BC09-CC5479180ACC}" type="datetimeFigureOut">
              <a:rPr lang="en-GB" smtClean="0"/>
              <a:t>02/10/2025</a:t>
            </a:fld>
            <a:endParaRPr lang="en-GB"/>
          </a:p>
        </p:txBody>
      </p:sp>
      <p:sp>
        <p:nvSpPr>
          <p:cNvPr id="5" name="Footer Placeholder 4">
            <a:extLst>
              <a:ext uri="{FF2B5EF4-FFF2-40B4-BE49-F238E27FC236}">
                <a16:creationId xmlns:a16="http://schemas.microsoft.com/office/drawing/2014/main" id="{8FA7E55D-16A0-8983-AD22-ED647D18EA9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600889E-E430-A54B-1757-4990281BE6A6}"/>
              </a:ext>
            </a:extLst>
          </p:cNvPr>
          <p:cNvSpPr>
            <a:spLocks noGrp="1"/>
          </p:cNvSpPr>
          <p:nvPr>
            <p:ph type="sldNum" sz="quarter" idx="12"/>
          </p:nvPr>
        </p:nvSpPr>
        <p:spPr/>
        <p:txBody>
          <a:bodyPr/>
          <a:lstStyle/>
          <a:p>
            <a:fld id="{DCC0AE04-4D5C-4F40-927A-8261DBB3A456}" type="slidenum">
              <a:rPr lang="en-GB" smtClean="0"/>
              <a:t>‹#›</a:t>
            </a:fld>
            <a:endParaRPr lang="en-GB"/>
          </a:p>
        </p:txBody>
      </p:sp>
    </p:spTree>
    <p:extLst>
      <p:ext uri="{BB962C8B-B14F-4D97-AF65-F5344CB8AC3E}">
        <p14:creationId xmlns:p14="http://schemas.microsoft.com/office/powerpoint/2010/main" val="26716011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2433B21-672D-D6B1-5705-89ABE34AB563}"/>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9B1AD308-535F-0DC6-F69A-C56D0E0E92C0}"/>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1F5422C7-0163-0045-F207-35B2B1FFAD1F}"/>
              </a:ext>
            </a:extLst>
          </p:cNvPr>
          <p:cNvSpPr>
            <a:spLocks noGrp="1"/>
          </p:cNvSpPr>
          <p:nvPr>
            <p:ph type="dt" sz="half" idx="10"/>
          </p:nvPr>
        </p:nvSpPr>
        <p:spPr/>
        <p:txBody>
          <a:bodyPr/>
          <a:lstStyle/>
          <a:p>
            <a:fld id="{C15B7680-B040-43E7-BC09-CC5479180ACC}" type="datetimeFigureOut">
              <a:rPr lang="en-GB" smtClean="0"/>
              <a:t>02/10/2025</a:t>
            </a:fld>
            <a:endParaRPr lang="en-GB"/>
          </a:p>
        </p:txBody>
      </p:sp>
      <p:sp>
        <p:nvSpPr>
          <p:cNvPr id="5" name="Footer Placeholder 4">
            <a:extLst>
              <a:ext uri="{FF2B5EF4-FFF2-40B4-BE49-F238E27FC236}">
                <a16:creationId xmlns:a16="http://schemas.microsoft.com/office/drawing/2014/main" id="{EB83AADD-929B-FB97-9A21-5406B288673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D11249E-08BF-1B71-1852-D581C27BDD99}"/>
              </a:ext>
            </a:extLst>
          </p:cNvPr>
          <p:cNvSpPr>
            <a:spLocks noGrp="1"/>
          </p:cNvSpPr>
          <p:nvPr>
            <p:ph type="sldNum" sz="quarter" idx="12"/>
          </p:nvPr>
        </p:nvSpPr>
        <p:spPr/>
        <p:txBody>
          <a:bodyPr/>
          <a:lstStyle/>
          <a:p>
            <a:fld id="{DCC0AE04-4D5C-4F40-927A-8261DBB3A456}" type="slidenum">
              <a:rPr lang="en-GB" smtClean="0"/>
              <a:t>‹#›</a:t>
            </a:fld>
            <a:endParaRPr lang="en-GB"/>
          </a:p>
        </p:txBody>
      </p:sp>
    </p:spTree>
    <p:extLst>
      <p:ext uri="{BB962C8B-B14F-4D97-AF65-F5344CB8AC3E}">
        <p14:creationId xmlns:p14="http://schemas.microsoft.com/office/powerpoint/2010/main" val="4120771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C090A1-AE31-BCBE-07C2-23458DE5F88E}"/>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1C45902B-86EC-FE99-F53D-1680C38229D8}"/>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D8952F12-A801-2F2C-EE20-1AAB5A8E4A57}"/>
              </a:ext>
            </a:extLst>
          </p:cNvPr>
          <p:cNvSpPr>
            <a:spLocks noGrp="1"/>
          </p:cNvSpPr>
          <p:nvPr>
            <p:ph type="dt" sz="half" idx="10"/>
          </p:nvPr>
        </p:nvSpPr>
        <p:spPr/>
        <p:txBody>
          <a:bodyPr/>
          <a:lstStyle/>
          <a:p>
            <a:fld id="{C15B7680-B040-43E7-BC09-CC5479180ACC}" type="datetimeFigureOut">
              <a:rPr lang="en-GB" smtClean="0"/>
              <a:t>02/10/2025</a:t>
            </a:fld>
            <a:endParaRPr lang="en-GB"/>
          </a:p>
        </p:txBody>
      </p:sp>
      <p:sp>
        <p:nvSpPr>
          <p:cNvPr id="5" name="Footer Placeholder 4">
            <a:extLst>
              <a:ext uri="{FF2B5EF4-FFF2-40B4-BE49-F238E27FC236}">
                <a16:creationId xmlns:a16="http://schemas.microsoft.com/office/drawing/2014/main" id="{CAA12711-2FC5-CF58-C0AA-7AD645BFF67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6812F52-D238-E629-8DB7-8E5E4AA2A0A4}"/>
              </a:ext>
            </a:extLst>
          </p:cNvPr>
          <p:cNvSpPr>
            <a:spLocks noGrp="1"/>
          </p:cNvSpPr>
          <p:nvPr>
            <p:ph type="sldNum" sz="quarter" idx="12"/>
          </p:nvPr>
        </p:nvSpPr>
        <p:spPr/>
        <p:txBody>
          <a:bodyPr/>
          <a:lstStyle/>
          <a:p>
            <a:fld id="{DCC0AE04-4D5C-4F40-927A-8261DBB3A456}" type="slidenum">
              <a:rPr lang="en-GB" smtClean="0"/>
              <a:t>‹#›</a:t>
            </a:fld>
            <a:endParaRPr lang="en-GB"/>
          </a:p>
        </p:txBody>
      </p:sp>
    </p:spTree>
    <p:extLst>
      <p:ext uri="{BB962C8B-B14F-4D97-AF65-F5344CB8AC3E}">
        <p14:creationId xmlns:p14="http://schemas.microsoft.com/office/powerpoint/2010/main" val="16911227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84133C-204B-FE86-633B-3C6431ACAE9B}"/>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769A253A-B3C2-DE6B-068F-C6C44C0C0F2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26C72872-B447-B24E-3774-F3999AE184E6}"/>
              </a:ext>
            </a:extLst>
          </p:cNvPr>
          <p:cNvSpPr>
            <a:spLocks noGrp="1"/>
          </p:cNvSpPr>
          <p:nvPr>
            <p:ph type="dt" sz="half" idx="10"/>
          </p:nvPr>
        </p:nvSpPr>
        <p:spPr/>
        <p:txBody>
          <a:bodyPr/>
          <a:lstStyle/>
          <a:p>
            <a:fld id="{C15B7680-B040-43E7-BC09-CC5479180ACC}" type="datetimeFigureOut">
              <a:rPr lang="en-GB" smtClean="0"/>
              <a:t>02/10/2025</a:t>
            </a:fld>
            <a:endParaRPr lang="en-GB"/>
          </a:p>
        </p:txBody>
      </p:sp>
      <p:sp>
        <p:nvSpPr>
          <p:cNvPr id="5" name="Footer Placeholder 4">
            <a:extLst>
              <a:ext uri="{FF2B5EF4-FFF2-40B4-BE49-F238E27FC236}">
                <a16:creationId xmlns:a16="http://schemas.microsoft.com/office/drawing/2014/main" id="{63E3F413-E572-105C-0ECF-549F2046B84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1BC5DE0-0866-7B8E-0AE3-79FC8C1BE9E9}"/>
              </a:ext>
            </a:extLst>
          </p:cNvPr>
          <p:cNvSpPr>
            <a:spLocks noGrp="1"/>
          </p:cNvSpPr>
          <p:nvPr>
            <p:ph type="sldNum" sz="quarter" idx="12"/>
          </p:nvPr>
        </p:nvSpPr>
        <p:spPr/>
        <p:txBody>
          <a:bodyPr/>
          <a:lstStyle/>
          <a:p>
            <a:fld id="{DCC0AE04-4D5C-4F40-927A-8261DBB3A456}" type="slidenum">
              <a:rPr lang="en-GB" smtClean="0"/>
              <a:t>‹#›</a:t>
            </a:fld>
            <a:endParaRPr lang="en-GB"/>
          </a:p>
        </p:txBody>
      </p:sp>
    </p:spTree>
    <p:extLst>
      <p:ext uri="{BB962C8B-B14F-4D97-AF65-F5344CB8AC3E}">
        <p14:creationId xmlns:p14="http://schemas.microsoft.com/office/powerpoint/2010/main" val="7683708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F1D79C-1493-E78B-875A-3698C261CB82}"/>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95BF0676-E3AC-348D-48C0-78ABAB442A73}"/>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F1E45ADA-C140-EB4C-E666-B41DE562451E}"/>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B11F521A-703B-D458-9437-06ACF69CE433}"/>
              </a:ext>
            </a:extLst>
          </p:cNvPr>
          <p:cNvSpPr>
            <a:spLocks noGrp="1"/>
          </p:cNvSpPr>
          <p:nvPr>
            <p:ph type="dt" sz="half" idx="10"/>
          </p:nvPr>
        </p:nvSpPr>
        <p:spPr/>
        <p:txBody>
          <a:bodyPr/>
          <a:lstStyle/>
          <a:p>
            <a:fld id="{C15B7680-B040-43E7-BC09-CC5479180ACC}" type="datetimeFigureOut">
              <a:rPr lang="en-GB" smtClean="0"/>
              <a:t>02/10/2025</a:t>
            </a:fld>
            <a:endParaRPr lang="en-GB"/>
          </a:p>
        </p:txBody>
      </p:sp>
      <p:sp>
        <p:nvSpPr>
          <p:cNvPr id="6" name="Footer Placeholder 5">
            <a:extLst>
              <a:ext uri="{FF2B5EF4-FFF2-40B4-BE49-F238E27FC236}">
                <a16:creationId xmlns:a16="http://schemas.microsoft.com/office/drawing/2014/main" id="{37DE0A51-405B-B3E4-2CC7-01A03E928F2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C4AF6EA-E494-1553-A5FB-884023BBE49F}"/>
              </a:ext>
            </a:extLst>
          </p:cNvPr>
          <p:cNvSpPr>
            <a:spLocks noGrp="1"/>
          </p:cNvSpPr>
          <p:nvPr>
            <p:ph type="sldNum" sz="quarter" idx="12"/>
          </p:nvPr>
        </p:nvSpPr>
        <p:spPr/>
        <p:txBody>
          <a:bodyPr/>
          <a:lstStyle/>
          <a:p>
            <a:fld id="{DCC0AE04-4D5C-4F40-927A-8261DBB3A456}" type="slidenum">
              <a:rPr lang="en-GB" smtClean="0"/>
              <a:t>‹#›</a:t>
            </a:fld>
            <a:endParaRPr lang="en-GB"/>
          </a:p>
        </p:txBody>
      </p:sp>
    </p:spTree>
    <p:extLst>
      <p:ext uri="{BB962C8B-B14F-4D97-AF65-F5344CB8AC3E}">
        <p14:creationId xmlns:p14="http://schemas.microsoft.com/office/powerpoint/2010/main" val="12274363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4C4DD4-9C5D-4712-B853-90DE7134DE09}"/>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27A90955-9339-A865-E272-6051B1FE0BD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6B610D86-8846-7C63-100D-3A468ECF9395}"/>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89FBB8C0-7A86-E6DB-8B4A-8727FA2AA37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9EEF666E-9059-EADB-9FDE-EF276DCD8979}"/>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6DABD4C2-9B97-8FF5-7993-F827A1D6C97E}"/>
              </a:ext>
            </a:extLst>
          </p:cNvPr>
          <p:cNvSpPr>
            <a:spLocks noGrp="1"/>
          </p:cNvSpPr>
          <p:nvPr>
            <p:ph type="dt" sz="half" idx="10"/>
          </p:nvPr>
        </p:nvSpPr>
        <p:spPr/>
        <p:txBody>
          <a:bodyPr/>
          <a:lstStyle/>
          <a:p>
            <a:fld id="{C15B7680-B040-43E7-BC09-CC5479180ACC}" type="datetimeFigureOut">
              <a:rPr lang="en-GB" smtClean="0"/>
              <a:t>02/10/2025</a:t>
            </a:fld>
            <a:endParaRPr lang="en-GB"/>
          </a:p>
        </p:txBody>
      </p:sp>
      <p:sp>
        <p:nvSpPr>
          <p:cNvPr id="8" name="Footer Placeholder 7">
            <a:extLst>
              <a:ext uri="{FF2B5EF4-FFF2-40B4-BE49-F238E27FC236}">
                <a16:creationId xmlns:a16="http://schemas.microsoft.com/office/drawing/2014/main" id="{765F9566-5219-E422-977F-E7244E151535}"/>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24017407-81AE-D144-9539-E8D4D33259AF}"/>
              </a:ext>
            </a:extLst>
          </p:cNvPr>
          <p:cNvSpPr>
            <a:spLocks noGrp="1"/>
          </p:cNvSpPr>
          <p:nvPr>
            <p:ph type="sldNum" sz="quarter" idx="12"/>
          </p:nvPr>
        </p:nvSpPr>
        <p:spPr/>
        <p:txBody>
          <a:bodyPr/>
          <a:lstStyle/>
          <a:p>
            <a:fld id="{DCC0AE04-4D5C-4F40-927A-8261DBB3A456}" type="slidenum">
              <a:rPr lang="en-GB" smtClean="0"/>
              <a:t>‹#›</a:t>
            </a:fld>
            <a:endParaRPr lang="en-GB"/>
          </a:p>
        </p:txBody>
      </p:sp>
    </p:spTree>
    <p:extLst>
      <p:ext uri="{BB962C8B-B14F-4D97-AF65-F5344CB8AC3E}">
        <p14:creationId xmlns:p14="http://schemas.microsoft.com/office/powerpoint/2010/main" val="20621005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2824B6-DDEF-BDBB-6CC8-F93D0AB7657D}"/>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90E8000F-37F3-185B-8AA6-954B27AAF9BF}"/>
              </a:ext>
            </a:extLst>
          </p:cNvPr>
          <p:cNvSpPr>
            <a:spLocks noGrp="1"/>
          </p:cNvSpPr>
          <p:nvPr>
            <p:ph type="dt" sz="half" idx="10"/>
          </p:nvPr>
        </p:nvSpPr>
        <p:spPr/>
        <p:txBody>
          <a:bodyPr/>
          <a:lstStyle/>
          <a:p>
            <a:fld id="{C15B7680-B040-43E7-BC09-CC5479180ACC}" type="datetimeFigureOut">
              <a:rPr lang="en-GB" smtClean="0"/>
              <a:t>02/10/2025</a:t>
            </a:fld>
            <a:endParaRPr lang="en-GB"/>
          </a:p>
        </p:txBody>
      </p:sp>
      <p:sp>
        <p:nvSpPr>
          <p:cNvPr id="4" name="Footer Placeholder 3">
            <a:extLst>
              <a:ext uri="{FF2B5EF4-FFF2-40B4-BE49-F238E27FC236}">
                <a16:creationId xmlns:a16="http://schemas.microsoft.com/office/drawing/2014/main" id="{C7E7D644-EBC6-D568-B40A-B9C455946636}"/>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B8F95054-0E91-5398-F452-407772E64110}"/>
              </a:ext>
            </a:extLst>
          </p:cNvPr>
          <p:cNvSpPr>
            <a:spLocks noGrp="1"/>
          </p:cNvSpPr>
          <p:nvPr>
            <p:ph type="sldNum" sz="quarter" idx="12"/>
          </p:nvPr>
        </p:nvSpPr>
        <p:spPr/>
        <p:txBody>
          <a:bodyPr/>
          <a:lstStyle/>
          <a:p>
            <a:fld id="{DCC0AE04-4D5C-4F40-927A-8261DBB3A456}" type="slidenum">
              <a:rPr lang="en-GB" smtClean="0"/>
              <a:t>‹#›</a:t>
            </a:fld>
            <a:endParaRPr lang="en-GB"/>
          </a:p>
        </p:txBody>
      </p:sp>
    </p:spTree>
    <p:extLst>
      <p:ext uri="{BB962C8B-B14F-4D97-AF65-F5344CB8AC3E}">
        <p14:creationId xmlns:p14="http://schemas.microsoft.com/office/powerpoint/2010/main" val="27339421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CEF82B4-7F37-55D9-4E8F-70A5D28C64E5}"/>
              </a:ext>
            </a:extLst>
          </p:cNvPr>
          <p:cNvSpPr>
            <a:spLocks noGrp="1"/>
          </p:cNvSpPr>
          <p:nvPr>
            <p:ph type="dt" sz="half" idx="10"/>
          </p:nvPr>
        </p:nvSpPr>
        <p:spPr/>
        <p:txBody>
          <a:bodyPr/>
          <a:lstStyle/>
          <a:p>
            <a:fld id="{C15B7680-B040-43E7-BC09-CC5479180ACC}" type="datetimeFigureOut">
              <a:rPr lang="en-GB" smtClean="0"/>
              <a:t>02/10/2025</a:t>
            </a:fld>
            <a:endParaRPr lang="en-GB"/>
          </a:p>
        </p:txBody>
      </p:sp>
      <p:sp>
        <p:nvSpPr>
          <p:cNvPr id="3" name="Footer Placeholder 2">
            <a:extLst>
              <a:ext uri="{FF2B5EF4-FFF2-40B4-BE49-F238E27FC236}">
                <a16:creationId xmlns:a16="http://schemas.microsoft.com/office/drawing/2014/main" id="{283BFF44-C64A-17BD-FC98-636CE7AB7EE4}"/>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8A06547A-F531-6879-1400-97C13AF3CEE4}"/>
              </a:ext>
            </a:extLst>
          </p:cNvPr>
          <p:cNvSpPr>
            <a:spLocks noGrp="1"/>
          </p:cNvSpPr>
          <p:nvPr>
            <p:ph type="sldNum" sz="quarter" idx="12"/>
          </p:nvPr>
        </p:nvSpPr>
        <p:spPr/>
        <p:txBody>
          <a:bodyPr/>
          <a:lstStyle/>
          <a:p>
            <a:fld id="{DCC0AE04-4D5C-4F40-927A-8261DBB3A456}" type="slidenum">
              <a:rPr lang="en-GB" smtClean="0"/>
              <a:t>‹#›</a:t>
            </a:fld>
            <a:endParaRPr lang="en-GB"/>
          </a:p>
        </p:txBody>
      </p:sp>
    </p:spTree>
    <p:extLst>
      <p:ext uri="{BB962C8B-B14F-4D97-AF65-F5344CB8AC3E}">
        <p14:creationId xmlns:p14="http://schemas.microsoft.com/office/powerpoint/2010/main" val="29417333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9B60E1-1C3B-283D-A1B4-863A0340341B}"/>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E30DD21F-5A4E-3FF7-60E3-51BED27ED4B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3F576980-9506-6432-EFD7-193E0390D36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DD4324AC-A7C1-710C-1906-38ECB8397BC6}"/>
              </a:ext>
            </a:extLst>
          </p:cNvPr>
          <p:cNvSpPr>
            <a:spLocks noGrp="1"/>
          </p:cNvSpPr>
          <p:nvPr>
            <p:ph type="dt" sz="half" idx="10"/>
          </p:nvPr>
        </p:nvSpPr>
        <p:spPr/>
        <p:txBody>
          <a:bodyPr/>
          <a:lstStyle/>
          <a:p>
            <a:fld id="{C15B7680-B040-43E7-BC09-CC5479180ACC}" type="datetimeFigureOut">
              <a:rPr lang="en-GB" smtClean="0"/>
              <a:t>02/10/2025</a:t>
            </a:fld>
            <a:endParaRPr lang="en-GB"/>
          </a:p>
        </p:txBody>
      </p:sp>
      <p:sp>
        <p:nvSpPr>
          <p:cNvPr id="6" name="Footer Placeholder 5">
            <a:extLst>
              <a:ext uri="{FF2B5EF4-FFF2-40B4-BE49-F238E27FC236}">
                <a16:creationId xmlns:a16="http://schemas.microsoft.com/office/drawing/2014/main" id="{13DDB6A7-24F6-255F-81FE-760F205EEF7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F92C01E-B278-DA48-CF08-73658301FFF5}"/>
              </a:ext>
            </a:extLst>
          </p:cNvPr>
          <p:cNvSpPr>
            <a:spLocks noGrp="1"/>
          </p:cNvSpPr>
          <p:nvPr>
            <p:ph type="sldNum" sz="quarter" idx="12"/>
          </p:nvPr>
        </p:nvSpPr>
        <p:spPr/>
        <p:txBody>
          <a:bodyPr/>
          <a:lstStyle/>
          <a:p>
            <a:fld id="{DCC0AE04-4D5C-4F40-927A-8261DBB3A456}" type="slidenum">
              <a:rPr lang="en-GB" smtClean="0"/>
              <a:t>‹#›</a:t>
            </a:fld>
            <a:endParaRPr lang="en-GB"/>
          </a:p>
        </p:txBody>
      </p:sp>
    </p:spTree>
    <p:extLst>
      <p:ext uri="{BB962C8B-B14F-4D97-AF65-F5344CB8AC3E}">
        <p14:creationId xmlns:p14="http://schemas.microsoft.com/office/powerpoint/2010/main" val="23236531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5F3E3-593A-E9F5-6B92-27B0BACF2D17}"/>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C851E2BB-96C6-0683-AD17-1213B56CF74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C6B4D1DC-7812-88D4-6720-CA22581EB3B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263CFD6C-E933-E1AD-136D-6EFC575C34D8}"/>
              </a:ext>
            </a:extLst>
          </p:cNvPr>
          <p:cNvSpPr>
            <a:spLocks noGrp="1"/>
          </p:cNvSpPr>
          <p:nvPr>
            <p:ph type="dt" sz="half" idx="10"/>
          </p:nvPr>
        </p:nvSpPr>
        <p:spPr/>
        <p:txBody>
          <a:bodyPr/>
          <a:lstStyle/>
          <a:p>
            <a:fld id="{C15B7680-B040-43E7-BC09-CC5479180ACC}" type="datetimeFigureOut">
              <a:rPr lang="en-GB" smtClean="0"/>
              <a:t>02/10/2025</a:t>
            </a:fld>
            <a:endParaRPr lang="en-GB"/>
          </a:p>
        </p:txBody>
      </p:sp>
      <p:sp>
        <p:nvSpPr>
          <p:cNvPr id="6" name="Footer Placeholder 5">
            <a:extLst>
              <a:ext uri="{FF2B5EF4-FFF2-40B4-BE49-F238E27FC236}">
                <a16:creationId xmlns:a16="http://schemas.microsoft.com/office/drawing/2014/main" id="{72659794-2BC3-6715-9B6B-384F1A98745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C36ABF2-4E39-AE21-9B8D-F5DA603161AC}"/>
              </a:ext>
            </a:extLst>
          </p:cNvPr>
          <p:cNvSpPr>
            <a:spLocks noGrp="1"/>
          </p:cNvSpPr>
          <p:nvPr>
            <p:ph type="sldNum" sz="quarter" idx="12"/>
          </p:nvPr>
        </p:nvSpPr>
        <p:spPr/>
        <p:txBody>
          <a:bodyPr/>
          <a:lstStyle/>
          <a:p>
            <a:fld id="{DCC0AE04-4D5C-4F40-927A-8261DBB3A456}" type="slidenum">
              <a:rPr lang="en-GB" smtClean="0"/>
              <a:t>‹#›</a:t>
            </a:fld>
            <a:endParaRPr lang="en-GB"/>
          </a:p>
        </p:txBody>
      </p:sp>
    </p:spTree>
    <p:extLst>
      <p:ext uri="{BB962C8B-B14F-4D97-AF65-F5344CB8AC3E}">
        <p14:creationId xmlns:p14="http://schemas.microsoft.com/office/powerpoint/2010/main" val="37551668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F2F06B4-681A-0933-D706-794569A4281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69800D47-6836-CC5C-1658-A4D9234B9C0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75986121-A833-F0C9-5622-9F801A7A97E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15B7680-B040-43E7-BC09-CC5479180ACC}" type="datetimeFigureOut">
              <a:rPr lang="en-GB" smtClean="0"/>
              <a:t>02/10/2025</a:t>
            </a:fld>
            <a:endParaRPr lang="en-GB"/>
          </a:p>
        </p:txBody>
      </p:sp>
      <p:sp>
        <p:nvSpPr>
          <p:cNvPr id="5" name="Footer Placeholder 4">
            <a:extLst>
              <a:ext uri="{FF2B5EF4-FFF2-40B4-BE49-F238E27FC236}">
                <a16:creationId xmlns:a16="http://schemas.microsoft.com/office/drawing/2014/main" id="{51786ABC-0FE5-4265-D238-C9EC43189A1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AFE341DF-E76A-2864-277C-05F3B81090C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CC0AE04-4D5C-4F40-927A-8261DBB3A456}" type="slidenum">
              <a:rPr lang="en-GB" smtClean="0"/>
              <a:t>‹#›</a:t>
            </a:fld>
            <a:endParaRPr lang="en-GB"/>
          </a:p>
        </p:txBody>
      </p:sp>
    </p:spTree>
    <p:extLst>
      <p:ext uri="{BB962C8B-B14F-4D97-AF65-F5344CB8AC3E}">
        <p14:creationId xmlns:p14="http://schemas.microsoft.com/office/powerpoint/2010/main" val="29711367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18" Type="http://schemas.openxmlformats.org/officeDocument/2006/relationships/image" Target="../media/image16.png"/><Relationship Id="rId26" Type="http://schemas.openxmlformats.org/officeDocument/2006/relationships/image" Target="../media/image24.jpeg"/><Relationship Id="rId3" Type="http://schemas.openxmlformats.org/officeDocument/2006/relationships/image" Target="../media/image1.png"/><Relationship Id="rId21" Type="http://schemas.openxmlformats.org/officeDocument/2006/relationships/image" Target="../media/image19.png"/><Relationship Id="rId7" Type="http://schemas.openxmlformats.org/officeDocument/2006/relationships/image" Target="../media/image5.png"/><Relationship Id="rId12" Type="http://schemas.openxmlformats.org/officeDocument/2006/relationships/image" Target="../media/image10.png"/><Relationship Id="rId17" Type="http://schemas.openxmlformats.org/officeDocument/2006/relationships/image" Target="../media/image15.png"/><Relationship Id="rId25" Type="http://schemas.openxmlformats.org/officeDocument/2006/relationships/image" Target="../media/image23.png"/><Relationship Id="rId2" Type="http://schemas.openxmlformats.org/officeDocument/2006/relationships/notesSlide" Target="../notesSlides/notesSlide1.xml"/><Relationship Id="rId16" Type="http://schemas.openxmlformats.org/officeDocument/2006/relationships/image" Target="../media/image14.png"/><Relationship Id="rId20" Type="http://schemas.openxmlformats.org/officeDocument/2006/relationships/image" Target="../media/image18.png"/><Relationship Id="rId29" Type="http://schemas.openxmlformats.org/officeDocument/2006/relationships/image" Target="../media/image27.png"/><Relationship Id="rId1" Type="http://schemas.openxmlformats.org/officeDocument/2006/relationships/slideLayout" Target="../slideLayouts/slideLayout7.xml"/><Relationship Id="rId6" Type="http://schemas.openxmlformats.org/officeDocument/2006/relationships/image" Target="../media/image4.png"/><Relationship Id="rId11" Type="http://schemas.openxmlformats.org/officeDocument/2006/relationships/image" Target="../media/image9.png"/><Relationship Id="rId24" Type="http://schemas.openxmlformats.org/officeDocument/2006/relationships/image" Target="../media/image22.png"/><Relationship Id="rId5" Type="http://schemas.openxmlformats.org/officeDocument/2006/relationships/image" Target="../media/image3.png"/><Relationship Id="rId15" Type="http://schemas.openxmlformats.org/officeDocument/2006/relationships/image" Target="../media/image13.png"/><Relationship Id="rId23" Type="http://schemas.openxmlformats.org/officeDocument/2006/relationships/image" Target="../media/image21.png"/><Relationship Id="rId28" Type="http://schemas.openxmlformats.org/officeDocument/2006/relationships/image" Target="../media/image26.jpeg"/><Relationship Id="rId10" Type="http://schemas.openxmlformats.org/officeDocument/2006/relationships/image" Target="../media/image8.png"/><Relationship Id="rId19" Type="http://schemas.openxmlformats.org/officeDocument/2006/relationships/image" Target="../media/image17.png"/><Relationship Id="rId4" Type="http://schemas.openxmlformats.org/officeDocument/2006/relationships/image" Target="../media/image2.png"/><Relationship Id="rId9" Type="http://schemas.openxmlformats.org/officeDocument/2006/relationships/image" Target="../media/image7.png"/><Relationship Id="rId14" Type="http://schemas.openxmlformats.org/officeDocument/2006/relationships/image" Target="../media/image12.png"/><Relationship Id="rId22" Type="http://schemas.openxmlformats.org/officeDocument/2006/relationships/image" Target="../media/image20.png"/><Relationship Id="rId27" Type="http://schemas.openxmlformats.org/officeDocument/2006/relationships/image" Target="../media/image25.jpeg"/><Relationship Id="rId30" Type="http://schemas.openxmlformats.org/officeDocument/2006/relationships/image" Target="../media/image28.png"/></Relationships>
</file>

<file path=ppt/slides/_rels/slide2.xml.rels><?xml version="1.0" encoding="UTF-8" standalone="yes"?>
<Relationships xmlns="http://schemas.openxmlformats.org/package/2006/relationships"><Relationship Id="rId8" Type="http://schemas.openxmlformats.org/officeDocument/2006/relationships/image" Target="../media/image34.png"/><Relationship Id="rId3" Type="http://schemas.openxmlformats.org/officeDocument/2006/relationships/image" Target="../media/image29.png"/><Relationship Id="rId7" Type="http://schemas.openxmlformats.org/officeDocument/2006/relationships/image" Target="../media/image33.png"/><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image" Target="../media/image32.png"/><Relationship Id="rId5" Type="http://schemas.openxmlformats.org/officeDocument/2006/relationships/image" Target="../media/image31.png"/><Relationship Id="rId4" Type="http://schemas.openxmlformats.org/officeDocument/2006/relationships/image" Target="../media/image3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52DE22-7744-446B-D841-71A2E53BB2F2}"/>
            </a:ext>
          </a:extLst>
        </p:cNvPr>
        <p:cNvGrpSpPr/>
        <p:nvPr/>
      </p:nvGrpSpPr>
      <p:grpSpPr>
        <a:xfrm>
          <a:off x="0" y="0"/>
          <a:ext cx="0" cy="0"/>
          <a:chOff x="0" y="0"/>
          <a:chExt cx="0" cy="0"/>
        </a:xfrm>
      </p:grpSpPr>
      <p:pic>
        <p:nvPicPr>
          <p:cNvPr id="9" name="Picture 8">
            <a:extLst>
              <a:ext uri="{FF2B5EF4-FFF2-40B4-BE49-F238E27FC236}">
                <a16:creationId xmlns:a16="http://schemas.microsoft.com/office/drawing/2014/main" id="{5DE4C3E4-8DCB-D05E-F291-BC02F8529DCA}"/>
              </a:ext>
            </a:extLst>
          </p:cNvPr>
          <p:cNvPicPr>
            <a:picLocks noChangeAspect="1"/>
          </p:cNvPicPr>
          <p:nvPr/>
        </p:nvPicPr>
        <p:blipFill>
          <a:blip r:embed="rId3">
            <a:duotone>
              <a:schemeClr val="bg2">
                <a:shade val="45000"/>
                <a:satMod val="135000"/>
              </a:schemeClr>
              <a:prstClr val="white"/>
            </a:duotone>
          </a:blip>
          <a:stretch>
            <a:fillRect/>
          </a:stretch>
        </p:blipFill>
        <p:spPr>
          <a:xfrm>
            <a:off x="9017209" y="0"/>
            <a:ext cx="3174791" cy="6851643"/>
          </a:xfrm>
          <a:prstGeom prst="rect">
            <a:avLst/>
          </a:prstGeom>
        </p:spPr>
      </p:pic>
      <p:sp>
        <p:nvSpPr>
          <p:cNvPr id="10" name="Rectangle 9">
            <a:extLst>
              <a:ext uri="{FF2B5EF4-FFF2-40B4-BE49-F238E27FC236}">
                <a16:creationId xmlns:a16="http://schemas.microsoft.com/office/drawing/2014/main" id="{2008515E-8A69-D6C0-5E79-92A4BF4DBD84}"/>
              </a:ext>
            </a:extLst>
          </p:cNvPr>
          <p:cNvSpPr/>
          <p:nvPr/>
        </p:nvSpPr>
        <p:spPr>
          <a:xfrm>
            <a:off x="186731" y="353964"/>
            <a:ext cx="11822210" cy="323166"/>
          </a:xfrm>
          <a:prstGeom prst="rect">
            <a:avLst/>
          </a:prstGeom>
          <a:solidFill>
            <a:schemeClr val="bg1">
              <a:lumMod val="7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37" name="Picture 3">
            <a:extLst>
              <a:ext uri="{FF2B5EF4-FFF2-40B4-BE49-F238E27FC236}">
                <a16:creationId xmlns:a16="http://schemas.microsoft.com/office/drawing/2014/main" id="{542329DA-1D2C-1270-B408-1F70091C13EA}"/>
              </a:ext>
            </a:extLst>
          </p:cNvPr>
          <p:cNvPicPr>
            <a:picLocks noChangeAspect="1" noChangeArrowheads="1"/>
          </p:cNvPicPr>
          <p:nvPr/>
        </p:nvPicPr>
        <p:blipFill>
          <a:blip r:embed="rId4" cstate="print">
            <a:duotone>
              <a:schemeClr val="bg2">
                <a:shade val="45000"/>
                <a:satMod val="135000"/>
              </a:schemeClr>
              <a:prstClr val="white"/>
            </a:duotone>
          </a:blip>
          <a:srcRect/>
          <a:stretch>
            <a:fillRect/>
          </a:stretch>
        </p:blipFill>
        <p:spPr bwMode="auto">
          <a:xfrm>
            <a:off x="10058680" y="6525344"/>
            <a:ext cx="609321" cy="332656"/>
          </a:xfrm>
          <a:prstGeom prst="rect">
            <a:avLst/>
          </a:prstGeom>
          <a:noFill/>
          <a:ln w="9525">
            <a:noFill/>
            <a:miter lim="800000"/>
            <a:headEnd/>
            <a:tailEnd/>
          </a:ln>
        </p:spPr>
      </p:pic>
      <p:sp>
        <p:nvSpPr>
          <p:cNvPr id="5" name="TextBox 4">
            <a:extLst>
              <a:ext uri="{FF2B5EF4-FFF2-40B4-BE49-F238E27FC236}">
                <a16:creationId xmlns:a16="http://schemas.microsoft.com/office/drawing/2014/main" id="{92286AE4-24D3-84C5-72FD-EDE70D234C40}"/>
              </a:ext>
            </a:extLst>
          </p:cNvPr>
          <p:cNvSpPr txBox="1"/>
          <p:nvPr/>
        </p:nvSpPr>
        <p:spPr>
          <a:xfrm>
            <a:off x="127116" y="49066"/>
            <a:ext cx="5760640" cy="923330"/>
          </a:xfrm>
          <a:prstGeom prst="rect">
            <a:avLst/>
          </a:prstGeom>
          <a:noFill/>
        </p:spPr>
        <p:txBody>
          <a:bodyPr wrap="square" rtlCol="0">
            <a:spAutoFit/>
          </a:bodyPr>
          <a:lstStyle/>
          <a:p>
            <a:r>
              <a:rPr lang="en-GB">
                <a:latin typeface="Tw Cen MT" panose="020B0602020104020603" pitchFamily="34" charset="0"/>
              </a:rPr>
              <a:t>Year 3 Autumn 2025</a:t>
            </a:r>
          </a:p>
          <a:p>
            <a:r>
              <a:rPr lang="en-GB">
                <a:latin typeface="Tw Cen MT" panose="020B0602020104020603" pitchFamily="34" charset="0"/>
              </a:rPr>
              <a:t>Our learning this term</a:t>
            </a:r>
          </a:p>
          <a:p>
            <a:endParaRPr lang="en-GB">
              <a:latin typeface="Tw Cen MT" panose="020B0602020104020603" pitchFamily="34" charset="0"/>
            </a:endParaRPr>
          </a:p>
        </p:txBody>
      </p:sp>
      <p:sp>
        <p:nvSpPr>
          <p:cNvPr id="44" name="TextBox 43">
            <a:extLst>
              <a:ext uri="{FF2B5EF4-FFF2-40B4-BE49-F238E27FC236}">
                <a16:creationId xmlns:a16="http://schemas.microsoft.com/office/drawing/2014/main" id="{A506C610-D095-C0D6-7DF2-37003843A7B5}"/>
              </a:ext>
            </a:extLst>
          </p:cNvPr>
          <p:cNvSpPr txBox="1"/>
          <p:nvPr/>
        </p:nvSpPr>
        <p:spPr>
          <a:xfrm>
            <a:off x="10363340" y="3432177"/>
            <a:ext cx="2006103" cy="538609"/>
          </a:xfrm>
          <a:prstGeom prst="rect">
            <a:avLst/>
          </a:prstGeom>
          <a:noFill/>
        </p:spPr>
        <p:txBody>
          <a:bodyPr wrap="square" rtlCol="0">
            <a:spAutoFit/>
          </a:bodyPr>
          <a:lstStyle/>
          <a:p>
            <a:br>
              <a:rPr lang="en-GB" sz="1100">
                <a:latin typeface="NTPreCursivefk" panose="03000400000000000000" pitchFamily="66" charset="0"/>
              </a:rPr>
            </a:br>
            <a:endParaRPr lang="en-GB"/>
          </a:p>
        </p:txBody>
      </p:sp>
      <p:sp>
        <p:nvSpPr>
          <p:cNvPr id="45" name="TextBox 44">
            <a:extLst>
              <a:ext uri="{FF2B5EF4-FFF2-40B4-BE49-F238E27FC236}">
                <a16:creationId xmlns:a16="http://schemas.microsoft.com/office/drawing/2014/main" id="{EE1BB861-4AD2-4872-3A2D-21302FEF2034}"/>
              </a:ext>
            </a:extLst>
          </p:cNvPr>
          <p:cNvSpPr txBox="1"/>
          <p:nvPr/>
        </p:nvSpPr>
        <p:spPr>
          <a:xfrm>
            <a:off x="8901698" y="4534339"/>
            <a:ext cx="1945075" cy="538609"/>
          </a:xfrm>
          <a:prstGeom prst="rect">
            <a:avLst/>
          </a:prstGeom>
          <a:noFill/>
        </p:spPr>
        <p:txBody>
          <a:bodyPr wrap="square" rtlCol="0">
            <a:spAutoFit/>
          </a:bodyPr>
          <a:lstStyle/>
          <a:p>
            <a:br>
              <a:rPr lang="en-GB" sz="1100">
                <a:latin typeface="NTPreCursivefk" panose="03000400000000000000" pitchFamily="66" charset="0"/>
              </a:rPr>
            </a:br>
            <a:endParaRPr lang="en-GB"/>
          </a:p>
        </p:txBody>
      </p:sp>
      <p:pic>
        <p:nvPicPr>
          <p:cNvPr id="2" name="Picture 1">
            <a:extLst>
              <a:ext uri="{FF2B5EF4-FFF2-40B4-BE49-F238E27FC236}">
                <a16:creationId xmlns:a16="http://schemas.microsoft.com/office/drawing/2014/main" id="{3AA704CC-3B8D-57EA-EE5F-947FCBFE5308}"/>
              </a:ext>
            </a:extLst>
          </p:cNvPr>
          <p:cNvPicPr>
            <a:picLocks noChangeAspect="1"/>
          </p:cNvPicPr>
          <p:nvPr/>
        </p:nvPicPr>
        <p:blipFill>
          <a:blip r:embed="rId5">
            <a:clrChange>
              <a:clrFrom>
                <a:srgbClr val="FEFEFE"/>
              </a:clrFrom>
              <a:clrTo>
                <a:srgbClr val="FEFEFE">
                  <a:alpha val="0"/>
                </a:srgbClr>
              </a:clrTo>
            </a:clrChange>
          </a:blip>
          <a:stretch>
            <a:fillRect/>
          </a:stretch>
        </p:blipFill>
        <p:spPr>
          <a:xfrm>
            <a:off x="11040131" y="6175111"/>
            <a:ext cx="985641" cy="544301"/>
          </a:xfrm>
          <a:prstGeom prst="rect">
            <a:avLst/>
          </a:prstGeom>
        </p:spPr>
      </p:pic>
      <p:sp>
        <p:nvSpPr>
          <p:cNvPr id="17" name="Rectangle 16">
            <a:extLst>
              <a:ext uri="{FF2B5EF4-FFF2-40B4-BE49-F238E27FC236}">
                <a16:creationId xmlns:a16="http://schemas.microsoft.com/office/drawing/2014/main" id="{71452A78-3B2F-D00E-0E0E-859EA673D7A5}"/>
              </a:ext>
            </a:extLst>
          </p:cNvPr>
          <p:cNvSpPr/>
          <p:nvPr/>
        </p:nvSpPr>
        <p:spPr>
          <a:xfrm>
            <a:off x="164057" y="2372491"/>
            <a:ext cx="2815118" cy="1206671"/>
          </a:xfrm>
          <a:prstGeom prst="rect">
            <a:avLst/>
          </a:prstGeom>
          <a:solidFill>
            <a:schemeClr val="bg1">
              <a:lumMod val="85000"/>
            </a:schemeClr>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9" name="Picture 18">
            <a:extLst>
              <a:ext uri="{FF2B5EF4-FFF2-40B4-BE49-F238E27FC236}">
                <a16:creationId xmlns:a16="http://schemas.microsoft.com/office/drawing/2014/main" id="{A1008BF0-ACF4-BA2B-663B-E7FEB09A53F3}"/>
              </a:ext>
            </a:extLst>
          </p:cNvPr>
          <p:cNvPicPr>
            <a:picLocks noChangeAspect="1"/>
          </p:cNvPicPr>
          <p:nvPr/>
        </p:nvPicPr>
        <p:blipFill>
          <a:blip r:embed="rId6"/>
          <a:stretch>
            <a:fillRect/>
          </a:stretch>
        </p:blipFill>
        <p:spPr>
          <a:xfrm>
            <a:off x="185104" y="3756484"/>
            <a:ext cx="2815118" cy="1299304"/>
          </a:xfrm>
          <a:prstGeom prst="rect">
            <a:avLst/>
          </a:prstGeom>
        </p:spPr>
      </p:pic>
      <p:pic>
        <p:nvPicPr>
          <p:cNvPr id="4" name="Picture 4">
            <a:extLst>
              <a:ext uri="{FF2B5EF4-FFF2-40B4-BE49-F238E27FC236}">
                <a16:creationId xmlns:a16="http://schemas.microsoft.com/office/drawing/2014/main" id="{F461E2A1-F878-251D-8AB2-C0E0514BA435}"/>
              </a:ext>
            </a:extLst>
          </p:cNvPr>
          <p:cNvPicPr>
            <a:picLocks noChangeAspect="1" noChangeArrowheads="1"/>
          </p:cNvPicPr>
          <p:nvPr/>
        </p:nvPicPr>
        <p:blipFill>
          <a:blip r:embed="rId7" cstate="print">
            <a:clrChange>
              <a:clrFrom>
                <a:srgbClr val="FFFFFF"/>
              </a:clrFrom>
              <a:clrTo>
                <a:srgbClr val="FFFFFF">
                  <a:alpha val="0"/>
                </a:srgbClr>
              </a:clrTo>
            </a:clrChange>
          </a:blip>
          <a:srcRect/>
          <a:stretch>
            <a:fillRect/>
          </a:stretch>
        </p:blipFill>
        <p:spPr bwMode="auto">
          <a:xfrm>
            <a:off x="10092370" y="5837690"/>
            <a:ext cx="1024468" cy="883699"/>
          </a:xfrm>
          <a:prstGeom prst="rect">
            <a:avLst/>
          </a:prstGeom>
          <a:noFill/>
          <a:ln w="9525">
            <a:noFill/>
            <a:miter lim="800000"/>
            <a:headEnd/>
            <a:tailEnd/>
          </a:ln>
        </p:spPr>
      </p:pic>
      <p:pic>
        <p:nvPicPr>
          <p:cNvPr id="7" name="Picture 6">
            <a:extLst>
              <a:ext uri="{FF2B5EF4-FFF2-40B4-BE49-F238E27FC236}">
                <a16:creationId xmlns:a16="http://schemas.microsoft.com/office/drawing/2014/main" id="{890FFADD-DB03-5284-CFB1-5956A9979646}"/>
              </a:ext>
            </a:extLst>
          </p:cNvPr>
          <p:cNvPicPr>
            <a:picLocks noChangeAspect="1"/>
          </p:cNvPicPr>
          <p:nvPr/>
        </p:nvPicPr>
        <p:blipFill>
          <a:blip r:embed="rId8">
            <a:clrChange>
              <a:clrFrom>
                <a:srgbClr val="F4F4F6"/>
              </a:clrFrom>
              <a:clrTo>
                <a:srgbClr val="F4F4F6">
                  <a:alpha val="0"/>
                </a:srgbClr>
              </a:clrTo>
            </a:clrChange>
          </a:blip>
          <a:stretch>
            <a:fillRect/>
          </a:stretch>
        </p:blipFill>
        <p:spPr>
          <a:xfrm>
            <a:off x="222554" y="2410472"/>
            <a:ext cx="735866" cy="659019"/>
          </a:xfrm>
          <a:prstGeom prst="rect">
            <a:avLst/>
          </a:prstGeom>
        </p:spPr>
      </p:pic>
      <p:pic>
        <p:nvPicPr>
          <p:cNvPr id="12" name="Picture 11">
            <a:extLst>
              <a:ext uri="{FF2B5EF4-FFF2-40B4-BE49-F238E27FC236}">
                <a16:creationId xmlns:a16="http://schemas.microsoft.com/office/drawing/2014/main" id="{FFDF4346-9994-12B8-F7A7-B9FFE360FF58}"/>
              </a:ext>
            </a:extLst>
          </p:cNvPr>
          <p:cNvPicPr>
            <a:picLocks noChangeAspect="1"/>
          </p:cNvPicPr>
          <p:nvPr/>
        </p:nvPicPr>
        <p:blipFill>
          <a:blip r:embed="rId9">
            <a:clrChange>
              <a:clrFrom>
                <a:srgbClr val="F4F4F6"/>
              </a:clrFrom>
              <a:clrTo>
                <a:srgbClr val="F4F4F6">
                  <a:alpha val="0"/>
                </a:srgbClr>
              </a:clrTo>
            </a:clrChange>
          </a:blip>
          <a:stretch>
            <a:fillRect/>
          </a:stretch>
        </p:blipFill>
        <p:spPr>
          <a:xfrm>
            <a:off x="245950" y="3838540"/>
            <a:ext cx="689075" cy="684256"/>
          </a:xfrm>
          <a:prstGeom prst="rect">
            <a:avLst/>
          </a:prstGeom>
        </p:spPr>
      </p:pic>
      <p:pic>
        <p:nvPicPr>
          <p:cNvPr id="23" name="Picture 22">
            <a:extLst>
              <a:ext uri="{FF2B5EF4-FFF2-40B4-BE49-F238E27FC236}">
                <a16:creationId xmlns:a16="http://schemas.microsoft.com/office/drawing/2014/main" id="{70625A0F-1807-C433-B599-434AFFF750AA}"/>
              </a:ext>
            </a:extLst>
          </p:cNvPr>
          <p:cNvPicPr>
            <a:picLocks noChangeAspect="1"/>
          </p:cNvPicPr>
          <p:nvPr/>
        </p:nvPicPr>
        <p:blipFill>
          <a:blip r:embed="rId6"/>
          <a:stretch>
            <a:fillRect/>
          </a:stretch>
        </p:blipFill>
        <p:spPr>
          <a:xfrm>
            <a:off x="157428" y="5223536"/>
            <a:ext cx="2821748" cy="1351450"/>
          </a:xfrm>
          <a:prstGeom prst="rect">
            <a:avLst/>
          </a:prstGeom>
        </p:spPr>
      </p:pic>
      <p:pic>
        <p:nvPicPr>
          <p:cNvPr id="60" name="Picture 59">
            <a:extLst>
              <a:ext uri="{FF2B5EF4-FFF2-40B4-BE49-F238E27FC236}">
                <a16:creationId xmlns:a16="http://schemas.microsoft.com/office/drawing/2014/main" id="{6BCBAEBD-AC61-622A-852C-2342444A8C66}"/>
              </a:ext>
            </a:extLst>
          </p:cNvPr>
          <p:cNvPicPr>
            <a:picLocks noChangeAspect="1"/>
          </p:cNvPicPr>
          <p:nvPr/>
        </p:nvPicPr>
        <p:blipFill>
          <a:blip r:embed="rId10"/>
          <a:stretch>
            <a:fillRect/>
          </a:stretch>
        </p:blipFill>
        <p:spPr>
          <a:xfrm>
            <a:off x="3115733" y="997961"/>
            <a:ext cx="2840982" cy="1225402"/>
          </a:xfrm>
          <a:prstGeom prst="rect">
            <a:avLst/>
          </a:prstGeom>
        </p:spPr>
      </p:pic>
      <p:pic>
        <p:nvPicPr>
          <p:cNvPr id="48" name="Picture 47">
            <a:extLst>
              <a:ext uri="{FF2B5EF4-FFF2-40B4-BE49-F238E27FC236}">
                <a16:creationId xmlns:a16="http://schemas.microsoft.com/office/drawing/2014/main" id="{BDC384F6-5D80-05C7-2A2D-FBBBF0598365}"/>
              </a:ext>
            </a:extLst>
          </p:cNvPr>
          <p:cNvPicPr>
            <a:picLocks noChangeAspect="1"/>
          </p:cNvPicPr>
          <p:nvPr/>
        </p:nvPicPr>
        <p:blipFill>
          <a:blip r:embed="rId11"/>
          <a:stretch>
            <a:fillRect/>
          </a:stretch>
        </p:blipFill>
        <p:spPr>
          <a:xfrm>
            <a:off x="3096861" y="2362948"/>
            <a:ext cx="2840982" cy="1228396"/>
          </a:xfrm>
          <a:prstGeom prst="rect">
            <a:avLst/>
          </a:prstGeom>
        </p:spPr>
      </p:pic>
      <p:pic>
        <p:nvPicPr>
          <p:cNvPr id="24" name="Picture 23">
            <a:extLst>
              <a:ext uri="{FF2B5EF4-FFF2-40B4-BE49-F238E27FC236}">
                <a16:creationId xmlns:a16="http://schemas.microsoft.com/office/drawing/2014/main" id="{460D8C4D-DDE3-001F-BB2E-8E5D44D7EA50}"/>
              </a:ext>
            </a:extLst>
          </p:cNvPr>
          <p:cNvPicPr>
            <a:picLocks noChangeAspect="1"/>
          </p:cNvPicPr>
          <p:nvPr/>
        </p:nvPicPr>
        <p:blipFill>
          <a:blip r:embed="rId12">
            <a:clrChange>
              <a:clrFrom>
                <a:srgbClr val="F4F4F6"/>
              </a:clrFrom>
              <a:clrTo>
                <a:srgbClr val="F4F4F6">
                  <a:alpha val="0"/>
                </a:srgbClr>
              </a:clrTo>
            </a:clrChange>
          </a:blip>
          <a:stretch>
            <a:fillRect/>
          </a:stretch>
        </p:blipFill>
        <p:spPr>
          <a:xfrm>
            <a:off x="245950" y="5316253"/>
            <a:ext cx="633955" cy="603137"/>
          </a:xfrm>
          <a:prstGeom prst="rect">
            <a:avLst/>
          </a:prstGeom>
        </p:spPr>
      </p:pic>
      <p:pic>
        <p:nvPicPr>
          <p:cNvPr id="26" name="Picture 25">
            <a:extLst>
              <a:ext uri="{FF2B5EF4-FFF2-40B4-BE49-F238E27FC236}">
                <a16:creationId xmlns:a16="http://schemas.microsoft.com/office/drawing/2014/main" id="{66B1BEC4-1D7F-8968-0767-74FB8083C295}"/>
              </a:ext>
            </a:extLst>
          </p:cNvPr>
          <p:cNvPicPr>
            <a:picLocks noChangeAspect="1"/>
          </p:cNvPicPr>
          <p:nvPr/>
        </p:nvPicPr>
        <p:blipFill>
          <a:blip r:embed="rId13">
            <a:clrChange>
              <a:clrFrom>
                <a:srgbClr val="F4F4F6"/>
              </a:clrFrom>
              <a:clrTo>
                <a:srgbClr val="F4F4F6">
                  <a:alpha val="0"/>
                </a:srgbClr>
              </a:clrTo>
            </a:clrChange>
          </a:blip>
          <a:stretch>
            <a:fillRect/>
          </a:stretch>
        </p:blipFill>
        <p:spPr>
          <a:xfrm>
            <a:off x="3128075" y="1077259"/>
            <a:ext cx="764904" cy="754028"/>
          </a:xfrm>
          <a:prstGeom prst="rect">
            <a:avLst/>
          </a:prstGeom>
        </p:spPr>
      </p:pic>
      <p:pic>
        <p:nvPicPr>
          <p:cNvPr id="56" name="Picture 55">
            <a:extLst>
              <a:ext uri="{FF2B5EF4-FFF2-40B4-BE49-F238E27FC236}">
                <a16:creationId xmlns:a16="http://schemas.microsoft.com/office/drawing/2014/main" id="{6673CC81-8890-E75F-721F-F5DA961A05CE}"/>
              </a:ext>
            </a:extLst>
          </p:cNvPr>
          <p:cNvPicPr>
            <a:picLocks noChangeAspect="1"/>
          </p:cNvPicPr>
          <p:nvPr/>
        </p:nvPicPr>
        <p:blipFill>
          <a:blip r:embed="rId14"/>
          <a:stretch>
            <a:fillRect/>
          </a:stretch>
        </p:blipFill>
        <p:spPr>
          <a:xfrm>
            <a:off x="3106005" y="5211183"/>
            <a:ext cx="2822693" cy="1353429"/>
          </a:xfrm>
          <a:prstGeom prst="rect">
            <a:avLst/>
          </a:prstGeom>
        </p:spPr>
      </p:pic>
      <p:pic>
        <p:nvPicPr>
          <p:cNvPr id="54" name="Picture 53">
            <a:extLst>
              <a:ext uri="{FF2B5EF4-FFF2-40B4-BE49-F238E27FC236}">
                <a16:creationId xmlns:a16="http://schemas.microsoft.com/office/drawing/2014/main" id="{E2311656-6DA6-23D5-9F7F-400E57B59974}"/>
              </a:ext>
            </a:extLst>
          </p:cNvPr>
          <p:cNvPicPr>
            <a:picLocks noChangeAspect="1"/>
          </p:cNvPicPr>
          <p:nvPr/>
        </p:nvPicPr>
        <p:blipFill>
          <a:blip r:embed="rId15"/>
          <a:stretch>
            <a:fillRect/>
          </a:stretch>
        </p:blipFill>
        <p:spPr>
          <a:xfrm>
            <a:off x="3115733" y="3742691"/>
            <a:ext cx="2816596" cy="1298561"/>
          </a:xfrm>
          <a:prstGeom prst="rect">
            <a:avLst/>
          </a:prstGeom>
        </p:spPr>
      </p:pic>
      <p:pic>
        <p:nvPicPr>
          <p:cNvPr id="32" name="Picture 31">
            <a:extLst>
              <a:ext uri="{FF2B5EF4-FFF2-40B4-BE49-F238E27FC236}">
                <a16:creationId xmlns:a16="http://schemas.microsoft.com/office/drawing/2014/main" id="{D94432C5-10DA-DA72-3D89-03D5EAE7A5FE}"/>
              </a:ext>
            </a:extLst>
          </p:cNvPr>
          <p:cNvPicPr>
            <a:picLocks noChangeAspect="1"/>
          </p:cNvPicPr>
          <p:nvPr/>
        </p:nvPicPr>
        <p:blipFill>
          <a:blip r:embed="rId16">
            <a:clrChange>
              <a:clrFrom>
                <a:srgbClr val="F4F4F6"/>
              </a:clrFrom>
              <a:clrTo>
                <a:srgbClr val="F4F4F6">
                  <a:alpha val="0"/>
                </a:srgbClr>
              </a:clrTo>
            </a:clrChange>
          </a:blip>
          <a:stretch>
            <a:fillRect/>
          </a:stretch>
        </p:blipFill>
        <p:spPr>
          <a:xfrm>
            <a:off x="3223946" y="3866738"/>
            <a:ext cx="550741" cy="682261"/>
          </a:xfrm>
          <a:prstGeom prst="rect">
            <a:avLst/>
          </a:prstGeom>
        </p:spPr>
      </p:pic>
      <p:pic>
        <p:nvPicPr>
          <p:cNvPr id="34" name="Picture 33">
            <a:extLst>
              <a:ext uri="{FF2B5EF4-FFF2-40B4-BE49-F238E27FC236}">
                <a16:creationId xmlns:a16="http://schemas.microsoft.com/office/drawing/2014/main" id="{46EBF4A8-0D66-5758-5ABC-D45BE48320C4}"/>
              </a:ext>
            </a:extLst>
          </p:cNvPr>
          <p:cNvPicPr>
            <a:picLocks noChangeAspect="1"/>
          </p:cNvPicPr>
          <p:nvPr/>
        </p:nvPicPr>
        <p:blipFill>
          <a:blip r:embed="rId17">
            <a:clrChange>
              <a:clrFrom>
                <a:srgbClr val="F4F4F6"/>
              </a:clrFrom>
              <a:clrTo>
                <a:srgbClr val="F4F4F6">
                  <a:alpha val="0"/>
                </a:srgbClr>
              </a:clrTo>
            </a:clrChange>
          </a:blip>
          <a:stretch>
            <a:fillRect/>
          </a:stretch>
        </p:blipFill>
        <p:spPr>
          <a:xfrm>
            <a:off x="3190322" y="5256235"/>
            <a:ext cx="776077" cy="808033"/>
          </a:xfrm>
          <a:prstGeom prst="rect">
            <a:avLst/>
          </a:prstGeom>
        </p:spPr>
      </p:pic>
      <p:pic>
        <p:nvPicPr>
          <p:cNvPr id="50" name="Picture 49">
            <a:extLst>
              <a:ext uri="{FF2B5EF4-FFF2-40B4-BE49-F238E27FC236}">
                <a16:creationId xmlns:a16="http://schemas.microsoft.com/office/drawing/2014/main" id="{B12E8C37-04F5-F4D9-8C2C-964A4C20DDB6}"/>
              </a:ext>
            </a:extLst>
          </p:cNvPr>
          <p:cNvPicPr>
            <a:picLocks noChangeAspect="1"/>
          </p:cNvPicPr>
          <p:nvPr/>
        </p:nvPicPr>
        <p:blipFill>
          <a:blip r:embed="rId11"/>
          <a:stretch>
            <a:fillRect/>
          </a:stretch>
        </p:blipFill>
        <p:spPr>
          <a:xfrm>
            <a:off x="6060716" y="2384159"/>
            <a:ext cx="2840982" cy="1195003"/>
          </a:xfrm>
          <a:prstGeom prst="rect">
            <a:avLst/>
          </a:prstGeom>
        </p:spPr>
      </p:pic>
      <p:pic>
        <p:nvPicPr>
          <p:cNvPr id="55" name="Picture 54">
            <a:extLst>
              <a:ext uri="{FF2B5EF4-FFF2-40B4-BE49-F238E27FC236}">
                <a16:creationId xmlns:a16="http://schemas.microsoft.com/office/drawing/2014/main" id="{FE233387-670D-C538-7D2F-5C2E8DD8AC02}"/>
              </a:ext>
            </a:extLst>
          </p:cNvPr>
          <p:cNvPicPr>
            <a:picLocks noChangeAspect="1"/>
          </p:cNvPicPr>
          <p:nvPr/>
        </p:nvPicPr>
        <p:blipFill>
          <a:blip r:embed="rId18"/>
          <a:stretch>
            <a:fillRect/>
          </a:stretch>
        </p:blipFill>
        <p:spPr>
          <a:xfrm>
            <a:off x="6083251" y="3742691"/>
            <a:ext cx="2816596" cy="1298561"/>
          </a:xfrm>
          <a:prstGeom prst="rect">
            <a:avLst/>
          </a:prstGeom>
        </p:spPr>
      </p:pic>
      <p:pic>
        <p:nvPicPr>
          <p:cNvPr id="41" name="Picture 40">
            <a:extLst>
              <a:ext uri="{FF2B5EF4-FFF2-40B4-BE49-F238E27FC236}">
                <a16:creationId xmlns:a16="http://schemas.microsoft.com/office/drawing/2014/main" id="{A87A0F66-7659-EDD5-7A24-CD65F3B3A6D4}"/>
              </a:ext>
            </a:extLst>
          </p:cNvPr>
          <p:cNvPicPr>
            <a:picLocks noChangeAspect="1"/>
          </p:cNvPicPr>
          <p:nvPr/>
        </p:nvPicPr>
        <p:blipFill>
          <a:blip r:embed="rId19">
            <a:clrChange>
              <a:clrFrom>
                <a:srgbClr val="F4F4F6"/>
              </a:clrFrom>
              <a:clrTo>
                <a:srgbClr val="F4F4F6">
                  <a:alpha val="0"/>
                </a:srgbClr>
              </a:clrTo>
            </a:clrChange>
          </a:blip>
          <a:stretch>
            <a:fillRect/>
          </a:stretch>
        </p:blipFill>
        <p:spPr>
          <a:xfrm>
            <a:off x="6124344" y="3807448"/>
            <a:ext cx="865304" cy="791029"/>
          </a:xfrm>
          <a:prstGeom prst="rect">
            <a:avLst/>
          </a:prstGeom>
        </p:spPr>
      </p:pic>
      <p:pic>
        <p:nvPicPr>
          <p:cNvPr id="62" name="Picture 61">
            <a:extLst>
              <a:ext uri="{FF2B5EF4-FFF2-40B4-BE49-F238E27FC236}">
                <a16:creationId xmlns:a16="http://schemas.microsoft.com/office/drawing/2014/main" id="{21CF1C81-EAD4-5CB7-9BA7-B3EBD2933984}"/>
              </a:ext>
            </a:extLst>
          </p:cNvPr>
          <p:cNvPicPr>
            <a:picLocks noChangeAspect="1"/>
          </p:cNvPicPr>
          <p:nvPr/>
        </p:nvPicPr>
        <p:blipFill>
          <a:blip r:embed="rId20"/>
          <a:stretch>
            <a:fillRect/>
          </a:stretch>
        </p:blipFill>
        <p:spPr>
          <a:xfrm>
            <a:off x="6074387" y="982028"/>
            <a:ext cx="2840982" cy="1225402"/>
          </a:xfrm>
          <a:prstGeom prst="rect">
            <a:avLst/>
          </a:prstGeom>
        </p:spPr>
      </p:pic>
      <p:pic>
        <p:nvPicPr>
          <p:cNvPr id="57" name="Picture 56">
            <a:extLst>
              <a:ext uri="{FF2B5EF4-FFF2-40B4-BE49-F238E27FC236}">
                <a16:creationId xmlns:a16="http://schemas.microsoft.com/office/drawing/2014/main" id="{B3B2BEF3-0E21-FAB3-540D-D8D53BFDE665}"/>
              </a:ext>
            </a:extLst>
          </p:cNvPr>
          <p:cNvPicPr>
            <a:picLocks noChangeAspect="1"/>
          </p:cNvPicPr>
          <p:nvPr/>
        </p:nvPicPr>
        <p:blipFill>
          <a:blip r:embed="rId14"/>
          <a:stretch>
            <a:fillRect/>
          </a:stretch>
        </p:blipFill>
        <p:spPr>
          <a:xfrm>
            <a:off x="6080202" y="5211182"/>
            <a:ext cx="2822693" cy="1353429"/>
          </a:xfrm>
          <a:prstGeom prst="rect">
            <a:avLst/>
          </a:prstGeom>
        </p:spPr>
      </p:pic>
      <p:pic>
        <p:nvPicPr>
          <p:cNvPr id="43" name="Picture 42">
            <a:extLst>
              <a:ext uri="{FF2B5EF4-FFF2-40B4-BE49-F238E27FC236}">
                <a16:creationId xmlns:a16="http://schemas.microsoft.com/office/drawing/2014/main" id="{F6C5F255-CCFB-2718-9781-2ED751A51A34}"/>
              </a:ext>
            </a:extLst>
          </p:cNvPr>
          <p:cNvPicPr>
            <a:picLocks noChangeAspect="1"/>
          </p:cNvPicPr>
          <p:nvPr/>
        </p:nvPicPr>
        <p:blipFill>
          <a:blip r:embed="rId21">
            <a:clrChange>
              <a:clrFrom>
                <a:srgbClr val="F4F4F6"/>
              </a:clrFrom>
              <a:clrTo>
                <a:srgbClr val="F4F4F6">
                  <a:alpha val="0"/>
                </a:srgbClr>
              </a:clrTo>
            </a:clrChange>
          </a:blip>
          <a:stretch>
            <a:fillRect/>
          </a:stretch>
        </p:blipFill>
        <p:spPr>
          <a:xfrm>
            <a:off x="6148006" y="2439130"/>
            <a:ext cx="635142" cy="631727"/>
          </a:xfrm>
          <a:prstGeom prst="rect">
            <a:avLst/>
          </a:prstGeom>
        </p:spPr>
      </p:pic>
      <p:pic>
        <p:nvPicPr>
          <p:cNvPr id="47" name="Picture 46">
            <a:extLst>
              <a:ext uri="{FF2B5EF4-FFF2-40B4-BE49-F238E27FC236}">
                <a16:creationId xmlns:a16="http://schemas.microsoft.com/office/drawing/2014/main" id="{3019B9D7-251F-5681-CEDC-145B972FC586}"/>
              </a:ext>
            </a:extLst>
          </p:cNvPr>
          <p:cNvPicPr>
            <a:picLocks noChangeAspect="1"/>
          </p:cNvPicPr>
          <p:nvPr/>
        </p:nvPicPr>
        <p:blipFill>
          <a:blip r:embed="rId22">
            <a:clrChange>
              <a:clrFrom>
                <a:srgbClr val="F4F4F6"/>
              </a:clrFrom>
              <a:clrTo>
                <a:srgbClr val="F4F4F6">
                  <a:alpha val="0"/>
                </a:srgbClr>
              </a:clrTo>
            </a:clrChange>
          </a:blip>
          <a:stretch>
            <a:fillRect/>
          </a:stretch>
        </p:blipFill>
        <p:spPr>
          <a:xfrm>
            <a:off x="6125739" y="970301"/>
            <a:ext cx="1000868" cy="642603"/>
          </a:xfrm>
          <a:prstGeom prst="rect">
            <a:avLst/>
          </a:prstGeom>
        </p:spPr>
      </p:pic>
      <p:pic>
        <p:nvPicPr>
          <p:cNvPr id="49" name="Picture 48">
            <a:extLst>
              <a:ext uri="{FF2B5EF4-FFF2-40B4-BE49-F238E27FC236}">
                <a16:creationId xmlns:a16="http://schemas.microsoft.com/office/drawing/2014/main" id="{457F2266-2CA7-3BA4-3DC6-8D16583006D9}"/>
              </a:ext>
            </a:extLst>
          </p:cNvPr>
          <p:cNvPicPr>
            <a:picLocks noChangeAspect="1"/>
          </p:cNvPicPr>
          <p:nvPr/>
        </p:nvPicPr>
        <p:blipFill>
          <a:blip r:embed="rId23">
            <a:clrChange>
              <a:clrFrom>
                <a:srgbClr val="F4F4F6"/>
              </a:clrFrom>
              <a:clrTo>
                <a:srgbClr val="F4F4F6">
                  <a:alpha val="0"/>
                </a:srgbClr>
              </a:clrTo>
            </a:clrChange>
          </a:blip>
          <a:stretch>
            <a:fillRect/>
          </a:stretch>
        </p:blipFill>
        <p:spPr>
          <a:xfrm>
            <a:off x="6144297" y="5286191"/>
            <a:ext cx="642559" cy="665715"/>
          </a:xfrm>
          <a:prstGeom prst="rect">
            <a:avLst/>
          </a:prstGeom>
        </p:spPr>
      </p:pic>
      <p:pic>
        <p:nvPicPr>
          <p:cNvPr id="52" name="Picture 51">
            <a:extLst>
              <a:ext uri="{FF2B5EF4-FFF2-40B4-BE49-F238E27FC236}">
                <a16:creationId xmlns:a16="http://schemas.microsoft.com/office/drawing/2014/main" id="{7710568A-A916-CE18-7925-1EF25BF20EF5}"/>
              </a:ext>
            </a:extLst>
          </p:cNvPr>
          <p:cNvPicPr>
            <a:picLocks noChangeAspect="1"/>
          </p:cNvPicPr>
          <p:nvPr/>
        </p:nvPicPr>
        <p:blipFill>
          <a:blip r:embed="rId11"/>
          <a:stretch>
            <a:fillRect/>
          </a:stretch>
        </p:blipFill>
        <p:spPr>
          <a:xfrm>
            <a:off x="9017208" y="2372491"/>
            <a:ext cx="2840982" cy="1209774"/>
          </a:xfrm>
          <a:prstGeom prst="rect">
            <a:avLst/>
          </a:prstGeom>
        </p:spPr>
      </p:pic>
      <p:pic>
        <p:nvPicPr>
          <p:cNvPr id="51" name="Picture 50">
            <a:extLst>
              <a:ext uri="{FF2B5EF4-FFF2-40B4-BE49-F238E27FC236}">
                <a16:creationId xmlns:a16="http://schemas.microsoft.com/office/drawing/2014/main" id="{AECFBC04-25AF-F96F-4E97-6F2971F527DB}"/>
              </a:ext>
            </a:extLst>
          </p:cNvPr>
          <p:cNvPicPr>
            <a:picLocks noChangeAspect="1"/>
          </p:cNvPicPr>
          <p:nvPr/>
        </p:nvPicPr>
        <p:blipFill>
          <a:blip r:embed="rId24">
            <a:clrChange>
              <a:clrFrom>
                <a:srgbClr val="F4F4F6"/>
              </a:clrFrom>
              <a:clrTo>
                <a:srgbClr val="F4F4F6">
                  <a:alpha val="0"/>
                </a:srgbClr>
              </a:clrTo>
            </a:clrChange>
          </a:blip>
          <a:stretch>
            <a:fillRect/>
          </a:stretch>
        </p:blipFill>
        <p:spPr>
          <a:xfrm>
            <a:off x="9067296" y="2458569"/>
            <a:ext cx="701852" cy="686168"/>
          </a:xfrm>
          <a:prstGeom prst="rect">
            <a:avLst/>
          </a:prstGeom>
        </p:spPr>
      </p:pic>
      <p:pic>
        <p:nvPicPr>
          <p:cNvPr id="53" name="Picture 52">
            <a:extLst>
              <a:ext uri="{FF2B5EF4-FFF2-40B4-BE49-F238E27FC236}">
                <a16:creationId xmlns:a16="http://schemas.microsoft.com/office/drawing/2014/main" id="{22E26FE6-48E3-F71B-4685-1D80DF6C6D85}"/>
              </a:ext>
            </a:extLst>
          </p:cNvPr>
          <p:cNvPicPr>
            <a:picLocks noChangeAspect="1"/>
          </p:cNvPicPr>
          <p:nvPr/>
        </p:nvPicPr>
        <p:blipFill>
          <a:blip r:embed="rId25">
            <a:clrChange>
              <a:clrFrom>
                <a:srgbClr val="F4F4F6"/>
              </a:clrFrom>
              <a:clrTo>
                <a:srgbClr val="F4F4F6">
                  <a:alpha val="0"/>
                </a:srgbClr>
              </a:clrTo>
            </a:clrChange>
          </a:blip>
          <a:stretch>
            <a:fillRect/>
          </a:stretch>
        </p:blipFill>
        <p:spPr>
          <a:xfrm>
            <a:off x="9128451" y="2378070"/>
            <a:ext cx="784150" cy="538609"/>
          </a:xfrm>
          <a:prstGeom prst="rect">
            <a:avLst/>
          </a:prstGeom>
        </p:spPr>
      </p:pic>
      <p:sp>
        <p:nvSpPr>
          <p:cNvPr id="3" name="TextBox 2">
            <a:extLst>
              <a:ext uri="{FF2B5EF4-FFF2-40B4-BE49-F238E27FC236}">
                <a16:creationId xmlns:a16="http://schemas.microsoft.com/office/drawing/2014/main" id="{F6979999-57C4-34BD-9175-76C0237786A1}"/>
              </a:ext>
            </a:extLst>
          </p:cNvPr>
          <p:cNvSpPr txBox="1"/>
          <p:nvPr/>
        </p:nvSpPr>
        <p:spPr>
          <a:xfrm>
            <a:off x="127116" y="875858"/>
            <a:ext cx="3982146" cy="276999"/>
          </a:xfrm>
          <a:prstGeom prst="rect">
            <a:avLst/>
          </a:prstGeom>
          <a:noFill/>
        </p:spPr>
        <p:txBody>
          <a:bodyPr wrap="square" rtlCol="0">
            <a:spAutoFit/>
          </a:bodyPr>
          <a:lstStyle/>
          <a:p>
            <a:r>
              <a:rPr lang="en-GB" sz="1200">
                <a:latin typeface="Tw Cen MT" panose="020B0602020104020603" pitchFamily="34" charset="0"/>
              </a:rPr>
              <a:t>In English, we will be focusing on these texts:</a:t>
            </a:r>
          </a:p>
        </p:txBody>
      </p:sp>
      <p:sp>
        <p:nvSpPr>
          <p:cNvPr id="11" name="TextBox 10">
            <a:extLst>
              <a:ext uri="{FF2B5EF4-FFF2-40B4-BE49-F238E27FC236}">
                <a16:creationId xmlns:a16="http://schemas.microsoft.com/office/drawing/2014/main" id="{9ECB4EB2-D7F5-27D7-6953-DA8AD0837FE2}"/>
              </a:ext>
            </a:extLst>
          </p:cNvPr>
          <p:cNvSpPr txBox="1"/>
          <p:nvPr/>
        </p:nvSpPr>
        <p:spPr>
          <a:xfrm>
            <a:off x="911631" y="2361914"/>
            <a:ext cx="2067544" cy="1384995"/>
          </a:xfrm>
          <a:prstGeom prst="rect">
            <a:avLst/>
          </a:prstGeom>
          <a:noFill/>
        </p:spPr>
        <p:txBody>
          <a:bodyPr wrap="square">
            <a:spAutoFit/>
          </a:bodyPr>
          <a:lstStyle/>
          <a:p>
            <a:r>
              <a:rPr lang="en-GB" sz="1100">
                <a:latin typeface="Tw Cen MT" panose="020B0602020104020603" pitchFamily="34" charset="0"/>
              </a:rPr>
              <a:t>In reading, we will be developing our comprehension skills: predicting, summarising, retrieving, clarifying, deducing and inferring and providing evidence to support our answers.</a:t>
            </a:r>
          </a:p>
          <a:p>
            <a:endParaRPr lang="en-GB" sz="1800">
              <a:latin typeface="Tw Cen MT" panose="020B0602020104020603" pitchFamily="34" charset="0"/>
            </a:endParaRPr>
          </a:p>
        </p:txBody>
      </p:sp>
      <p:sp>
        <p:nvSpPr>
          <p:cNvPr id="22" name="TextBox 21">
            <a:extLst>
              <a:ext uri="{FF2B5EF4-FFF2-40B4-BE49-F238E27FC236}">
                <a16:creationId xmlns:a16="http://schemas.microsoft.com/office/drawing/2014/main" id="{65D54A34-119B-F547-F17A-71BDD307871A}"/>
              </a:ext>
            </a:extLst>
          </p:cNvPr>
          <p:cNvSpPr txBox="1"/>
          <p:nvPr/>
        </p:nvSpPr>
        <p:spPr>
          <a:xfrm>
            <a:off x="886767" y="3749214"/>
            <a:ext cx="2137867" cy="1277273"/>
          </a:xfrm>
          <a:prstGeom prst="rect">
            <a:avLst/>
          </a:prstGeom>
          <a:noFill/>
        </p:spPr>
        <p:txBody>
          <a:bodyPr wrap="square">
            <a:spAutoFit/>
          </a:bodyPr>
          <a:lstStyle/>
          <a:p>
            <a:r>
              <a:rPr lang="en-GB" sz="1100">
                <a:latin typeface="Tw Cen MT" panose="020B0602020104020603" pitchFamily="34" charset="0"/>
              </a:rPr>
              <a:t>In writing, we will be learning about types of nouns,  subject and verbs and clauses. We will be writing as diary entries as characters from our class texts, adopting a formal style to write persuasive letters and poetry.</a:t>
            </a:r>
          </a:p>
        </p:txBody>
      </p:sp>
      <p:sp>
        <p:nvSpPr>
          <p:cNvPr id="27" name="TextBox 26">
            <a:extLst>
              <a:ext uri="{FF2B5EF4-FFF2-40B4-BE49-F238E27FC236}">
                <a16:creationId xmlns:a16="http://schemas.microsoft.com/office/drawing/2014/main" id="{4D4468B5-CB4B-2E23-C474-74CA729C1DC7}"/>
              </a:ext>
            </a:extLst>
          </p:cNvPr>
          <p:cNvSpPr txBox="1"/>
          <p:nvPr/>
        </p:nvSpPr>
        <p:spPr>
          <a:xfrm>
            <a:off x="879905" y="5256235"/>
            <a:ext cx="2158914" cy="1461939"/>
          </a:xfrm>
          <a:prstGeom prst="rect">
            <a:avLst/>
          </a:prstGeom>
          <a:noFill/>
        </p:spPr>
        <p:txBody>
          <a:bodyPr wrap="square">
            <a:spAutoFit/>
          </a:bodyPr>
          <a:lstStyle/>
          <a:p>
            <a:r>
              <a:rPr lang="en-GB" sz="1100">
                <a:latin typeface="Tw Cen MT" panose="020B0602020104020603" pitchFamily="34" charset="0"/>
              </a:rPr>
              <a:t>In maths, we will be looking at p</a:t>
            </a:r>
            <a:r>
              <a:rPr kumimoji="0" lang="en-GB" sz="1100" b="0" i="0" u="none" strike="noStrike" kern="1200" cap="none" spc="0" normalizeH="0" baseline="0" noProof="0">
                <a:ln>
                  <a:noFill/>
                </a:ln>
                <a:solidFill>
                  <a:prstClr val="black"/>
                </a:solidFill>
                <a:effectLst/>
                <a:uLnTx/>
                <a:uFillTx/>
                <a:latin typeface="Tw Cen MT" panose="020B0602020104020603" pitchFamily="34" charset="0"/>
                <a:ea typeface="Calibri" panose="020F0502020204030204" pitchFamily="34" charset="0"/>
                <a:cs typeface="Times New Roman" panose="02020603050405020304" pitchFamily="18" charset="0"/>
              </a:rPr>
              <a:t>lace value, fractions, addition and subtraction, measurement, multiplication (and division), decimals and percentage, division, ratio and proportion, shape, angles and statistics.</a:t>
            </a:r>
          </a:p>
          <a:p>
            <a:endParaRPr lang="en-GB" sz="1200">
              <a:latin typeface="Tw Cen MT" panose="020B0602020104020603" pitchFamily="34" charset="0"/>
            </a:endParaRPr>
          </a:p>
        </p:txBody>
      </p:sp>
      <p:pic>
        <p:nvPicPr>
          <p:cNvPr id="1026" name="Picture 2" descr="Stone Age Boy: The perfect introduction ...">
            <a:extLst>
              <a:ext uri="{FF2B5EF4-FFF2-40B4-BE49-F238E27FC236}">
                <a16:creationId xmlns:a16="http://schemas.microsoft.com/office/drawing/2014/main" id="{384EA7A9-5F30-EE0A-EDA9-03ACA8E0E097}"/>
              </a:ext>
            </a:extLst>
          </p:cNvPr>
          <p:cNvPicPr>
            <a:picLocks noChangeAspect="1" noChangeArrowheads="1"/>
          </p:cNvPicPr>
          <p:nvPr/>
        </p:nvPicPr>
        <p:blipFill rotWithShape="1">
          <a:blip r:embed="rId26">
            <a:extLst>
              <a:ext uri="{28A0092B-C50C-407E-A947-70E740481C1C}">
                <a14:useLocalDpi xmlns:a14="http://schemas.microsoft.com/office/drawing/2010/main" val="0"/>
              </a:ext>
            </a:extLst>
          </a:blip>
          <a:srcRect r="9492"/>
          <a:stretch/>
        </p:blipFill>
        <p:spPr bwMode="auto">
          <a:xfrm>
            <a:off x="177332" y="1137517"/>
            <a:ext cx="887007" cy="1135141"/>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The Magic Paintbrush : Donaldson, Julia ...">
            <a:extLst>
              <a:ext uri="{FF2B5EF4-FFF2-40B4-BE49-F238E27FC236}">
                <a16:creationId xmlns:a16="http://schemas.microsoft.com/office/drawing/2014/main" id="{24F4A8E0-A3E5-A011-A3EE-A9D9CCF6167E}"/>
              </a:ext>
            </a:extLst>
          </p:cNvPr>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1189770" y="1171662"/>
            <a:ext cx="846956" cy="1057641"/>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Skara Brae : Finch, Dawn, author : Free ...">
            <a:extLst>
              <a:ext uri="{FF2B5EF4-FFF2-40B4-BE49-F238E27FC236}">
                <a16:creationId xmlns:a16="http://schemas.microsoft.com/office/drawing/2014/main" id="{82B34177-5F63-C711-62B1-9AA0BDCFAB4B}"/>
              </a:ext>
            </a:extLst>
          </p:cNvPr>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2137015" y="1149756"/>
            <a:ext cx="801275" cy="1083589"/>
          </a:xfrm>
          <a:prstGeom prst="rect">
            <a:avLst/>
          </a:prstGeom>
          <a:noFill/>
          <a:extLst>
            <a:ext uri="{909E8E84-426E-40DD-AFC4-6F175D3DCCD1}">
              <a14:hiddenFill xmlns:a14="http://schemas.microsoft.com/office/drawing/2010/main">
                <a:solidFill>
                  <a:srgbClr val="FFFFFF"/>
                </a:solidFill>
              </a14:hiddenFill>
            </a:ext>
          </a:extLst>
        </p:spPr>
      </p:pic>
      <p:sp>
        <p:nvSpPr>
          <p:cNvPr id="13" name="TextBox 12">
            <a:extLst>
              <a:ext uri="{FF2B5EF4-FFF2-40B4-BE49-F238E27FC236}">
                <a16:creationId xmlns:a16="http://schemas.microsoft.com/office/drawing/2014/main" id="{5F2922C8-34FD-C316-EB28-822E1E423541}"/>
              </a:ext>
            </a:extLst>
          </p:cNvPr>
          <p:cNvSpPr txBox="1"/>
          <p:nvPr/>
        </p:nvSpPr>
        <p:spPr>
          <a:xfrm>
            <a:off x="3802284" y="1008857"/>
            <a:ext cx="2204518" cy="1384995"/>
          </a:xfrm>
          <a:prstGeom prst="rect">
            <a:avLst/>
          </a:prstGeom>
          <a:noFill/>
        </p:spPr>
        <p:txBody>
          <a:bodyPr wrap="square">
            <a:spAutoFit/>
          </a:bodyPr>
          <a:lstStyle/>
          <a:p>
            <a:r>
              <a:rPr lang="en-GB" sz="1100">
                <a:latin typeface="Tw Cen MT" panose="020B0602020104020603" pitchFamily="34" charset="0"/>
              </a:rPr>
              <a:t>In science, we will be learning about the different types of rocks and their properties, and how fossils have formed over the years. We will also be learning about the different forces and magnets.</a:t>
            </a:r>
          </a:p>
          <a:p>
            <a:endParaRPr lang="en-GB" sz="1800">
              <a:latin typeface="Tw Cen MT" panose="020B0602020104020603" pitchFamily="34" charset="0"/>
            </a:endParaRPr>
          </a:p>
        </p:txBody>
      </p:sp>
      <p:sp>
        <p:nvSpPr>
          <p:cNvPr id="14" name="TextBox 13">
            <a:extLst>
              <a:ext uri="{FF2B5EF4-FFF2-40B4-BE49-F238E27FC236}">
                <a16:creationId xmlns:a16="http://schemas.microsoft.com/office/drawing/2014/main" id="{4D23C8EB-9F9B-93BE-1821-46C24D2F23FD}"/>
              </a:ext>
            </a:extLst>
          </p:cNvPr>
          <p:cNvSpPr txBox="1"/>
          <p:nvPr/>
        </p:nvSpPr>
        <p:spPr>
          <a:xfrm>
            <a:off x="3770554" y="2447911"/>
            <a:ext cx="2067544" cy="1384995"/>
          </a:xfrm>
          <a:prstGeom prst="rect">
            <a:avLst/>
          </a:prstGeom>
          <a:noFill/>
        </p:spPr>
        <p:txBody>
          <a:bodyPr wrap="square">
            <a:spAutoFit/>
          </a:bodyPr>
          <a:lstStyle/>
          <a:p>
            <a:r>
              <a:rPr lang="en-GB" sz="1100">
                <a:latin typeface="Tw Cen MT" panose="020B0602020104020603" pitchFamily="34" charset="0"/>
              </a:rPr>
              <a:t>In history, we will be learning about the Stone age, Bronze age and the Iron age. We will look at how farming, settlements and life for people has changed over time.</a:t>
            </a:r>
          </a:p>
          <a:p>
            <a:endParaRPr lang="en-GB" sz="1800">
              <a:latin typeface="Tw Cen MT" panose="020B0602020104020603" pitchFamily="34" charset="0"/>
            </a:endParaRPr>
          </a:p>
        </p:txBody>
      </p:sp>
      <p:sp>
        <p:nvSpPr>
          <p:cNvPr id="15" name="TextBox 14">
            <a:extLst>
              <a:ext uri="{FF2B5EF4-FFF2-40B4-BE49-F238E27FC236}">
                <a16:creationId xmlns:a16="http://schemas.microsoft.com/office/drawing/2014/main" id="{35F0FE03-3EF8-95F7-2A76-21FD43E27E7C}"/>
              </a:ext>
            </a:extLst>
          </p:cNvPr>
          <p:cNvSpPr txBox="1"/>
          <p:nvPr/>
        </p:nvSpPr>
        <p:spPr>
          <a:xfrm>
            <a:off x="3837571" y="3799626"/>
            <a:ext cx="2067544" cy="938719"/>
          </a:xfrm>
          <a:prstGeom prst="rect">
            <a:avLst/>
          </a:prstGeom>
          <a:noFill/>
        </p:spPr>
        <p:txBody>
          <a:bodyPr wrap="square">
            <a:spAutoFit/>
          </a:bodyPr>
          <a:lstStyle/>
          <a:p>
            <a:r>
              <a:rPr lang="en-GB" sz="1100">
                <a:latin typeface="Tw Cen MT" panose="020B0602020104020603" pitchFamily="34" charset="0"/>
              </a:rPr>
              <a:t>In Geography, we will learn more about Skara Brae and the importance of its location and also explore the location of the Stonehenge.</a:t>
            </a:r>
            <a:endParaRPr lang="en-GB" sz="1800">
              <a:latin typeface="Tw Cen MT" panose="020B0602020104020603" pitchFamily="34" charset="0"/>
            </a:endParaRPr>
          </a:p>
        </p:txBody>
      </p:sp>
      <p:sp>
        <p:nvSpPr>
          <p:cNvPr id="21" name="TextBox 20">
            <a:extLst>
              <a:ext uri="{FF2B5EF4-FFF2-40B4-BE49-F238E27FC236}">
                <a16:creationId xmlns:a16="http://schemas.microsoft.com/office/drawing/2014/main" id="{2B9492F0-D924-ECAF-2CEE-9CFE92AA326A}"/>
              </a:ext>
            </a:extLst>
          </p:cNvPr>
          <p:cNvSpPr txBox="1"/>
          <p:nvPr/>
        </p:nvSpPr>
        <p:spPr>
          <a:xfrm>
            <a:off x="3916126" y="5306677"/>
            <a:ext cx="2067544" cy="1215717"/>
          </a:xfrm>
          <a:prstGeom prst="rect">
            <a:avLst/>
          </a:prstGeom>
          <a:noFill/>
        </p:spPr>
        <p:txBody>
          <a:bodyPr wrap="square">
            <a:spAutoFit/>
          </a:bodyPr>
          <a:lstStyle/>
          <a:p>
            <a:r>
              <a:rPr lang="en-GB" sz="1100">
                <a:latin typeface="Tw Cen MT" panose="020B0602020104020603" pitchFamily="34" charset="0"/>
              </a:rPr>
              <a:t>In Art, we will be studying cave paintings and using different techniques and mediums to create our own Palaeolithic inspired final piece.</a:t>
            </a:r>
          </a:p>
          <a:p>
            <a:endParaRPr lang="en-GB" sz="1800">
              <a:latin typeface="Tw Cen MT" panose="020B0602020104020603" pitchFamily="34" charset="0"/>
            </a:endParaRPr>
          </a:p>
        </p:txBody>
      </p:sp>
      <p:sp>
        <p:nvSpPr>
          <p:cNvPr id="25" name="TextBox 24">
            <a:extLst>
              <a:ext uri="{FF2B5EF4-FFF2-40B4-BE49-F238E27FC236}">
                <a16:creationId xmlns:a16="http://schemas.microsoft.com/office/drawing/2014/main" id="{C37D0C76-2298-8650-992C-5AA0A2137881}"/>
              </a:ext>
            </a:extLst>
          </p:cNvPr>
          <p:cNvSpPr txBox="1"/>
          <p:nvPr/>
        </p:nvSpPr>
        <p:spPr>
          <a:xfrm>
            <a:off x="6825696" y="2395297"/>
            <a:ext cx="2067544" cy="1384995"/>
          </a:xfrm>
          <a:prstGeom prst="rect">
            <a:avLst/>
          </a:prstGeom>
          <a:noFill/>
        </p:spPr>
        <p:txBody>
          <a:bodyPr wrap="square">
            <a:spAutoFit/>
          </a:bodyPr>
          <a:lstStyle/>
          <a:p>
            <a:r>
              <a:rPr lang="en-GB" sz="1100">
                <a:latin typeface="Tw Cen MT" panose="020B0602020104020603" pitchFamily="34" charset="0"/>
              </a:rPr>
              <a:t>In Computing, we will be learning how to use </a:t>
            </a:r>
            <a:r>
              <a:rPr lang="en-GB" sz="1100" err="1">
                <a:latin typeface="Tw Cen MT" panose="020B0602020104020603" pitchFamily="34" charset="0"/>
              </a:rPr>
              <a:t>imovie</a:t>
            </a:r>
            <a:r>
              <a:rPr lang="en-GB" sz="1100">
                <a:latin typeface="Tw Cen MT" panose="020B0602020104020603" pitchFamily="34" charset="0"/>
              </a:rPr>
              <a:t> to create content with photo, video and a voiceover. We will also be learning how to design and create content for a presentation.</a:t>
            </a:r>
          </a:p>
          <a:p>
            <a:endParaRPr lang="en-GB" sz="1800">
              <a:latin typeface="Tw Cen MT" panose="020B0602020104020603" pitchFamily="34" charset="0"/>
            </a:endParaRPr>
          </a:p>
        </p:txBody>
      </p:sp>
      <p:sp>
        <p:nvSpPr>
          <p:cNvPr id="29" name="TextBox 28">
            <a:extLst>
              <a:ext uri="{FF2B5EF4-FFF2-40B4-BE49-F238E27FC236}">
                <a16:creationId xmlns:a16="http://schemas.microsoft.com/office/drawing/2014/main" id="{52E3D3AF-73C9-BB25-F745-BB4B7E25109B}"/>
              </a:ext>
            </a:extLst>
          </p:cNvPr>
          <p:cNvSpPr txBox="1"/>
          <p:nvPr/>
        </p:nvSpPr>
        <p:spPr>
          <a:xfrm>
            <a:off x="6873396" y="3755891"/>
            <a:ext cx="2067544" cy="1107996"/>
          </a:xfrm>
          <a:prstGeom prst="rect">
            <a:avLst/>
          </a:prstGeom>
          <a:noFill/>
        </p:spPr>
        <p:txBody>
          <a:bodyPr wrap="square">
            <a:spAutoFit/>
          </a:bodyPr>
          <a:lstStyle/>
          <a:p>
            <a:r>
              <a:rPr lang="en-GB" sz="1100">
                <a:latin typeface="Tw Cen MT" panose="020B0602020104020603" pitchFamily="34" charset="0"/>
              </a:rPr>
              <a:t>In P.E, we will be focusing on gymnastics, learning to develop balance. With the sports coach we will be learning the fundamentals where we will develop technique and agility.</a:t>
            </a:r>
            <a:endParaRPr lang="en-GB" sz="1800">
              <a:latin typeface="Tw Cen MT" panose="020B0602020104020603" pitchFamily="34" charset="0"/>
            </a:endParaRPr>
          </a:p>
        </p:txBody>
      </p:sp>
      <p:pic>
        <p:nvPicPr>
          <p:cNvPr id="16" name="Picture 15">
            <a:extLst>
              <a:ext uri="{FF2B5EF4-FFF2-40B4-BE49-F238E27FC236}">
                <a16:creationId xmlns:a16="http://schemas.microsoft.com/office/drawing/2014/main" id="{13B10CBA-B8AA-C97D-4546-DCD636F17CF4}"/>
              </a:ext>
            </a:extLst>
          </p:cNvPr>
          <p:cNvPicPr>
            <a:picLocks noChangeAspect="1"/>
          </p:cNvPicPr>
          <p:nvPr/>
        </p:nvPicPr>
        <p:blipFill>
          <a:blip r:embed="rId29"/>
          <a:stretch>
            <a:fillRect/>
          </a:stretch>
        </p:blipFill>
        <p:spPr>
          <a:xfrm>
            <a:off x="9031852" y="2361914"/>
            <a:ext cx="2816596" cy="1298561"/>
          </a:xfrm>
          <a:prstGeom prst="rect">
            <a:avLst/>
          </a:prstGeom>
        </p:spPr>
      </p:pic>
      <p:sp>
        <p:nvSpPr>
          <p:cNvPr id="33" name="TextBox 32">
            <a:extLst>
              <a:ext uri="{FF2B5EF4-FFF2-40B4-BE49-F238E27FC236}">
                <a16:creationId xmlns:a16="http://schemas.microsoft.com/office/drawing/2014/main" id="{CAA0DB59-432A-F874-9064-293FC44AD9E1}"/>
              </a:ext>
            </a:extLst>
          </p:cNvPr>
          <p:cNvSpPr txBox="1"/>
          <p:nvPr/>
        </p:nvSpPr>
        <p:spPr>
          <a:xfrm>
            <a:off x="6772222" y="5256235"/>
            <a:ext cx="2067544" cy="938719"/>
          </a:xfrm>
          <a:prstGeom prst="rect">
            <a:avLst/>
          </a:prstGeom>
          <a:noFill/>
        </p:spPr>
        <p:txBody>
          <a:bodyPr wrap="square">
            <a:spAutoFit/>
          </a:bodyPr>
          <a:lstStyle/>
          <a:p>
            <a:r>
              <a:rPr lang="en-GB" sz="1100">
                <a:latin typeface="Tw Cen MT" panose="020B0602020104020603" pitchFamily="34" charset="0"/>
              </a:rPr>
              <a:t>In R.E, we will be learning about what different people believe about God, and how this may look different in Christianity and Islam.</a:t>
            </a:r>
          </a:p>
        </p:txBody>
      </p:sp>
      <p:sp>
        <p:nvSpPr>
          <p:cNvPr id="35" name="TextBox 34">
            <a:extLst>
              <a:ext uri="{FF2B5EF4-FFF2-40B4-BE49-F238E27FC236}">
                <a16:creationId xmlns:a16="http://schemas.microsoft.com/office/drawing/2014/main" id="{BCA70DF0-8E2F-0876-5933-37BECF3CD8F8}"/>
              </a:ext>
            </a:extLst>
          </p:cNvPr>
          <p:cNvSpPr txBox="1"/>
          <p:nvPr/>
        </p:nvSpPr>
        <p:spPr>
          <a:xfrm>
            <a:off x="7010990" y="1009423"/>
            <a:ext cx="1904379" cy="1107996"/>
          </a:xfrm>
          <a:prstGeom prst="rect">
            <a:avLst/>
          </a:prstGeom>
          <a:noFill/>
        </p:spPr>
        <p:txBody>
          <a:bodyPr wrap="square">
            <a:spAutoFit/>
          </a:bodyPr>
          <a:lstStyle/>
          <a:p>
            <a:r>
              <a:rPr lang="en-GB" sz="1100">
                <a:latin typeface="Tw Cen MT" panose="020B0602020104020603" pitchFamily="34" charset="0"/>
              </a:rPr>
              <a:t>In Music, we will be writing down music and learning </a:t>
            </a:r>
            <a:r>
              <a:rPr lang="en-GB" sz="1100" b="0" i="0">
                <a:solidFill>
                  <a:srgbClr val="323636"/>
                </a:solidFill>
                <a:effectLst/>
                <a:latin typeface="Tw Cen MT" panose="020B0602020104020603" pitchFamily="34" charset="0"/>
              </a:rPr>
              <a:t>Long and short (rhythm) and high and low (pitch) sounds can be represented by musical symbols. </a:t>
            </a:r>
            <a:endParaRPr lang="en-GB" sz="1800">
              <a:latin typeface="Tw Cen MT" panose="020B0602020104020603" pitchFamily="34" charset="0"/>
            </a:endParaRPr>
          </a:p>
        </p:txBody>
      </p:sp>
      <p:pic>
        <p:nvPicPr>
          <p:cNvPr id="8" name="Picture 7">
            <a:extLst>
              <a:ext uri="{FF2B5EF4-FFF2-40B4-BE49-F238E27FC236}">
                <a16:creationId xmlns:a16="http://schemas.microsoft.com/office/drawing/2014/main" id="{836EC434-E4CE-72F8-8356-7FA79A763ADC}"/>
              </a:ext>
            </a:extLst>
          </p:cNvPr>
          <p:cNvPicPr>
            <a:picLocks noChangeAspect="1"/>
          </p:cNvPicPr>
          <p:nvPr/>
        </p:nvPicPr>
        <p:blipFill>
          <a:blip r:embed="rId11"/>
          <a:stretch>
            <a:fillRect/>
          </a:stretch>
        </p:blipFill>
        <p:spPr>
          <a:xfrm>
            <a:off x="9017208" y="991714"/>
            <a:ext cx="2840982" cy="1209774"/>
          </a:xfrm>
          <a:prstGeom prst="rect">
            <a:avLst/>
          </a:prstGeom>
        </p:spPr>
      </p:pic>
      <p:pic>
        <p:nvPicPr>
          <p:cNvPr id="18" name="Picture 17">
            <a:extLst>
              <a:ext uri="{FF2B5EF4-FFF2-40B4-BE49-F238E27FC236}">
                <a16:creationId xmlns:a16="http://schemas.microsoft.com/office/drawing/2014/main" id="{0E771D08-8DAD-C3AE-D551-465009E726A8}"/>
              </a:ext>
            </a:extLst>
          </p:cNvPr>
          <p:cNvPicPr>
            <a:picLocks noChangeAspect="1"/>
          </p:cNvPicPr>
          <p:nvPr/>
        </p:nvPicPr>
        <p:blipFill>
          <a:blip r:embed="rId24">
            <a:clrChange>
              <a:clrFrom>
                <a:srgbClr val="F4F4F6"/>
              </a:clrFrom>
              <a:clrTo>
                <a:srgbClr val="F4F4F6">
                  <a:alpha val="0"/>
                </a:srgbClr>
              </a:clrTo>
            </a:clrChange>
          </a:blip>
          <a:stretch>
            <a:fillRect/>
          </a:stretch>
        </p:blipFill>
        <p:spPr>
          <a:xfrm>
            <a:off x="9067296" y="1077792"/>
            <a:ext cx="701852" cy="686168"/>
          </a:xfrm>
          <a:prstGeom prst="rect">
            <a:avLst/>
          </a:prstGeom>
        </p:spPr>
      </p:pic>
      <p:sp>
        <p:nvSpPr>
          <p:cNvPr id="20" name="TextBox 19">
            <a:extLst>
              <a:ext uri="{FF2B5EF4-FFF2-40B4-BE49-F238E27FC236}">
                <a16:creationId xmlns:a16="http://schemas.microsoft.com/office/drawing/2014/main" id="{2EA0E89F-0C8B-56AF-F01A-200CA715DB62}"/>
              </a:ext>
            </a:extLst>
          </p:cNvPr>
          <p:cNvSpPr txBox="1"/>
          <p:nvPr/>
        </p:nvSpPr>
        <p:spPr>
          <a:xfrm>
            <a:off x="9800620" y="1063981"/>
            <a:ext cx="2006103" cy="1215717"/>
          </a:xfrm>
          <a:prstGeom prst="rect">
            <a:avLst/>
          </a:prstGeom>
          <a:noFill/>
        </p:spPr>
        <p:txBody>
          <a:bodyPr wrap="square">
            <a:spAutoFit/>
          </a:bodyPr>
          <a:lstStyle/>
          <a:p>
            <a:r>
              <a:rPr lang="en-GB" sz="1100">
                <a:latin typeface="Tw Cen MT" panose="020B0602020104020603" pitchFamily="34" charset="0"/>
              </a:rPr>
              <a:t>In PSHE we will be learning about how we can make healthy lifestyle choices to keep healthy and how we can look after our mental health.</a:t>
            </a:r>
          </a:p>
          <a:p>
            <a:endParaRPr lang="en-GB" sz="1800">
              <a:latin typeface="Tw Cen MT" panose="020B0602020104020603" pitchFamily="34" charset="0"/>
            </a:endParaRPr>
          </a:p>
        </p:txBody>
      </p:sp>
      <p:pic>
        <p:nvPicPr>
          <p:cNvPr id="6" name="Picture 5">
            <a:extLst>
              <a:ext uri="{FF2B5EF4-FFF2-40B4-BE49-F238E27FC236}">
                <a16:creationId xmlns:a16="http://schemas.microsoft.com/office/drawing/2014/main" id="{86C1C75A-AA06-4216-4491-135153FF6274}"/>
              </a:ext>
            </a:extLst>
          </p:cNvPr>
          <p:cNvPicPr>
            <a:picLocks noChangeAspect="1"/>
          </p:cNvPicPr>
          <p:nvPr/>
        </p:nvPicPr>
        <p:blipFill>
          <a:blip r:embed="rId30">
            <a:clrChange>
              <a:clrFrom>
                <a:srgbClr val="F4F4F6"/>
              </a:clrFrom>
              <a:clrTo>
                <a:srgbClr val="F4F4F6">
                  <a:alpha val="0"/>
                </a:srgbClr>
              </a:clrTo>
            </a:clrChange>
          </a:blip>
          <a:stretch>
            <a:fillRect/>
          </a:stretch>
        </p:blipFill>
        <p:spPr>
          <a:xfrm>
            <a:off x="3094686" y="2361914"/>
            <a:ext cx="730294" cy="710120"/>
          </a:xfrm>
          <a:prstGeom prst="rect">
            <a:avLst/>
          </a:prstGeom>
        </p:spPr>
      </p:pic>
    </p:spTree>
    <p:extLst>
      <p:ext uri="{BB962C8B-B14F-4D97-AF65-F5344CB8AC3E}">
        <p14:creationId xmlns:p14="http://schemas.microsoft.com/office/powerpoint/2010/main" val="9585325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DDF831-5638-3C9A-34F5-24F80D95B151}"/>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BE7FE1A7-93A9-127F-D072-82A2FEDD88FB}"/>
              </a:ext>
            </a:extLst>
          </p:cNvPr>
          <p:cNvSpPr txBox="1"/>
          <p:nvPr/>
        </p:nvSpPr>
        <p:spPr>
          <a:xfrm>
            <a:off x="124109" y="30799"/>
            <a:ext cx="5760640" cy="646331"/>
          </a:xfrm>
          <a:prstGeom prst="rect">
            <a:avLst/>
          </a:prstGeom>
          <a:noFill/>
        </p:spPr>
        <p:txBody>
          <a:bodyPr wrap="square" rtlCol="0">
            <a:spAutoFit/>
          </a:bodyPr>
          <a:lstStyle/>
          <a:p>
            <a:r>
              <a:rPr lang="en-GB">
                <a:latin typeface="Tw Cen MT" panose="020B0602020104020603" pitchFamily="34" charset="0"/>
              </a:rPr>
              <a:t>Year 3 Autumn 2025</a:t>
            </a:r>
          </a:p>
          <a:p>
            <a:endParaRPr lang="en-GB">
              <a:latin typeface="NTPreCursivefk" panose="03000400000000000000" pitchFamily="66" charset="0"/>
            </a:endParaRPr>
          </a:p>
        </p:txBody>
      </p:sp>
      <p:sp>
        <p:nvSpPr>
          <p:cNvPr id="14" name="TextBox 13">
            <a:extLst>
              <a:ext uri="{FF2B5EF4-FFF2-40B4-BE49-F238E27FC236}">
                <a16:creationId xmlns:a16="http://schemas.microsoft.com/office/drawing/2014/main" id="{931BFB4B-7EF9-C13E-AA7D-F7A815570485}"/>
              </a:ext>
            </a:extLst>
          </p:cNvPr>
          <p:cNvSpPr txBox="1"/>
          <p:nvPr/>
        </p:nvSpPr>
        <p:spPr>
          <a:xfrm>
            <a:off x="-847904" y="5295234"/>
            <a:ext cx="2016224" cy="769441"/>
          </a:xfrm>
          <a:prstGeom prst="rect">
            <a:avLst/>
          </a:prstGeom>
          <a:noFill/>
        </p:spPr>
        <p:txBody>
          <a:bodyPr wrap="square" rtlCol="0">
            <a:spAutoFit/>
          </a:bodyPr>
          <a:lstStyle/>
          <a:p>
            <a:endParaRPr lang="en-GB" sz="1100">
              <a:latin typeface="NTPreCursivefk" panose="03000400000000000000" pitchFamily="66" charset="0"/>
            </a:endParaRPr>
          </a:p>
          <a:p>
            <a:br>
              <a:rPr lang="en-GB" sz="1100">
                <a:latin typeface="NTPreCursivefk" panose="03000400000000000000" pitchFamily="66" charset="0"/>
              </a:rPr>
            </a:br>
            <a:endParaRPr lang="en-GB" sz="1100">
              <a:latin typeface="NTPreCursivefk" panose="03000400000000000000" pitchFamily="66" charset="0"/>
            </a:endParaRPr>
          </a:p>
          <a:p>
            <a:endParaRPr lang="en-GB" sz="1100" b="1">
              <a:solidFill>
                <a:srgbClr val="FF0000"/>
              </a:solidFill>
              <a:latin typeface="NTPreCursivefk" panose="03000400000000000000" pitchFamily="66" charset="0"/>
            </a:endParaRPr>
          </a:p>
        </p:txBody>
      </p:sp>
      <p:pic>
        <p:nvPicPr>
          <p:cNvPr id="3" name="Picture 2">
            <a:extLst>
              <a:ext uri="{FF2B5EF4-FFF2-40B4-BE49-F238E27FC236}">
                <a16:creationId xmlns:a16="http://schemas.microsoft.com/office/drawing/2014/main" id="{A92E0802-4584-FD72-55DC-E029D30D437A}"/>
              </a:ext>
            </a:extLst>
          </p:cNvPr>
          <p:cNvPicPr>
            <a:picLocks noChangeAspect="1"/>
          </p:cNvPicPr>
          <p:nvPr/>
        </p:nvPicPr>
        <p:blipFill>
          <a:blip r:embed="rId3"/>
          <a:stretch>
            <a:fillRect/>
          </a:stretch>
        </p:blipFill>
        <p:spPr>
          <a:xfrm>
            <a:off x="9066206" y="5502"/>
            <a:ext cx="3176291" cy="6852498"/>
          </a:xfrm>
          <a:prstGeom prst="rect">
            <a:avLst/>
          </a:prstGeom>
        </p:spPr>
      </p:pic>
      <p:sp>
        <p:nvSpPr>
          <p:cNvPr id="45" name="TextBox 44">
            <a:extLst>
              <a:ext uri="{FF2B5EF4-FFF2-40B4-BE49-F238E27FC236}">
                <a16:creationId xmlns:a16="http://schemas.microsoft.com/office/drawing/2014/main" id="{9E223030-6D66-E838-F911-7248803FF25F}"/>
              </a:ext>
            </a:extLst>
          </p:cNvPr>
          <p:cNvSpPr txBox="1"/>
          <p:nvPr/>
        </p:nvSpPr>
        <p:spPr>
          <a:xfrm>
            <a:off x="8992431" y="4563647"/>
            <a:ext cx="1945075" cy="538609"/>
          </a:xfrm>
          <a:prstGeom prst="rect">
            <a:avLst/>
          </a:prstGeom>
          <a:noFill/>
        </p:spPr>
        <p:txBody>
          <a:bodyPr wrap="square" rtlCol="0">
            <a:spAutoFit/>
          </a:bodyPr>
          <a:lstStyle/>
          <a:p>
            <a:br>
              <a:rPr lang="en-GB" sz="1100">
                <a:latin typeface="NTPreCursivefk" panose="03000400000000000000" pitchFamily="66" charset="0"/>
              </a:rPr>
            </a:br>
            <a:endParaRPr lang="en-GB"/>
          </a:p>
        </p:txBody>
      </p:sp>
      <p:sp>
        <p:nvSpPr>
          <p:cNvPr id="10" name="Rectangle 9">
            <a:extLst>
              <a:ext uri="{FF2B5EF4-FFF2-40B4-BE49-F238E27FC236}">
                <a16:creationId xmlns:a16="http://schemas.microsoft.com/office/drawing/2014/main" id="{04388DFF-4F30-0040-A3B6-B1D1B993A16E}"/>
              </a:ext>
            </a:extLst>
          </p:cNvPr>
          <p:cNvSpPr/>
          <p:nvPr/>
        </p:nvSpPr>
        <p:spPr>
          <a:xfrm>
            <a:off x="186731" y="353964"/>
            <a:ext cx="11822210" cy="323166"/>
          </a:xfrm>
          <a:prstGeom prst="rect">
            <a:avLst/>
          </a:prstGeom>
          <a:solidFill>
            <a:schemeClr val="bg1">
              <a:lumMod val="7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Rectangle 10">
            <a:extLst>
              <a:ext uri="{FF2B5EF4-FFF2-40B4-BE49-F238E27FC236}">
                <a16:creationId xmlns:a16="http://schemas.microsoft.com/office/drawing/2014/main" id="{6330A8DC-0BD9-638D-F302-471448C16AF6}"/>
              </a:ext>
            </a:extLst>
          </p:cNvPr>
          <p:cNvSpPr/>
          <p:nvPr/>
        </p:nvSpPr>
        <p:spPr>
          <a:xfrm>
            <a:off x="214502" y="2985901"/>
            <a:ext cx="3589119" cy="461665"/>
          </a:xfrm>
          <a:prstGeom prst="rect">
            <a:avLst/>
          </a:prstGeom>
        </p:spPr>
        <p:txBody>
          <a:bodyPr wrap="square">
            <a:spAutoFit/>
          </a:bodyPr>
          <a:lstStyle/>
          <a:p>
            <a:pPr lvl="0"/>
            <a:endParaRPr lang="en-GB" sz="1200">
              <a:solidFill>
                <a:prstClr val="black"/>
              </a:solidFill>
              <a:latin typeface="Typewriter" panose="02020500000000000000" pitchFamily="18" charset="0"/>
            </a:endParaRPr>
          </a:p>
          <a:p>
            <a:pPr lvl="0"/>
            <a:endParaRPr lang="en-GB" sz="1200">
              <a:solidFill>
                <a:prstClr val="black"/>
              </a:solidFill>
              <a:latin typeface="Typewriter" panose="02020500000000000000" pitchFamily="18" charset="0"/>
            </a:endParaRPr>
          </a:p>
        </p:txBody>
      </p:sp>
      <p:sp>
        <p:nvSpPr>
          <p:cNvPr id="22" name="TextBox 21">
            <a:extLst>
              <a:ext uri="{FF2B5EF4-FFF2-40B4-BE49-F238E27FC236}">
                <a16:creationId xmlns:a16="http://schemas.microsoft.com/office/drawing/2014/main" id="{CCCE43FF-1F36-C5AD-6B97-B84719E97AC2}"/>
              </a:ext>
            </a:extLst>
          </p:cNvPr>
          <p:cNvSpPr txBox="1"/>
          <p:nvPr/>
        </p:nvSpPr>
        <p:spPr>
          <a:xfrm>
            <a:off x="176716" y="821949"/>
            <a:ext cx="2446454" cy="615553"/>
          </a:xfrm>
          <a:prstGeom prst="rect">
            <a:avLst/>
          </a:prstGeom>
          <a:noFill/>
        </p:spPr>
        <p:txBody>
          <a:bodyPr wrap="square" rtlCol="0">
            <a:spAutoFit/>
          </a:bodyPr>
          <a:lstStyle/>
          <a:p>
            <a:r>
              <a:rPr lang="en-GB" sz="1700">
                <a:latin typeface="NTPreCursivefk" panose="03000400000000000000" pitchFamily="66" charset="0"/>
              </a:rPr>
              <a:t>.</a:t>
            </a:r>
          </a:p>
          <a:p>
            <a:endParaRPr lang="en-GB" sz="1700">
              <a:latin typeface="NTPreCursivefk" panose="03000400000000000000" pitchFamily="66" charset="0"/>
            </a:endParaRPr>
          </a:p>
        </p:txBody>
      </p:sp>
      <p:sp>
        <p:nvSpPr>
          <p:cNvPr id="25" name="TextBox 24">
            <a:extLst>
              <a:ext uri="{FF2B5EF4-FFF2-40B4-BE49-F238E27FC236}">
                <a16:creationId xmlns:a16="http://schemas.microsoft.com/office/drawing/2014/main" id="{CF9A4E96-0829-243A-13FB-75AFFE17B8DC}"/>
              </a:ext>
            </a:extLst>
          </p:cNvPr>
          <p:cNvSpPr txBox="1"/>
          <p:nvPr/>
        </p:nvSpPr>
        <p:spPr>
          <a:xfrm>
            <a:off x="214503" y="821949"/>
            <a:ext cx="3886160" cy="7171194"/>
          </a:xfrm>
          <a:prstGeom prst="rect">
            <a:avLst/>
          </a:prstGeom>
          <a:noFill/>
        </p:spPr>
        <p:txBody>
          <a:bodyPr wrap="square">
            <a:spAutoFit/>
          </a:bodyPr>
          <a:lstStyle/>
          <a:p>
            <a:r>
              <a:rPr lang="en-GB" sz="1400" u="sng">
                <a:latin typeface="Tw Cen MT" panose="020B0602020104020603" pitchFamily="34" charset="0"/>
              </a:rPr>
              <a:t>Supporting your child at home</a:t>
            </a:r>
          </a:p>
          <a:p>
            <a:r>
              <a:rPr lang="en-GB" sz="1400" u="sng">
                <a:latin typeface="Tw Cen MT" panose="020B0602020104020603" pitchFamily="34" charset="0"/>
              </a:rPr>
              <a:t>Reading</a:t>
            </a:r>
          </a:p>
          <a:p>
            <a:r>
              <a:rPr lang="en-GB" sz="1400">
                <a:latin typeface="Tw Cen MT" panose="020B0602020104020603" pitchFamily="34" charset="0"/>
              </a:rPr>
              <a:t>Your child will bring home two reading books every Monday. One will be a Little Wandle phonics book, matched to their reading ability and the other will be a library book.</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a:ln>
                  <a:noFill/>
                </a:ln>
                <a:solidFill>
                  <a:prstClr val="black"/>
                </a:solidFill>
                <a:effectLst/>
                <a:uLnTx/>
                <a:uFillTx/>
                <a:latin typeface="Tw Cen MT" panose="020B0602020104020603" pitchFamily="34" charset="0"/>
              </a:rPr>
              <a:t>Encourage your child to read aloud daily and:</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400">
                <a:solidFill>
                  <a:prstClr val="black"/>
                </a:solidFill>
                <a:latin typeface="Tw Cen MT" panose="020B0602020104020603" pitchFamily="34" charset="0"/>
              </a:rPr>
              <a:t>Use their storyteller voice (reading with expression)</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400">
                <a:solidFill>
                  <a:prstClr val="black"/>
                </a:solidFill>
                <a:latin typeface="Tw Cen MT" panose="020B0602020104020603" pitchFamily="34" charset="0"/>
              </a:rPr>
              <a:t>Pause for punctuation</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400">
                <a:solidFill>
                  <a:prstClr val="black"/>
                </a:solidFill>
                <a:latin typeface="Tw Cen MT" panose="020B0602020104020603" pitchFamily="34" charset="0"/>
              </a:rPr>
              <a:t>Use a different voice for when characters speak.</a:t>
            </a:r>
          </a:p>
          <a:p>
            <a:pPr marR="0" lvl="0" algn="l" defTabSz="914400" rtl="0" eaLnBrk="1" fontAlgn="auto" latinLnBrk="0" hangingPunct="1">
              <a:lnSpc>
                <a:spcPct val="100000"/>
              </a:lnSpc>
              <a:spcBef>
                <a:spcPts val="0"/>
              </a:spcBef>
              <a:spcAft>
                <a:spcPts val="0"/>
              </a:spcAft>
              <a:buClrTx/>
              <a:buSzTx/>
              <a:tabLst/>
              <a:defRPr/>
            </a:pPr>
            <a:endParaRPr lang="en-GB" sz="1400">
              <a:solidFill>
                <a:prstClr val="black"/>
              </a:solidFill>
              <a:latin typeface="Tw Cen MT" panose="020B0602020104020603" pitchFamily="34" charset="0"/>
            </a:endParaRPr>
          </a:p>
          <a:p>
            <a:r>
              <a:rPr lang="en-GB" sz="1400" b="1">
                <a:solidFill>
                  <a:srgbClr val="000000"/>
                </a:solidFill>
                <a:latin typeface="Tw Cen MT" panose="020B0602020104020603" pitchFamily="34" charset="0"/>
              </a:rPr>
              <a:t>After reading the book, ask questions: to help to develop your child’s comprehension skills.</a:t>
            </a:r>
            <a:endParaRPr lang="en-GB" sz="1400">
              <a:solidFill>
                <a:prstClr val="black"/>
              </a:solidFill>
              <a:latin typeface="Tw Cen MT" panose="020B0602020104020603" pitchFamily="34" charset="0"/>
            </a:endParaRPr>
          </a:p>
          <a:p>
            <a:pPr>
              <a:defRPr/>
            </a:pPr>
            <a:r>
              <a:rPr kumimoji="0" lang="en-GB" sz="1400" b="0" i="0" u="sng" strike="noStrike" kern="1200" cap="none" spc="0" normalizeH="0" baseline="0" noProof="0">
                <a:ln>
                  <a:noFill/>
                </a:ln>
                <a:solidFill>
                  <a:prstClr val="black"/>
                </a:solidFill>
                <a:effectLst/>
                <a:uLnTx/>
                <a:uFillTx/>
                <a:latin typeface="Tw Cen MT" panose="020B0602020104020603" pitchFamily="34" charset="0"/>
              </a:rPr>
              <a:t>Vocabulary</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a:ln>
                  <a:noFill/>
                </a:ln>
                <a:solidFill>
                  <a:prstClr val="black"/>
                </a:solidFill>
                <a:effectLst/>
                <a:uLnTx/>
                <a:uFillTx/>
                <a:latin typeface="Tw Cen MT" panose="020B0602020104020603" pitchFamily="34" charset="0"/>
              </a:rPr>
              <a:t>Can you tell me what </a:t>
            </a:r>
            <a:r>
              <a:rPr lang="en-GB" sz="1400">
                <a:solidFill>
                  <a:prstClr val="black"/>
                </a:solidFill>
                <a:latin typeface="Tw Cen MT" panose="020B0602020104020603" pitchFamily="34" charset="0"/>
              </a:rPr>
              <a:t>_______ (choose a word) </a:t>
            </a:r>
            <a:r>
              <a:rPr kumimoji="0" lang="en-GB" sz="1400" b="0" i="0" u="none" strike="noStrike" kern="1200" cap="none" spc="0" normalizeH="0" baseline="0" noProof="0">
                <a:ln>
                  <a:noFill/>
                </a:ln>
                <a:solidFill>
                  <a:prstClr val="black"/>
                </a:solidFill>
                <a:effectLst/>
                <a:uLnTx/>
                <a:uFillTx/>
                <a:latin typeface="Tw Cen MT" panose="020B0602020104020603" pitchFamily="34" charset="0"/>
              </a:rPr>
              <a:t>means?</a:t>
            </a:r>
            <a:endParaRPr lang="en-GB" sz="1400">
              <a:solidFill>
                <a:prstClr val="black"/>
              </a:solidFill>
              <a:latin typeface="Tw Cen MT" panose="020B0602020104020603"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a:ln>
                  <a:noFill/>
                </a:ln>
                <a:solidFill>
                  <a:prstClr val="black"/>
                </a:solidFill>
                <a:effectLst/>
                <a:uLnTx/>
                <a:uFillTx/>
                <a:latin typeface="Tw Cen MT" panose="020B0602020104020603" pitchFamily="34" charset="0"/>
              </a:rPr>
              <a:t>Can you find a word </a:t>
            </a:r>
            <a:r>
              <a:rPr lang="en-GB" sz="1400">
                <a:solidFill>
                  <a:prstClr val="black"/>
                </a:solidFill>
                <a:latin typeface="Tw Cen MT" panose="020B0602020104020603" pitchFamily="34" charset="0"/>
              </a:rPr>
              <a:t>that means the same as </a:t>
            </a:r>
            <a:r>
              <a:rPr kumimoji="0" lang="en-GB" sz="1400" b="0" i="0" u="none" strike="noStrike" kern="1200" cap="none" spc="0" normalizeH="0" baseline="0" noProof="0">
                <a:ln>
                  <a:noFill/>
                </a:ln>
                <a:solidFill>
                  <a:prstClr val="black"/>
                </a:solidFill>
                <a:effectLst/>
                <a:uLnTx/>
                <a:uFillTx/>
                <a:latin typeface="Tw Cen MT" panose="020B0602020104020603" pitchFamily="34" charset="0"/>
              </a:rPr>
              <a:t>…? e.g. quiet and </a:t>
            </a:r>
            <a:r>
              <a:rPr lang="en-GB" sz="1400">
                <a:solidFill>
                  <a:prstClr val="black"/>
                </a:solidFill>
                <a:latin typeface="Tw Cen MT" panose="020B0602020104020603" pitchFamily="34" charset="0"/>
              </a:rPr>
              <a:t>y</a:t>
            </a:r>
            <a:r>
              <a:rPr kumimoji="0" lang="en-GB" sz="1400" b="0" i="0" u="none" strike="noStrike" kern="1200" cap="none" spc="0" normalizeH="0" baseline="0" noProof="0">
                <a:ln>
                  <a:noFill/>
                </a:ln>
                <a:solidFill>
                  <a:prstClr val="black"/>
                </a:solidFill>
                <a:effectLst/>
                <a:uLnTx/>
                <a:uFillTx/>
                <a:latin typeface="Tw Cen MT" panose="020B0602020104020603" pitchFamily="34" charset="0"/>
              </a:rPr>
              <a:t>our c</a:t>
            </a:r>
            <a:r>
              <a:rPr lang="en-GB" sz="1400" err="1">
                <a:solidFill>
                  <a:prstClr val="black"/>
                </a:solidFill>
                <a:latin typeface="Tw Cen MT" panose="020B0602020104020603" pitchFamily="34" charset="0"/>
              </a:rPr>
              <a:t>hild</a:t>
            </a:r>
            <a:r>
              <a:rPr lang="en-GB" sz="1400">
                <a:solidFill>
                  <a:prstClr val="black"/>
                </a:solidFill>
                <a:latin typeface="Tw Cen MT" panose="020B0602020104020603" pitchFamily="34" charset="0"/>
              </a:rPr>
              <a:t> finds timid in the text.</a:t>
            </a:r>
            <a:endParaRPr kumimoji="0" lang="en-GB" sz="1400" b="0" i="0" u="none" strike="noStrike" kern="1200" cap="none" spc="0" normalizeH="0" baseline="0" noProof="0">
              <a:ln>
                <a:noFill/>
              </a:ln>
              <a:solidFill>
                <a:prstClr val="black"/>
              </a:solidFill>
              <a:effectLst/>
              <a:uLnTx/>
              <a:uFillTx/>
              <a:latin typeface="Tw Cen MT" panose="020B0602020104020603" pitchFamily="34" charset="0"/>
            </a:endParaRPr>
          </a:p>
          <a:p>
            <a:pPr>
              <a:defRPr/>
            </a:pPr>
            <a:endParaRPr kumimoji="0" lang="en-GB" sz="1400" b="0" i="0" u="none" strike="noStrike" kern="1200" cap="none" spc="0" normalizeH="0" baseline="0" noProof="0">
              <a:ln>
                <a:noFill/>
              </a:ln>
              <a:solidFill>
                <a:prstClr val="black"/>
              </a:solidFill>
              <a:effectLst/>
              <a:uLnTx/>
              <a:uFillTx/>
              <a:latin typeface="Tw Cen MT" panose="020B0602020104020603" pitchFamily="34" charset="0"/>
            </a:endParaRPr>
          </a:p>
          <a:p>
            <a:pPr>
              <a:defRPr/>
            </a:pPr>
            <a:r>
              <a:rPr lang="en-GB" sz="1400" u="sng">
                <a:solidFill>
                  <a:prstClr val="black"/>
                </a:solidFill>
                <a:latin typeface="Tw Cen MT" panose="020B0602020104020603" pitchFamily="34" charset="0"/>
              </a:rPr>
              <a:t>Inference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a:ln>
                  <a:noFill/>
                </a:ln>
                <a:solidFill>
                  <a:prstClr val="black"/>
                </a:solidFill>
                <a:effectLst/>
                <a:uLnTx/>
                <a:uFillTx/>
                <a:latin typeface="Tw Cen MT" panose="020B0602020104020603" pitchFamily="34" charset="0"/>
              </a:rPr>
              <a:t>Choose one of the characters and tell me </a:t>
            </a:r>
            <a:r>
              <a:rPr lang="en-GB" sz="1400">
                <a:solidFill>
                  <a:prstClr val="black"/>
                </a:solidFill>
                <a:latin typeface="Tw Cen MT" panose="020B0602020104020603" pitchFamily="34" charset="0"/>
              </a:rPr>
              <a:t>what you think about them.</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a:ln>
                  <a:noFill/>
                </a:ln>
                <a:solidFill>
                  <a:prstClr val="black"/>
                </a:solidFill>
                <a:effectLst/>
                <a:uLnTx/>
                <a:uFillTx/>
                <a:latin typeface="Tw Cen MT" panose="020B0602020104020603" pitchFamily="34" charset="0"/>
              </a:rPr>
              <a:t>What did the author write that made you feel this way? </a:t>
            </a:r>
            <a:r>
              <a:rPr lang="en-GB" sz="1400">
                <a:solidFill>
                  <a:prstClr val="black"/>
                </a:solidFill>
                <a:latin typeface="Tw Cen MT" panose="020B0602020104020603" pitchFamily="34" charset="0"/>
              </a:rPr>
              <a:t>(Ask if they can find the evidence in the text and show you).</a:t>
            </a:r>
            <a:endParaRPr kumimoji="0" lang="en-GB" sz="1400" b="0" i="0" u="none" strike="noStrike" kern="1200" cap="none" spc="0" normalizeH="0" baseline="0" noProof="0">
              <a:ln>
                <a:noFill/>
              </a:ln>
              <a:solidFill>
                <a:prstClr val="black"/>
              </a:solidFill>
              <a:effectLst/>
              <a:uLnTx/>
              <a:uFillTx/>
              <a:latin typeface="Tw Cen MT" panose="020B0602020104020603" pitchFamily="34" charset="0"/>
            </a:endParaRPr>
          </a:p>
          <a:p>
            <a:pPr>
              <a:defRPr/>
            </a:pPr>
            <a:endParaRPr kumimoji="0" lang="en-GB" sz="1400" b="0" i="0" u="none" strike="noStrike" kern="1200" cap="none" spc="0" normalizeH="0" baseline="0" noProof="0">
              <a:ln>
                <a:noFill/>
              </a:ln>
              <a:solidFill>
                <a:prstClr val="black"/>
              </a:solidFill>
              <a:effectLst/>
              <a:uLnTx/>
              <a:uFillTx/>
              <a:latin typeface="Tw Cen MT" panose="020B0602020104020603" pitchFamily="34" charset="0"/>
            </a:endParaRPr>
          </a:p>
          <a:p>
            <a:pPr marR="0" lvl="0" algn="l" defTabSz="914400" rtl="0" eaLnBrk="1" fontAlgn="auto" latinLnBrk="0" hangingPunct="1">
              <a:lnSpc>
                <a:spcPct val="100000"/>
              </a:lnSpc>
              <a:spcBef>
                <a:spcPts val="0"/>
              </a:spcBef>
              <a:spcAft>
                <a:spcPts val="0"/>
              </a:spcAft>
              <a:buClrTx/>
              <a:buSzTx/>
              <a:tabLst/>
              <a:defRPr/>
            </a:pPr>
            <a:endParaRPr lang="en-GB" sz="1800">
              <a:solidFill>
                <a:prstClr val="black"/>
              </a:solidFill>
              <a:latin typeface="Lucida Console" panose="020B0609040504020204" pitchFamily="49" charset="0"/>
            </a:endParaRPr>
          </a:p>
          <a:p>
            <a:endParaRPr lang="en-GB">
              <a:latin typeface="NTPreCursivefk" panose="03000400000000000000" pitchFamily="66" charset="0"/>
            </a:endParaRPr>
          </a:p>
          <a:p>
            <a:endParaRPr lang="en-GB">
              <a:latin typeface="NTPreCursivefk" panose="03000400000000000000" pitchFamily="66" charset="0"/>
            </a:endParaRPr>
          </a:p>
        </p:txBody>
      </p:sp>
      <p:sp>
        <p:nvSpPr>
          <p:cNvPr id="35" name="TextBox 34">
            <a:extLst>
              <a:ext uri="{FF2B5EF4-FFF2-40B4-BE49-F238E27FC236}">
                <a16:creationId xmlns:a16="http://schemas.microsoft.com/office/drawing/2014/main" id="{ED92251E-D7BA-B50F-0EA2-033AA2BC0D2F}"/>
              </a:ext>
            </a:extLst>
          </p:cNvPr>
          <p:cNvSpPr txBox="1"/>
          <p:nvPr/>
        </p:nvSpPr>
        <p:spPr>
          <a:xfrm>
            <a:off x="4162847" y="821949"/>
            <a:ext cx="3886160" cy="375487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0" i="0" u="sng" strike="noStrike" kern="1200" cap="none" spc="0" normalizeH="0" baseline="0" noProof="0">
                <a:ln>
                  <a:noFill/>
                </a:ln>
                <a:solidFill>
                  <a:prstClr val="black"/>
                </a:solidFill>
                <a:effectLst/>
                <a:uLnTx/>
                <a:uFillTx/>
                <a:latin typeface="Tw Cen MT" panose="020B0602020104020603" pitchFamily="34" charset="0"/>
              </a:rPr>
              <a:t>Retrieval</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a:ln>
                  <a:noFill/>
                </a:ln>
                <a:solidFill>
                  <a:prstClr val="black"/>
                </a:solidFill>
                <a:effectLst/>
                <a:uLnTx/>
                <a:uFillTx/>
                <a:latin typeface="Tw Cen MT" panose="020B0602020104020603" pitchFamily="34" charset="0"/>
              </a:rPr>
              <a:t>Who are the main </a:t>
            </a:r>
            <a:r>
              <a:rPr lang="en-GB" sz="1400">
                <a:solidFill>
                  <a:prstClr val="black"/>
                </a:solidFill>
                <a:latin typeface="Tw Cen MT" panose="020B0602020104020603" pitchFamily="34" charset="0"/>
              </a:rPr>
              <a:t>characters in the text?</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a:solidFill>
                  <a:prstClr val="black"/>
                </a:solidFill>
                <a:latin typeface="Tw Cen MT" panose="020B0602020104020603" pitchFamily="34" charset="0"/>
              </a:rPr>
              <a:t>What can you tell me a</a:t>
            </a:r>
            <a:r>
              <a:rPr kumimoji="0" lang="en-GB" sz="1400" b="0" i="0" u="none" strike="noStrike" kern="1200" cap="none" spc="0" normalizeH="0" baseline="0" noProof="0">
                <a:ln>
                  <a:noFill/>
                </a:ln>
                <a:solidFill>
                  <a:prstClr val="black"/>
                </a:solidFill>
                <a:effectLst/>
                <a:uLnTx/>
                <a:uFillTx/>
                <a:latin typeface="Tw Cen MT" panose="020B0602020104020603" pitchFamily="34" charset="0"/>
              </a:rPr>
              <a:t>bout each of them? </a:t>
            </a:r>
            <a:r>
              <a:rPr lang="en-GB" sz="1400">
                <a:solidFill>
                  <a:prstClr val="black"/>
                </a:solidFill>
                <a:latin typeface="Tw Cen MT" panose="020B0602020104020603" pitchFamily="34" charset="0"/>
              </a:rPr>
              <a:t>(their appearance and what happens to them)</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400" b="0" i="0" u="none" strike="noStrike" kern="1200" cap="none" spc="0" normalizeH="0" baseline="0" noProof="0">
              <a:ln>
                <a:noFill/>
              </a:ln>
              <a:solidFill>
                <a:prstClr val="black"/>
              </a:solidFill>
              <a:effectLst/>
              <a:uLnTx/>
              <a:uFillTx/>
              <a:latin typeface="Tw Cen MT" panose="020B0602020104020603"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u="sng">
                <a:solidFill>
                  <a:prstClr val="black"/>
                </a:solidFill>
                <a:latin typeface="Tw Cen MT" panose="020B0602020104020603" pitchFamily="34" charset="0"/>
              </a:rPr>
              <a:t>Prediction</a:t>
            </a:r>
          </a:p>
          <a:p>
            <a:pPr>
              <a:defRPr/>
            </a:pPr>
            <a:r>
              <a:rPr kumimoji="0" lang="en-GB" sz="1400" b="0" i="0" u="none" strike="noStrike" kern="1200" cap="none" spc="0" normalizeH="0" baseline="0" noProof="0">
                <a:ln>
                  <a:noFill/>
                </a:ln>
                <a:solidFill>
                  <a:prstClr val="black"/>
                </a:solidFill>
                <a:effectLst/>
                <a:uLnTx/>
                <a:uFillTx/>
                <a:latin typeface="Tw Cen MT" panose="020B0602020104020603" pitchFamily="34" charset="0"/>
              </a:rPr>
              <a:t>When reading - </a:t>
            </a:r>
            <a:r>
              <a:rPr lang="en-GB" sz="1400">
                <a:latin typeface="Tw Cen MT" panose="020B0602020104020603" pitchFamily="34" charset="0"/>
              </a:rPr>
              <a:t>What do you think might happen next? Tell me why you think this based on what you have read so far.</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400" b="0" i="0" u="none" strike="noStrike" kern="1200" cap="none" spc="0" normalizeH="0" baseline="0" noProof="0">
              <a:ln>
                <a:noFill/>
              </a:ln>
              <a:solidFill>
                <a:prstClr val="black"/>
              </a:solidFill>
              <a:effectLst/>
              <a:uLnTx/>
              <a:uFillTx/>
              <a:latin typeface="Tw Cen MT" panose="020B0602020104020603"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u="sng">
                <a:solidFill>
                  <a:prstClr val="black"/>
                </a:solidFill>
                <a:latin typeface="Tw Cen MT" panose="020B0602020104020603" pitchFamily="34" charset="0"/>
              </a:rPr>
              <a:t>Summary</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a:ln>
                  <a:noFill/>
                </a:ln>
                <a:solidFill>
                  <a:prstClr val="black"/>
                </a:solidFill>
                <a:effectLst/>
                <a:uLnTx/>
                <a:uFillTx/>
                <a:latin typeface="Tw Cen MT" panose="020B0602020104020603" pitchFamily="34" charset="0"/>
              </a:rPr>
              <a:t>Can you tell the me the key event on one page or one chapter?</a:t>
            </a:r>
            <a:endParaRPr lang="en-GB" sz="1400">
              <a:solidFill>
                <a:prstClr val="black"/>
              </a:solidFill>
              <a:latin typeface="Tw Cen MT" panose="020B0602020104020603"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a:ln>
                  <a:noFill/>
                </a:ln>
                <a:solidFill>
                  <a:prstClr val="black"/>
                </a:solidFill>
                <a:effectLst/>
                <a:uLnTx/>
                <a:uFillTx/>
                <a:latin typeface="Tw Cen MT" panose="020B0602020104020603" pitchFamily="34" charset="0"/>
              </a:rPr>
              <a:t>At the end of a book. Can you tell me what happened at the beginning, middle and end of the story?</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400" b="0" i="0" u="none" strike="noStrike" kern="1200" cap="none" spc="0" normalizeH="0" baseline="0" noProof="0">
              <a:ln>
                <a:noFill/>
              </a:ln>
              <a:solidFill>
                <a:prstClr val="black"/>
              </a:solidFill>
              <a:effectLst/>
              <a:uLnTx/>
              <a:uFillTx/>
              <a:latin typeface="Lucida Console" panose="020B0609040504020204" pitchFamily="49" charset="0"/>
              <a:ea typeface="+mn-ea"/>
              <a:cs typeface="+mn-cs"/>
            </a:endParaRPr>
          </a:p>
        </p:txBody>
      </p:sp>
      <p:sp>
        <p:nvSpPr>
          <p:cNvPr id="6" name="TextBox 5">
            <a:extLst>
              <a:ext uri="{FF2B5EF4-FFF2-40B4-BE49-F238E27FC236}">
                <a16:creationId xmlns:a16="http://schemas.microsoft.com/office/drawing/2014/main" id="{DA0115E6-1BBA-D067-FB58-D312A97F65AE}"/>
              </a:ext>
            </a:extLst>
          </p:cNvPr>
          <p:cNvSpPr txBox="1"/>
          <p:nvPr/>
        </p:nvSpPr>
        <p:spPr>
          <a:xfrm>
            <a:off x="8142635" y="813546"/>
            <a:ext cx="3886160" cy="4616648"/>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0" i="0" u="sng" strike="noStrike" kern="1200" cap="none" spc="0" normalizeH="0" baseline="0" noProof="0">
                <a:ln>
                  <a:noFill/>
                </a:ln>
                <a:solidFill>
                  <a:prstClr val="black"/>
                </a:solidFill>
                <a:effectLst/>
                <a:uLnTx/>
                <a:uFillTx/>
                <a:latin typeface="Tw Cen MT" panose="020B0602020104020603" pitchFamily="34" charset="0"/>
              </a:rPr>
              <a:t>PE</a:t>
            </a:r>
            <a:r>
              <a:rPr kumimoji="0" lang="en-GB" sz="1400" b="0" i="0" u="none" strike="noStrike" kern="1200" cap="none" spc="0" normalizeH="0" baseline="0" noProof="0">
                <a:ln>
                  <a:noFill/>
                </a:ln>
                <a:solidFill>
                  <a:prstClr val="black"/>
                </a:solidFill>
                <a:effectLst/>
                <a:uLnTx/>
                <a:uFillTx/>
                <a:latin typeface="Tw Cen MT" panose="020B0602020104020603" pitchFamily="34"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a:ln>
                  <a:noFill/>
                </a:ln>
                <a:solidFill>
                  <a:prstClr val="black"/>
                </a:solidFill>
                <a:effectLst/>
                <a:uLnTx/>
                <a:uFillTx/>
                <a:latin typeface="Tw Cen MT" panose="020B0602020104020603" pitchFamily="34" charset="0"/>
              </a:rPr>
              <a:t>Our PE days are Monday and Wednesday.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a:ln>
                  <a:noFill/>
                </a:ln>
                <a:solidFill>
                  <a:prstClr val="black"/>
                </a:solidFill>
                <a:effectLst/>
                <a:uLnTx/>
                <a:uFillTx/>
                <a:latin typeface="Tw Cen MT" panose="020B0602020104020603" pitchFamily="34" charset="0"/>
              </a:rPr>
              <a:t>On these days, your child should come to school in their PE kit: a plain white t-shirt, black joggers or leggings and a school jumper or fleece.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400">
              <a:solidFill>
                <a:prstClr val="black"/>
              </a:solidFill>
              <a:latin typeface="Tw Cen MT" panose="020B0602020104020603"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u="sng">
                <a:solidFill>
                  <a:prstClr val="black"/>
                </a:solidFill>
                <a:latin typeface="Tw Cen MT" panose="020B0602020104020603" pitchFamily="34" charset="0"/>
              </a:rPr>
              <a:t>Homework tasks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400">
                <a:solidFill>
                  <a:prstClr val="black"/>
                </a:solidFill>
                <a:latin typeface="Tw Cen MT" panose="020B0602020104020603" pitchFamily="34" charset="0"/>
              </a:rPr>
              <a:t>Daily reading (reading book and library book)</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400">
                <a:solidFill>
                  <a:prstClr val="black"/>
                </a:solidFill>
                <a:latin typeface="Tw Cen MT" panose="020B0602020104020603" pitchFamily="34" charset="0"/>
              </a:rPr>
              <a:t>Reading Plus/Reading eggs – 3x per week</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400" err="1">
                <a:solidFill>
                  <a:prstClr val="black"/>
                </a:solidFill>
                <a:latin typeface="Tw Cen MT" panose="020B0602020104020603" pitchFamily="34" charset="0"/>
              </a:rPr>
              <a:t>TTRockstars</a:t>
            </a:r>
            <a:r>
              <a:rPr lang="en-GB" sz="1400">
                <a:solidFill>
                  <a:prstClr val="black"/>
                </a:solidFill>
                <a:latin typeface="Tw Cen MT" panose="020B0602020104020603" pitchFamily="34" charset="0"/>
              </a:rPr>
              <a:t> 3x per week</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400" b="0" i="0" strike="noStrike" kern="1200" cap="none" spc="0" normalizeH="0" baseline="0" noProof="0">
                <a:ln>
                  <a:noFill/>
                </a:ln>
                <a:solidFill>
                  <a:prstClr val="black"/>
                </a:solidFill>
                <a:effectLst/>
                <a:uLnTx/>
                <a:uFillTx/>
                <a:latin typeface="Tw Cen MT" panose="020B0602020104020603" pitchFamily="34" charset="0"/>
              </a:rPr>
              <a:t>A weekly </a:t>
            </a:r>
            <a:r>
              <a:rPr lang="en-GB" sz="1400">
                <a:solidFill>
                  <a:prstClr val="black"/>
                </a:solidFill>
                <a:latin typeface="Tw Cen MT" panose="020B0602020104020603" pitchFamily="34" charset="0"/>
              </a:rPr>
              <a:t>maths and phonics/spelling task. These will be sent home as paper copies every  Monday and returned to school by Friday</a:t>
            </a:r>
            <a:r>
              <a:rPr lang="en-GB" sz="1400" u="sng">
                <a:solidFill>
                  <a:prstClr val="black"/>
                </a:solidFill>
                <a:latin typeface="Tw Cen MT" panose="020B0602020104020603" pitchFamily="34"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400" b="0" i="0" u="sng" strike="noStrike" kern="1200" cap="none" spc="0" normalizeH="0" baseline="0" noProof="0">
              <a:ln>
                <a:noFill/>
              </a:ln>
              <a:solidFill>
                <a:prstClr val="black"/>
              </a:solidFill>
              <a:effectLst/>
              <a:uLnTx/>
              <a:uFillTx/>
              <a:latin typeface="Tw Cen MT" panose="020B0602020104020603"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u="sng">
                <a:solidFill>
                  <a:prstClr val="black"/>
                </a:solidFill>
                <a:latin typeface="Tw Cen MT" panose="020B0602020104020603" pitchFamily="34" charset="0"/>
              </a:rPr>
              <a:t>Instagram</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0" i="0" strike="noStrike" kern="1200" cap="none" spc="0" normalizeH="0" baseline="0" noProof="0">
                <a:ln>
                  <a:noFill/>
                </a:ln>
                <a:solidFill>
                  <a:prstClr val="black"/>
                </a:solidFill>
                <a:effectLst/>
                <a:uLnTx/>
                <a:uFillTx/>
                <a:latin typeface="Tw Cen MT" panose="020B0602020104020603" pitchFamily="34" charset="0"/>
              </a:rPr>
              <a:t>We have a new class Instagram page which you can follow. We’ll be sharing and celebrating our learning with you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a:solidFill>
                  <a:prstClr val="black"/>
                </a:solidFill>
                <a:latin typeface="Tw Cen MT" panose="020B0602020104020603" pitchFamily="34" charset="0"/>
              </a:rPr>
              <a:t>OakfieldHyde_Year3</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400">
              <a:solidFill>
                <a:prstClr val="black"/>
              </a:solidFill>
              <a:latin typeface="Tw Cen MT" panose="020B0602020104020603"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400" b="0" i="0" strike="noStrike" kern="1200" cap="none" spc="0" normalizeH="0" baseline="0" noProof="0">
              <a:ln>
                <a:noFill/>
              </a:ln>
              <a:solidFill>
                <a:prstClr val="black"/>
              </a:solidFill>
              <a:effectLst/>
              <a:uLnTx/>
              <a:uFillTx/>
              <a:latin typeface="Tw Cen MT" panose="020B0602020104020603" pitchFamily="34" charset="0"/>
            </a:endParaRPr>
          </a:p>
        </p:txBody>
      </p:sp>
      <p:pic>
        <p:nvPicPr>
          <p:cNvPr id="2" name="Picture 1">
            <a:extLst>
              <a:ext uri="{FF2B5EF4-FFF2-40B4-BE49-F238E27FC236}">
                <a16:creationId xmlns:a16="http://schemas.microsoft.com/office/drawing/2014/main" id="{E252C176-EC97-0A1B-BE8D-C59B9915810C}"/>
              </a:ext>
            </a:extLst>
          </p:cNvPr>
          <p:cNvPicPr>
            <a:picLocks noChangeAspect="1"/>
          </p:cNvPicPr>
          <p:nvPr/>
        </p:nvPicPr>
        <p:blipFill>
          <a:blip r:embed="rId4"/>
          <a:stretch>
            <a:fillRect/>
          </a:stretch>
        </p:blipFill>
        <p:spPr>
          <a:xfrm>
            <a:off x="2547728" y="813546"/>
            <a:ext cx="578067" cy="515961"/>
          </a:xfrm>
          <a:prstGeom prst="rect">
            <a:avLst/>
          </a:prstGeom>
        </p:spPr>
      </p:pic>
      <p:pic>
        <p:nvPicPr>
          <p:cNvPr id="4" name="Picture 3">
            <a:extLst>
              <a:ext uri="{FF2B5EF4-FFF2-40B4-BE49-F238E27FC236}">
                <a16:creationId xmlns:a16="http://schemas.microsoft.com/office/drawing/2014/main" id="{C2B85552-3BAE-1C31-A843-5A9B5A4CCB2D}"/>
              </a:ext>
            </a:extLst>
          </p:cNvPr>
          <p:cNvPicPr>
            <a:picLocks noChangeAspect="1"/>
          </p:cNvPicPr>
          <p:nvPr/>
        </p:nvPicPr>
        <p:blipFill>
          <a:blip r:embed="rId5"/>
          <a:stretch>
            <a:fillRect/>
          </a:stretch>
        </p:blipFill>
        <p:spPr>
          <a:xfrm>
            <a:off x="11332042" y="839044"/>
            <a:ext cx="535736" cy="490463"/>
          </a:xfrm>
          <a:prstGeom prst="rect">
            <a:avLst/>
          </a:prstGeom>
        </p:spPr>
      </p:pic>
      <p:pic>
        <p:nvPicPr>
          <p:cNvPr id="9" name="Picture 8">
            <a:extLst>
              <a:ext uri="{FF2B5EF4-FFF2-40B4-BE49-F238E27FC236}">
                <a16:creationId xmlns:a16="http://schemas.microsoft.com/office/drawing/2014/main" id="{D5B81EEB-9DEF-1217-CD36-33349ABC9908}"/>
              </a:ext>
            </a:extLst>
          </p:cNvPr>
          <p:cNvPicPr>
            <a:picLocks noChangeAspect="1"/>
          </p:cNvPicPr>
          <p:nvPr/>
        </p:nvPicPr>
        <p:blipFill>
          <a:blip r:embed="rId6"/>
          <a:stretch>
            <a:fillRect/>
          </a:stretch>
        </p:blipFill>
        <p:spPr>
          <a:xfrm>
            <a:off x="9977294" y="1949375"/>
            <a:ext cx="439263" cy="418144"/>
          </a:xfrm>
          <a:prstGeom prst="rect">
            <a:avLst/>
          </a:prstGeom>
        </p:spPr>
      </p:pic>
      <p:pic>
        <p:nvPicPr>
          <p:cNvPr id="12" name="Picture 11">
            <a:extLst>
              <a:ext uri="{FF2B5EF4-FFF2-40B4-BE49-F238E27FC236}">
                <a16:creationId xmlns:a16="http://schemas.microsoft.com/office/drawing/2014/main" id="{2215557C-F4B2-9B13-1BBD-51FBFD1B05B6}"/>
              </a:ext>
            </a:extLst>
          </p:cNvPr>
          <p:cNvPicPr>
            <a:picLocks noChangeAspect="1"/>
          </p:cNvPicPr>
          <p:nvPr/>
        </p:nvPicPr>
        <p:blipFill>
          <a:blip r:embed="rId4"/>
          <a:stretch>
            <a:fillRect/>
          </a:stretch>
        </p:blipFill>
        <p:spPr>
          <a:xfrm>
            <a:off x="9471618" y="1949375"/>
            <a:ext cx="475616" cy="424517"/>
          </a:xfrm>
          <a:prstGeom prst="rect">
            <a:avLst/>
          </a:prstGeom>
        </p:spPr>
      </p:pic>
      <p:pic>
        <p:nvPicPr>
          <p:cNvPr id="8" name="Picture 7">
            <a:extLst>
              <a:ext uri="{FF2B5EF4-FFF2-40B4-BE49-F238E27FC236}">
                <a16:creationId xmlns:a16="http://schemas.microsoft.com/office/drawing/2014/main" id="{7D2FE12B-FAB8-9B50-DB3C-D3EE3E058CEB}"/>
              </a:ext>
            </a:extLst>
          </p:cNvPr>
          <p:cNvPicPr>
            <a:picLocks noChangeAspect="1"/>
          </p:cNvPicPr>
          <p:nvPr/>
        </p:nvPicPr>
        <p:blipFill>
          <a:blip r:embed="rId7">
            <a:clrChange>
              <a:clrFrom>
                <a:srgbClr val="F7F7F7"/>
              </a:clrFrom>
              <a:clrTo>
                <a:srgbClr val="F7F7F7">
                  <a:alpha val="0"/>
                </a:srgbClr>
              </a:clrTo>
            </a:clrChange>
          </a:blip>
          <a:stretch>
            <a:fillRect/>
          </a:stretch>
        </p:blipFill>
        <p:spPr>
          <a:xfrm>
            <a:off x="9071356" y="3603892"/>
            <a:ext cx="436662" cy="471066"/>
          </a:xfrm>
          <a:prstGeom prst="rect">
            <a:avLst/>
          </a:prstGeom>
        </p:spPr>
      </p:pic>
      <p:pic>
        <p:nvPicPr>
          <p:cNvPr id="7" name="Picture 6">
            <a:extLst>
              <a:ext uri="{FF2B5EF4-FFF2-40B4-BE49-F238E27FC236}">
                <a16:creationId xmlns:a16="http://schemas.microsoft.com/office/drawing/2014/main" id="{600662E2-8533-C314-BB61-B6CB29054A5F}"/>
              </a:ext>
            </a:extLst>
          </p:cNvPr>
          <p:cNvPicPr>
            <a:picLocks noChangeAspect="1"/>
          </p:cNvPicPr>
          <p:nvPr/>
        </p:nvPicPr>
        <p:blipFill>
          <a:blip r:embed="rId8"/>
          <a:stretch>
            <a:fillRect/>
          </a:stretch>
        </p:blipFill>
        <p:spPr>
          <a:xfrm>
            <a:off x="10416557" y="1938715"/>
            <a:ext cx="446594" cy="446594"/>
          </a:xfrm>
          <a:prstGeom prst="rect">
            <a:avLst/>
          </a:prstGeom>
        </p:spPr>
      </p:pic>
    </p:spTree>
    <p:extLst>
      <p:ext uri="{BB962C8B-B14F-4D97-AF65-F5344CB8AC3E}">
        <p14:creationId xmlns:p14="http://schemas.microsoft.com/office/powerpoint/2010/main" val="242347402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36B62E9770AA2B4CB9D24B4779026AFD" ma:contentTypeVersion="16" ma:contentTypeDescription="Create a new document." ma:contentTypeScope="" ma:versionID="b18c43da781ff74873be71b6576fc1d9">
  <xsd:schema xmlns:xsd="http://www.w3.org/2001/XMLSchema" xmlns:xs="http://www.w3.org/2001/XMLSchema" xmlns:p="http://schemas.microsoft.com/office/2006/metadata/properties" xmlns:ns2="8b373f33-a440-4ef8-82f6-332943134ace" xmlns:ns3="6a051225-211a-4978-8e1f-418ef71e904e" targetNamespace="http://schemas.microsoft.com/office/2006/metadata/properties" ma:root="true" ma:fieldsID="4939a122be4c12edaf8bd170fba71fdb" ns2:_="" ns3:_="">
    <xsd:import namespace="8b373f33-a440-4ef8-82f6-332943134ace"/>
    <xsd:import namespace="6a051225-211a-4978-8e1f-418ef71e904e"/>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DateTaken" minOccurs="0"/>
                <xsd:element ref="ns2:MediaLengthInSeconds" minOccurs="0"/>
                <xsd:element ref="ns2:MediaServiceLocation" minOccurs="0"/>
                <xsd:element ref="ns2:MediaServiceGenerationTime" minOccurs="0"/>
                <xsd:element ref="ns2:MediaServiceEventHashCode" minOccurs="0"/>
                <xsd:element ref="ns2:lcf76f155ced4ddcb4097134ff3c332f" minOccurs="0"/>
                <xsd:element ref="ns3:TaxCatchAll" minOccurs="0"/>
                <xsd:element ref="ns2:MediaServiceOCR" minOccurs="0"/>
                <xsd:element ref="ns3:SharedWithUsers" minOccurs="0"/>
                <xsd:element ref="ns3:SharedWithDetail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b373f33-a440-4ef8-82f6-332943134ac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LengthInSeconds" ma:index="12" nillable="true" ma:displayName="MediaLengthInSeconds" ma:hidden="true" ma:internalName="MediaLengthInSeconds" ma:readOnly="true">
      <xsd:simpleType>
        <xsd:restriction base="dms:Unknown"/>
      </xsd:simpleType>
    </xsd:element>
    <xsd:element name="MediaServiceLocation" ma:index="13" nillable="true" ma:displayName="Location" ma:description="" ma:indexed="true"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6ee90a1c-6484-4b97-8607-00254b61cbd0"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a051225-211a-4978-8e1f-418ef71e904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c73689bc-40ad-48b4-b9b9-72f24715a94e}" ma:internalName="TaxCatchAll" ma:showField="CatchAllData" ma:web="6a051225-211a-4978-8e1f-418ef71e904e">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6a051225-211a-4978-8e1f-418ef71e904e" xsi:nil="true"/>
    <lcf76f155ced4ddcb4097134ff3c332f xmlns="8b373f33-a440-4ef8-82f6-332943134ace">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EEC904C5-A2C5-49CF-99A0-A5B53670E3F1}">
  <ds:schemaRefs>
    <ds:schemaRef ds:uri="http://schemas.microsoft.com/sharepoint/v3/contenttype/forms"/>
  </ds:schemaRefs>
</ds:datastoreItem>
</file>

<file path=customXml/itemProps2.xml><?xml version="1.0" encoding="utf-8"?>
<ds:datastoreItem xmlns:ds="http://schemas.openxmlformats.org/officeDocument/2006/customXml" ds:itemID="{F4B8F247-B40A-4D9B-A4FC-9B3EC740B6B2}"/>
</file>

<file path=customXml/itemProps3.xml><?xml version="1.0" encoding="utf-8"?>
<ds:datastoreItem xmlns:ds="http://schemas.openxmlformats.org/officeDocument/2006/customXml" ds:itemID="{F5796C55-FEF8-4803-B9A8-86FFC981FC3A}">
  <ds:schemaRefs>
    <ds:schemaRef ds:uri="http://purl.org/dc/elements/1.1/"/>
    <ds:schemaRef ds:uri="http://schemas.microsoft.com/office/2006/documentManagement/types"/>
    <ds:schemaRef ds:uri="http://www.w3.org/XML/1998/namespace"/>
    <ds:schemaRef ds:uri="http://schemas.microsoft.com/office/infopath/2007/PartnerControls"/>
    <ds:schemaRef ds:uri="http://schemas.openxmlformats.org/package/2006/metadata/core-properties"/>
    <ds:schemaRef ds:uri="8b373f33-a440-4ef8-82f6-332943134ace"/>
    <ds:schemaRef ds:uri="6a051225-211a-4978-8e1f-418ef71e904e"/>
    <ds:schemaRef ds:uri="http://schemas.microsoft.com/office/2006/metadata/properties"/>
    <ds:schemaRef ds:uri="http://purl.org/dc/dcmitype/"/>
    <ds:schemaRef ds:uri="http://purl.org/dc/terms/"/>
  </ds:schemaRefs>
</ds:datastoreItem>
</file>

<file path=docProps/app.xml><?xml version="1.0" encoding="utf-8"?>
<Properties xmlns="http://schemas.openxmlformats.org/officeDocument/2006/extended-properties" xmlns:vt="http://schemas.openxmlformats.org/officeDocument/2006/docPropsVTypes">
  <TotalTime>1</TotalTime>
  <Words>806</Words>
  <Application>Microsoft Office PowerPoint</Application>
  <PresentationFormat>Widescreen</PresentationFormat>
  <Paragraphs>65</Paragraphs>
  <Slides>2</Slides>
  <Notes>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vt:i4>
      </vt:variant>
    </vt:vector>
  </HeadingPairs>
  <TitlesOfParts>
    <vt:vector size="10" baseType="lpstr">
      <vt:lpstr>Aptos</vt:lpstr>
      <vt:lpstr>Aptos Display</vt:lpstr>
      <vt:lpstr>Arial</vt:lpstr>
      <vt:lpstr>Lucida Console</vt:lpstr>
      <vt:lpstr>NTPreCursivefk</vt:lpstr>
      <vt:lpstr>Tw Cen MT</vt:lpstr>
      <vt:lpstr>Typewriter</vt: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N Sallabank (OP)</dc:creator>
  <cp:lastModifiedBy>D Chamberlain (OP)</cp:lastModifiedBy>
  <cp:revision>1</cp:revision>
  <dcterms:created xsi:type="dcterms:W3CDTF">2025-09-05T14:12:49Z</dcterms:created>
  <dcterms:modified xsi:type="dcterms:W3CDTF">2025-10-02T13:18:15Z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0x01010036B62E9770AA2B4CB9D24B4779026AFD</vt:lpwstr>
  </property>
  <property fmtid="{D5CDD505-2E9C-101B-9397-08002B2CF9AE}" pid="3" name="MediaServiceImageTags">
    <vt:lpwstr/>
  </property>
</Properties>
</file>