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89" r:id="rId5"/>
    <p:sldId id="284"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531A15F-AA91-4794-8FCC-16E522C43996}" v="4" dt="2026-01-08T16:03:27.9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80" d="100"/>
          <a:sy n="80" d="100"/>
        </p:scale>
        <p:origin x="782" y="-2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 Lawson (OP)" userId="c08ca8eb-ea1b-45b5-8b97-e0319aa12a37" providerId="ADAL" clId="{C5D022A0-7826-4FA2-A039-4C9A536FDDCA}"/>
    <pc:docChg chg="custSel modSld">
      <pc:chgData name="T Lawson (OP)" userId="c08ca8eb-ea1b-45b5-8b97-e0319aa12a37" providerId="ADAL" clId="{C5D022A0-7826-4FA2-A039-4C9A536FDDCA}" dt="2026-01-08T16:06:34.382" v="957" actId="404"/>
      <pc:docMkLst>
        <pc:docMk/>
      </pc:docMkLst>
      <pc:sldChg chg="modSp mod">
        <pc:chgData name="T Lawson (OP)" userId="c08ca8eb-ea1b-45b5-8b97-e0319aa12a37" providerId="ADAL" clId="{C5D022A0-7826-4FA2-A039-4C9A536FDDCA}" dt="2026-01-08T15:56:01.181" v="3" actId="1076"/>
        <pc:sldMkLst>
          <pc:docMk/>
          <pc:sldMk cId="1977310788" sldId="284"/>
        </pc:sldMkLst>
        <pc:picChg chg="mod">
          <ac:chgData name="T Lawson (OP)" userId="c08ca8eb-ea1b-45b5-8b97-e0319aa12a37" providerId="ADAL" clId="{C5D022A0-7826-4FA2-A039-4C9A536FDDCA}" dt="2026-01-08T15:56:01.181" v="3" actId="1076"/>
          <ac:picMkLst>
            <pc:docMk/>
            <pc:sldMk cId="1977310788" sldId="284"/>
            <ac:picMk id="8" creationId="{951FB629-7AC2-7799-7B22-FB166099079A}"/>
          </ac:picMkLst>
        </pc:picChg>
      </pc:sldChg>
      <pc:sldChg chg="addSp delSp modSp mod">
        <pc:chgData name="T Lawson (OP)" userId="c08ca8eb-ea1b-45b5-8b97-e0319aa12a37" providerId="ADAL" clId="{C5D022A0-7826-4FA2-A039-4C9A536FDDCA}" dt="2026-01-08T16:06:34.382" v="957" actId="404"/>
        <pc:sldMkLst>
          <pc:docMk/>
          <pc:sldMk cId="875766083" sldId="289"/>
        </pc:sldMkLst>
        <pc:spChg chg="add mod">
          <ac:chgData name="T Lawson (OP)" userId="c08ca8eb-ea1b-45b5-8b97-e0319aa12a37" providerId="ADAL" clId="{C5D022A0-7826-4FA2-A039-4C9A536FDDCA}" dt="2026-01-08T16:05:16.132" v="803" actId="1076"/>
          <ac:spMkLst>
            <pc:docMk/>
            <pc:sldMk cId="875766083" sldId="289"/>
            <ac:spMk id="11" creationId="{C75FFFD8-CF27-251E-E13C-FFEAE98DB398}"/>
          </ac:spMkLst>
        </pc:spChg>
        <pc:spChg chg="mod">
          <ac:chgData name="T Lawson (OP)" userId="c08ca8eb-ea1b-45b5-8b97-e0319aa12a37" providerId="ADAL" clId="{C5D022A0-7826-4FA2-A039-4C9A536FDDCA}" dt="2026-01-08T16:00:03.292" v="94" actId="1076"/>
          <ac:spMkLst>
            <pc:docMk/>
            <pc:sldMk cId="875766083" sldId="289"/>
            <ac:spMk id="73" creationId="{697C259B-3996-88CF-000B-0AF4FCAEECAF}"/>
          </ac:spMkLst>
        </pc:spChg>
        <pc:spChg chg="del mod">
          <ac:chgData name="T Lawson (OP)" userId="c08ca8eb-ea1b-45b5-8b97-e0319aa12a37" providerId="ADAL" clId="{C5D022A0-7826-4FA2-A039-4C9A536FDDCA}" dt="2026-01-08T16:03:28.769" v="551"/>
          <ac:spMkLst>
            <pc:docMk/>
            <pc:sldMk cId="875766083" sldId="289"/>
            <ac:spMk id="75" creationId="{F4A28309-52D4-DA14-9AE4-65C8BC50D732}"/>
          </ac:spMkLst>
        </pc:spChg>
        <pc:spChg chg="mod">
          <ac:chgData name="T Lawson (OP)" userId="c08ca8eb-ea1b-45b5-8b97-e0319aa12a37" providerId="ADAL" clId="{C5D022A0-7826-4FA2-A039-4C9A536FDDCA}" dt="2026-01-08T16:01:12.237" v="409" actId="20577"/>
          <ac:spMkLst>
            <pc:docMk/>
            <pc:sldMk cId="875766083" sldId="289"/>
            <ac:spMk id="77" creationId="{5CC9A6DF-D012-8283-EECE-C205E3114523}"/>
          </ac:spMkLst>
        </pc:spChg>
        <pc:spChg chg="del mod">
          <ac:chgData name="T Lawson (OP)" userId="c08ca8eb-ea1b-45b5-8b97-e0319aa12a37" providerId="ADAL" clId="{C5D022A0-7826-4FA2-A039-4C9A536FDDCA}" dt="2026-01-08T16:03:28.770" v="553"/>
          <ac:spMkLst>
            <pc:docMk/>
            <pc:sldMk cId="875766083" sldId="289"/>
            <ac:spMk id="79" creationId="{CD42A2B4-C439-2654-C25B-ACDC052D6C34}"/>
          </ac:spMkLst>
        </pc:spChg>
        <pc:spChg chg="mod">
          <ac:chgData name="T Lawson (OP)" userId="c08ca8eb-ea1b-45b5-8b97-e0319aa12a37" providerId="ADAL" clId="{C5D022A0-7826-4FA2-A039-4C9A536FDDCA}" dt="2026-01-08T16:01:39.674" v="468" actId="20577"/>
          <ac:spMkLst>
            <pc:docMk/>
            <pc:sldMk cId="875766083" sldId="289"/>
            <ac:spMk id="82" creationId="{AF8BA20E-792A-CF45-5F22-F6AAA8C499E9}"/>
          </ac:spMkLst>
        </pc:spChg>
        <pc:spChg chg="mod">
          <ac:chgData name="T Lawson (OP)" userId="c08ca8eb-ea1b-45b5-8b97-e0319aa12a37" providerId="ADAL" clId="{C5D022A0-7826-4FA2-A039-4C9A536FDDCA}" dt="2026-01-08T16:02:58.479" v="546" actId="403"/>
          <ac:spMkLst>
            <pc:docMk/>
            <pc:sldMk cId="875766083" sldId="289"/>
            <ac:spMk id="83" creationId="{4CD71B43-4525-E644-7E15-63683A3D6BCA}"/>
          </ac:spMkLst>
        </pc:spChg>
        <pc:spChg chg="mod">
          <ac:chgData name="T Lawson (OP)" userId="c08ca8eb-ea1b-45b5-8b97-e0319aa12a37" providerId="ADAL" clId="{C5D022A0-7826-4FA2-A039-4C9A536FDDCA}" dt="2026-01-08T16:06:34.382" v="957" actId="404"/>
          <ac:spMkLst>
            <pc:docMk/>
            <pc:sldMk cId="875766083" sldId="289"/>
            <ac:spMk id="84" creationId="{A94103FD-0AEA-E52F-2FF0-CC0662455877}"/>
          </ac:spMkLst>
        </pc:spChg>
        <pc:spChg chg="mod">
          <ac:chgData name="T Lawson (OP)" userId="c08ca8eb-ea1b-45b5-8b97-e0319aa12a37" providerId="ADAL" clId="{C5D022A0-7826-4FA2-A039-4C9A536FDDCA}" dt="2026-01-08T16:02:05.728" v="516" actId="403"/>
          <ac:spMkLst>
            <pc:docMk/>
            <pc:sldMk cId="875766083" sldId="289"/>
            <ac:spMk id="87" creationId="{A67FCC68-D951-3B5C-ADB1-1EF3B801390F}"/>
          </ac:spMkLst>
        </pc:spChg>
        <pc:picChg chg="add del mod">
          <ac:chgData name="T Lawson (OP)" userId="c08ca8eb-ea1b-45b5-8b97-e0319aa12a37" providerId="ADAL" clId="{C5D022A0-7826-4FA2-A039-4C9A536FDDCA}" dt="2026-01-08T16:03:28.768" v="549" actId="478"/>
          <ac:picMkLst>
            <pc:docMk/>
            <pc:sldMk cId="875766083" sldId="289"/>
            <ac:picMk id="6" creationId="{FF2D5313-AD04-B673-2703-9A7506701AEE}"/>
          </ac:picMkLst>
        </pc:picChg>
        <pc:picChg chg="del">
          <ac:chgData name="T Lawson (OP)" userId="c08ca8eb-ea1b-45b5-8b97-e0319aa12a37" providerId="ADAL" clId="{C5D022A0-7826-4FA2-A039-4C9A536FDDCA}" dt="2026-01-08T15:55:49.204" v="0" actId="478"/>
          <ac:picMkLst>
            <pc:docMk/>
            <pc:sldMk cId="875766083" sldId="289"/>
            <ac:picMk id="33" creationId="{ABFD9CDE-0B3E-D2F6-989A-7BF26EE76E7B}"/>
          </ac:picMkLst>
        </pc:picChg>
        <pc:picChg chg="del">
          <ac:chgData name="T Lawson (OP)" userId="c08ca8eb-ea1b-45b5-8b97-e0319aa12a37" providerId="ADAL" clId="{C5D022A0-7826-4FA2-A039-4C9A536FDDCA}" dt="2026-01-08T15:55:49.751" v="1" actId="478"/>
          <ac:picMkLst>
            <pc:docMk/>
            <pc:sldMk cId="875766083" sldId="289"/>
            <ac:picMk id="35" creationId="{D9D8EFF2-40CC-216A-9E67-25BE0B012E84}"/>
          </ac:picMkLst>
        </pc:picChg>
        <pc:picChg chg="del">
          <ac:chgData name="T Lawson (OP)" userId="c08ca8eb-ea1b-45b5-8b97-e0319aa12a37" providerId="ADAL" clId="{C5D022A0-7826-4FA2-A039-4C9A536FDDCA}" dt="2026-01-08T15:55:50.786" v="2" actId="478"/>
          <ac:picMkLst>
            <pc:docMk/>
            <pc:sldMk cId="875766083" sldId="289"/>
            <ac:picMk id="36" creationId="{0B477C2F-0A09-A50A-D895-F149CB52E4D7}"/>
          </ac:picMkLst>
        </pc:picChg>
      </pc:sldChg>
    </pc:docChg>
  </pc:docChgLst>
  <pc:docChgLst>
    <pc:chgData name="D Chamberlain (OP)" userId="a22c31bb-8835-47b8-a275-6750a7d161bb" providerId="ADAL" clId="{E57021D3-CBFC-4315-88E1-E71E974AE463}"/>
    <pc:docChg chg="modSld sldOrd">
      <pc:chgData name="D Chamberlain (OP)" userId="a22c31bb-8835-47b8-a275-6750a7d161bb" providerId="ADAL" clId="{E57021D3-CBFC-4315-88E1-E71E974AE463}" dt="2025-10-02T13:18:25.192" v="1"/>
      <pc:docMkLst>
        <pc:docMk/>
      </pc:docMkLst>
      <pc:sldChg chg="ord">
        <pc:chgData name="D Chamberlain (OP)" userId="a22c31bb-8835-47b8-a275-6750a7d161bb" providerId="ADAL" clId="{E57021D3-CBFC-4315-88E1-E71E974AE463}" dt="2025-10-02T13:18:25.192" v="1"/>
        <pc:sldMkLst>
          <pc:docMk/>
          <pc:sldMk cId="875766083" sldId="289"/>
        </pc:sldMkLst>
      </pc:sldChg>
    </pc:docChg>
  </pc:docChgLst>
  <pc:docChgLst>
    <pc:chgData name="D Chamberlain (OP)" userId="a22c31bb-8835-47b8-a275-6750a7d161bb" providerId="ADAL" clId="{6579BC81-897A-40B1-852E-961023CCAEF0}"/>
    <pc:docChg chg="modSld">
      <pc:chgData name="D Chamberlain (OP)" userId="a22c31bb-8835-47b8-a275-6750a7d161bb" providerId="ADAL" clId="{6579BC81-897A-40B1-852E-961023CCAEF0}" dt="2026-01-08T15:07:01.867" v="14"/>
      <pc:docMkLst>
        <pc:docMk/>
      </pc:docMkLst>
      <pc:sldChg chg="modSp mod">
        <pc:chgData name="D Chamberlain (OP)" userId="a22c31bb-8835-47b8-a275-6750a7d161bb" providerId="ADAL" clId="{6579BC81-897A-40B1-852E-961023CCAEF0}" dt="2026-01-08T15:07:01.867" v="14"/>
        <pc:sldMkLst>
          <pc:docMk/>
          <pc:sldMk cId="1977310788" sldId="284"/>
        </pc:sldMkLst>
        <pc:spChg chg="mod">
          <ac:chgData name="D Chamberlain (OP)" userId="a22c31bb-8835-47b8-a275-6750a7d161bb" providerId="ADAL" clId="{6579BC81-897A-40B1-852E-961023CCAEF0}" dt="2026-01-08T15:07:01.867" v="14"/>
          <ac:spMkLst>
            <pc:docMk/>
            <pc:sldMk cId="1977310788" sldId="284"/>
            <ac:spMk id="5" creationId="{130BA938-AAD0-DED3-F8C3-1692142B33E7}"/>
          </ac:spMkLst>
        </pc:spChg>
      </pc:sldChg>
      <pc:sldChg chg="modSp mod">
        <pc:chgData name="D Chamberlain (OP)" userId="a22c31bb-8835-47b8-a275-6750a7d161bb" providerId="ADAL" clId="{6579BC81-897A-40B1-852E-961023CCAEF0}" dt="2026-01-08T15:06:53.295" v="13" actId="20577"/>
        <pc:sldMkLst>
          <pc:docMk/>
          <pc:sldMk cId="875766083" sldId="289"/>
        </pc:sldMkLst>
        <pc:spChg chg="mod">
          <ac:chgData name="D Chamberlain (OP)" userId="a22c31bb-8835-47b8-a275-6750a7d161bb" providerId="ADAL" clId="{6579BC81-897A-40B1-852E-961023CCAEF0}" dt="2026-01-08T15:06:53.295" v="13" actId="20577"/>
          <ac:spMkLst>
            <pc:docMk/>
            <pc:sldMk cId="875766083" sldId="289"/>
            <ac:spMk id="5" creationId="{5B70974A-D279-3700-00CD-E82570270DB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3619AA-2DA5-485D-926C-FF481F165D97}" type="datetimeFigureOut">
              <a:rPr lang="en-GB" smtClean="0"/>
              <a:t>08/01/2026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E91A2D-EF69-4A5D-B3D0-5B584518A1A6}" type="slidenum">
              <a:rPr lang="en-GB" smtClean="0"/>
              <a:t>‹#›</a:t>
            </a:fld>
            <a:endParaRPr lang="en-GB"/>
          </a:p>
        </p:txBody>
      </p:sp>
    </p:spTree>
    <p:extLst>
      <p:ext uri="{BB962C8B-B14F-4D97-AF65-F5344CB8AC3E}">
        <p14:creationId xmlns:p14="http://schemas.microsoft.com/office/powerpoint/2010/main" val="41499467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58E26A-9995-C592-5510-1650DA31DA0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EAA7A14-9B5B-18F2-1054-5BD4BA35835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83B9766-1E8A-B2EB-1328-84ABC1483B0E}"/>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D240590E-3DD7-6840-F27E-49D8A4E5568F}"/>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0AB1EA2-12F7-4158-8D98-FF4AC855800A}"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74104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71110C-D6CC-9E5D-A6A1-18871BF2BB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ED219F-B295-7FD0-65EB-A727D0ADAE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A3A239B-51F5-B8A0-06B4-98E48CAEEE62}"/>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6AC46A06-8660-61EF-209C-C57E70CE7B8A}"/>
              </a:ext>
            </a:extLst>
          </p:cNvPr>
          <p:cNvSpPr>
            <a:spLocks noGrp="1"/>
          </p:cNvSpPr>
          <p:nvPr>
            <p:ph type="sldNum" sz="quarter" idx="10"/>
          </p:nvPr>
        </p:nvSpPr>
        <p:spPr/>
        <p:txBody>
          <a:bodyPr/>
          <a:lstStyle/>
          <a:p>
            <a:fld id="{30AB1EA2-12F7-4158-8D98-FF4AC855800A}" type="slidenum">
              <a:rPr lang="en-GB" smtClean="0"/>
              <a:t>2</a:t>
            </a:fld>
            <a:endParaRPr lang="en-GB"/>
          </a:p>
        </p:txBody>
      </p:sp>
    </p:spTree>
    <p:extLst>
      <p:ext uri="{BB962C8B-B14F-4D97-AF65-F5344CB8AC3E}">
        <p14:creationId xmlns:p14="http://schemas.microsoft.com/office/powerpoint/2010/main" val="12327658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D246F8-50A0-7B5F-6AB0-126590B59021}"/>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0FEC94EC-4D65-1633-D189-F9C9979D7E8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0E310DC8-CD63-59E9-B034-59F426BB2133}"/>
              </a:ext>
            </a:extLst>
          </p:cNvPr>
          <p:cNvSpPr>
            <a:spLocks noGrp="1"/>
          </p:cNvSpPr>
          <p:nvPr>
            <p:ph type="dt" sz="half" idx="10"/>
          </p:nvPr>
        </p:nvSpPr>
        <p:spPr/>
        <p:txBody>
          <a:bodyPr/>
          <a:lstStyle/>
          <a:p>
            <a:fld id="{AF644F3B-87DB-4916-8FAF-DDF770674F32}" type="datetimeFigureOut">
              <a:rPr lang="en-GB" smtClean="0"/>
              <a:t>08/01/2026</a:t>
            </a:fld>
            <a:endParaRPr lang="en-GB"/>
          </a:p>
        </p:txBody>
      </p:sp>
      <p:sp>
        <p:nvSpPr>
          <p:cNvPr id="5" name="Footer Placeholder 4">
            <a:extLst>
              <a:ext uri="{FF2B5EF4-FFF2-40B4-BE49-F238E27FC236}">
                <a16:creationId xmlns:a16="http://schemas.microsoft.com/office/drawing/2014/main" id="{F1DEE66A-10AD-1953-9CA8-A99AE22B8CB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567ED42-0A35-EADE-C3A8-FF733FEA51D9}"/>
              </a:ext>
            </a:extLst>
          </p:cNvPr>
          <p:cNvSpPr>
            <a:spLocks noGrp="1"/>
          </p:cNvSpPr>
          <p:nvPr>
            <p:ph type="sldNum" sz="quarter" idx="12"/>
          </p:nvPr>
        </p:nvSpPr>
        <p:spPr/>
        <p:txBody>
          <a:bodyPr/>
          <a:lstStyle/>
          <a:p>
            <a:fld id="{A3E3F57B-E00C-445C-9F40-8E97C52D72B0}" type="slidenum">
              <a:rPr lang="en-GB" smtClean="0"/>
              <a:t>‹#›</a:t>
            </a:fld>
            <a:endParaRPr lang="en-GB"/>
          </a:p>
        </p:txBody>
      </p:sp>
    </p:spTree>
    <p:extLst>
      <p:ext uri="{BB962C8B-B14F-4D97-AF65-F5344CB8AC3E}">
        <p14:creationId xmlns:p14="http://schemas.microsoft.com/office/powerpoint/2010/main" val="3227420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4BF6B-B026-57BA-C15C-5EA6C6A18068}"/>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170642A7-2784-CF7F-2AC5-23E395062C3F}"/>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CD97D71-077C-C8FC-50B7-989C8A845A06}"/>
              </a:ext>
            </a:extLst>
          </p:cNvPr>
          <p:cNvSpPr>
            <a:spLocks noGrp="1"/>
          </p:cNvSpPr>
          <p:nvPr>
            <p:ph type="dt" sz="half" idx="10"/>
          </p:nvPr>
        </p:nvSpPr>
        <p:spPr/>
        <p:txBody>
          <a:bodyPr/>
          <a:lstStyle/>
          <a:p>
            <a:fld id="{AF644F3B-87DB-4916-8FAF-DDF770674F32}" type="datetimeFigureOut">
              <a:rPr lang="en-GB" smtClean="0"/>
              <a:t>08/01/2026</a:t>
            </a:fld>
            <a:endParaRPr lang="en-GB"/>
          </a:p>
        </p:txBody>
      </p:sp>
      <p:sp>
        <p:nvSpPr>
          <p:cNvPr id="5" name="Footer Placeholder 4">
            <a:extLst>
              <a:ext uri="{FF2B5EF4-FFF2-40B4-BE49-F238E27FC236}">
                <a16:creationId xmlns:a16="http://schemas.microsoft.com/office/drawing/2014/main" id="{9779991A-3B29-68A0-440E-3C680AE58FD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82B2716-0A8B-8452-984A-8828171ED659}"/>
              </a:ext>
            </a:extLst>
          </p:cNvPr>
          <p:cNvSpPr>
            <a:spLocks noGrp="1"/>
          </p:cNvSpPr>
          <p:nvPr>
            <p:ph type="sldNum" sz="quarter" idx="12"/>
          </p:nvPr>
        </p:nvSpPr>
        <p:spPr/>
        <p:txBody>
          <a:bodyPr/>
          <a:lstStyle/>
          <a:p>
            <a:fld id="{A3E3F57B-E00C-445C-9F40-8E97C52D72B0}" type="slidenum">
              <a:rPr lang="en-GB" smtClean="0"/>
              <a:t>‹#›</a:t>
            </a:fld>
            <a:endParaRPr lang="en-GB"/>
          </a:p>
        </p:txBody>
      </p:sp>
    </p:spTree>
    <p:extLst>
      <p:ext uri="{BB962C8B-B14F-4D97-AF65-F5344CB8AC3E}">
        <p14:creationId xmlns:p14="http://schemas.microsoft.com/office/powerpoint/2010/main" val="36465090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AF56D88-4D83-B14F-E9B4-0F3E6B5914FD}"/>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854E6937-49E9-EA44-C8D4-E565437AD001}"/>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F229FA62-4D63-46DE-DC84-9447FA1CBE0B}"/>
              </a:ext>
            </a:extLst>
          </p:cNvPr>
          <p:cNvSpPr>
            <a:spLocks noGrp="1"/>
          </p:cNvSpPr>
          <p:nvPr>
            <p:ph type="dt" sz="half" idx="10"/>
          </p:nvPr>
        </p:nvSpPr>
        <p:spPr/>
        <p:txBody>
          <a:bodyPr/>
          <a:lstStyle/>
          <a:p>
            <a:fld id="{AF644F3B-87DB-4916-8FAF-DDF770674F32}" type="datetimeFigureOut">
              <a:rPr lang="en-GB" smtClean="0"/>
              <a:t>08/01/2026</a:t>
            </a:fld>
            <a:endParaRPr lang="en-GB"/>
          </a:p>
        </p:txBody>
      </p:sp>
      <p:sp>
        <p:nvSpPr>
          <p:cNvPr id="5" name="Footer Placeholder 4">
            <a:extLst>
              <a:ext uri="{FF2B5EF4-FFF2-40B4-BE49-F238E27FC236}">
                <a16:creationId xmlns:a16="http://schemas.microsoft.com/office/drawing/2014/main" id="{3901AFB7-CF70-6EDF-2FA8-F1765504717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B72EF39-27F0-0C5E-9ACF-FC33D4DCFF9A}"/>
              </a:ext>
            </a:extLst>
          </p:cNvPr>
          <p:cNvSpPr>
            <a:spLocks noGrp="1"/>
          </p:cNvSpPr>
          <p:nvPr>
            <p:ph type="sldNum" sz="quarter" idx="12"/>
          </p:nvPr>
        </p:nvSpPr>
        <p:spPr/>
        <p:txBody>
          <a:bodyPr/>
          <a:lstStyle/>
          <a:p>
            <a:fld id="{A3E3F57B-E00C-445C-9F40-8E97C52D72B0}" type="slidenum">
              <a:rPr lang="en-GB" smtClean="0"/>
              <a:t>‹#›</a:t>
            </a:fld>
            <a:endParaRPr lang="en-GB"/>
          </a:p>
        </p:txBody>
      </p:sp>
    </p:spTree>
    <p:extLst>
      <p:ext uri="{BB962C8B-B14F-4D97-AF65-F5344CB8AC3E}">
        <p14:creationId xmlns:p14="http://schemas.microsoft.com/office/powerpoint/2010/main" val="324564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6B4E09-3322-E259-0447-9D63908A5837}"/>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1C08A24D-4785-750C-434C-67950E9F2616}"/>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56A70CC4-41DB-ADB3-2268-5CF2D83259F1}"/>
              </a:ext>
            </a:extLst>
          </p:cNvPr>
          <p:cNvSpPr>
            <a:spLocks noGrp="1"/>
          </p:cNvSpPr>
          <p:nvPr>
            <p:ph type="dt" sz="half" idx="10"/>
          </p:nvPr>
        </p:nvSpPr>
        <p:spPr/>
        <p:txBody>
          <a:bodyPr/>
          <a:lstStyle/>
          <a:p>
            <a:fld id="{AF644F3B-87DB-4916-8FAF-DDF770674F32}" type="datetimeFigureOut">
              <a:rPr lang="en-GB" smtClean="0"/>
              <a:t>08/01/2026</a:t>
            </a:fld>
            <a:endParaRPr lang="en-GB"/>
          </a:p>
        </p:txBody>
      </p:sp>
      <p:sp>
        <p:nvSpPr>
          <p:cNvPr id="5" name="Footer Placeholder 4">
            <a:extLst>
              <a:ext uri="{FF2B5EF4-FFF2-40B4-BE49-F238E27FC236}">
                <a16:creationId xmlns:a16="http://schemas.microsoft.com/office/drawing/2014/main" id="{23E28549-1AEF-029A-4E60-4C9BC18A32B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957C718-A229-5FF1-2315-FA7F572B9364}"/>
              </a:ext>
            </a:extLst>
          </p:cNvPr>
          <p:cNvSpPr>
            <a:spLocks noGrp="1"/>
          </p:cNvSpPr>
          <p:nvPr>
            <p:ph type="sldNum" sz="quarter" idx="12"/>
          </p:nvPr>
        </p:nvSpPr>
        <p:spPr/>
        <p:txBody>
          <a:bodyPr/>
          <a:lstStyle/>
          <a:p>
            <a:fld id="{A3E3F57B-E00C-445C-9F40-8E97C52D72B0}" type="slidenum">
              <a:rPr lang="en-GB" smtClean="0"/>
              <a:t>‹#›</a:t>
            </a:fld>
            <a:endParaRPr lang="en-GB"/>
          </a:p>
        </p:txBody>
      </p:sp>
    </p:spTree>
    <p:extLst>
      <p:ext uri="{BB962C8B-B14F-4D97-AF65-F5344CB8AC3E}">
        <p14:creationId xmlns:p14="http://schemas.microsoft.com/office/powerpoint/2010/main" val="1671547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4DE64-20BF-E2F4-DA6D-CCAB7CF01692}"/>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5AAF1C4C-2DF0-2AF7-4D4D-5A96BF6CB8D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6A72B438-4E21-5A7A-759F-C0C4F175585C}"/>
              </a:ext>
            </a:extLst>
          </p:cNvPr>
          <p:cNvSpPr>
            <a:spLocks noGrp="1"/>
          </p:cNvSpPr>
          <p:nvPr>
            <p:ph type="dt" sz="half" idx="10"/>
          </p:nvPr>
        </p:nvSpPr>
        <p:spPr/>
        <p:txBody>
          <a:bodyPr/>
          <a:lstStyle/>
          <a:p>
            <a:fld id="{AF644F3B-87DB-4916-8FAF-DDF770674F32}" type="datetimeFigureOut">
              <a:rPr lang="en-GB" smtClean="0"/>
              <a:t>08/01/2026</a:t>
            </a:fld>
            <a:endParaRPr lang="en-GB"/>
          </a:p>
        </p:txBody>
      </p:sp>
      <p:sp>
        <p:nvSpPr>
          <p:cNvPr id="5" name="Footer Placeholder 4">
            <a:extLst>
              <a:ext uri="{FF2B5EF4-FFF2-40B4-BE49-F238E27FC236}">
                <a16:creationId xmlns:a16="http://schemas.microsoft.com/office/drawing/2014/main" id="{1AE86909-0B4B-59B8-0346-A3ECDC8145F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D5B0A55-282B-B07C-9B83-D4DE49943077}"/>
              </a:ext>
            </a:extLst>
          </p:cNvPr>
          <p:cNvSpPr>
            <a:spLocks noGrp="1"/>
          </p:cNvSpPr>
          <p:nvPr>
            <p:ph type="sldNum" sz="quarter" idx="12"/>
          </p:nvPr>
        </p:nvSpPr>
        <p:spPr/>
        <p:txBody>
          <a:bodyPr/>
          <a:lstStyle/>
          <a:p>
            <a:fld id="{A3E3F57B-E00C-445C-9F40-8E97C52D72B0}" type="slidenum">
              <a:rPr lang="en-GB" smtClean="0"/>
              <a:t>‹#›</a:t>
            </a:fld>
            <a:endParaRPr lang="en-GB"/>
          </a:p>
        </p:txBody>
      </p:sp>
    </p:spTree>
    <p:extLst>
      <p:ext uri="{BB962C8B-B14F-4D97-AF65-F5344CB8AC3E}">
        <p14:creationId xmlns:p14="http://schemas.microsoft.com/office/powerpoint/2010/main" val="2741765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EA2FAF-9E4C-054F-BD70-2AE67F117AA9}"/>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F8A65E18-3DE3-DAD6-A450-F0AEF64A366F}"/>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B545417A-9EE6-E6BF-49C0-19CD21E6F9DE}"/>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0A26C386-72FF-835E-6BE7-18DE1D5E2BFB}"/>
              </a:ext>
            </a:extLst>
          </p:cNvPr>
          <p:cNvSpPr>
            <a:spLocks noGrp="1"/>
          </p:cNvSpPr>
          <p:nvPr>
            <p:ph type="dt" sz="half" idx="10"/>
          </p:nvPr>
        </p:nvSpPr>
        <p:spPr/>
        <p:txBody>
          <a:bodyPr/>
          <a:lstStyle/>
          <a:p>
            <a:fld id="{AF644F3B-87DB-4916-8FAF-DDF770674F32}" type="datetimeFigureOut">
              <a:rPr lang="en-GB" smtClean="0"/>
              <a:t>08/01/2026</a:t>
            </a:fld>
            <a:endParaRPr lang="en-GB"/>
          </a:p>
        </p:txBody>
      </p:sp>
      <p:sp>
        <p:nvSpPr>
          <p:cNvPr id="6" name="Footer Placeholder 5">
            <a:extLst>
              <a:ext uri="{FF2B5EF4-FFF2-40B4-BE49-F238E27FC236}">
                <a16:creationId xmlns:a16="http://schemas.microsoft.com/office/drawing/2014/main" id="{E87EF0B9-CF2C-9D94-BA68-AF519AE8F3A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88797B8-1ED2-BAC0-916E-BCD93DBA3A83}"/>
              </a:ext>
            </a:extLst>
          </p:cNvPr>
          <p:cNvSpPr>
            <a:spLocks noGrp="1"/>
          </p:cNvSpPr>
          <p:nvPr>
            <p:ph type="sldNum" sz="quarter" idx="12"/>
          </p:nvPr>
        </p:nvSpPr>
        <p:spPr/>
        <p:txBody>
          <a:bodyPr/>
          <a:lstStyle/>
          <a:p>
            <a:fld id="{A3E3F57B-E00C-445C-9F40-8E97C52D72B0}" type="slidenum">
              <a:rPr lang="en-GB" smtClean="0"/>
              <a:t>‹#›</a:t>
            </a:fld>
            <a:endParaRPr lang="en-GB"/>
          </a:p>
        </p:txBody>
      </p:sp>
    </p:spTree>
    <p:extLst>
      <p:ext uri="{BB962C8B-B14F-4D97-AF65-F5344CB8AC3E}">
        <p14:creationId xmlns:p14="http://schemas.microsoft.com/office/powerpoint/2010/main" val="907232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BA79F-F82B-1104-5C02-72DF90123B39}"/>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D0B0F0D8-DC2A-63CB-7A24-EC6C58E8D7F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950FD57E-95E0-0118-676A-19B0B2137227}"/>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BEC8A24B-02E2-9787-289E-3B659172BF0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F9C86A68-7293-052A-EC2F-43268C54A18F}"/>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98BE33BB-2338-05C8-5545-6E72D8C0EF20}"/>
              </a:ext>
            </a:extLst>
          </p:cNvPr>
          <p:cNvSpPr>
            <a:spLocks noGrp="1"/>
          </p:cNvSpPr>
          <p:nvPr>
            <p:ph type="dt" sz="half" idx="10"/>
          </p:nvPr>
        </p:nvSpPr>
        <p:spPr/>
        <p:txBody>
          <a:bodyPr/>
          <a:lstStyle/>
          <a:p>
            <a:fld id="{AF644F3B-87DB-4916-8FAF-DDF770674F32}" type="datetimeFigureOut">
              <a:rPr lang="en-GB" smtClean="0"/>
              <a:t>08/01/2026</a:t>
            </a:fld>
            <a:endParaRPr lang="en-GB"/>
          </a:p>
        </p:txBody>
      </p:sp>
      <p:sp>
        <p:nvSpPr>
          <p:cNvPr id="8" name="Footer Placeholder 7">
            <a:extLst>
              <a:ext uri="{FF2B5EF4-FFF2-40B4-BE49-F238E27FC236}">
                <a16:creationId xmlns:a16="http://schemas.microsoft.com/office/drawing/2014/main" id="{0D21FA17-2BAF-DBC5-B5D9-B3E848E8212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323D2C9-FDA2-78C5-28B7-F60BE7B66C56}"/>
              </a:ext>
            </a:extLst>
          </p:cNvPr>
          <p:cNvSpPr>
            <a:spLocks noGrp="1"/>
          </p:cNvSpPr>
          <p:nvPr>
            <p:ph type="sldNum" sz="quarter" idx="12"/>
          </p:nvPr>
        </p:nvSpPr>
        <p:spPr/>
        <p:txBody>
          <a:bodyPr/>
          <a:lstStyle/>
          <a:p>
            <a:fld id="{A3E3F57B-E00C-445C-9F40-8E97C52D72B0}" type="slidenum">
              <a:rPr lang="en-GB" smtClean="0"/>
              <a:t>‹#›</a:t>
            </a:fld>
            <a:endParaRPr lang="en-GB"/>
          </a:p>
        </p:txBody>
      </p:sp>
    </p:spTree>
    <p:extLst>
      <p:ext uri="{BB962C8B-B14F-4D97-AF65-F5344CB8AC3E}">
        <p14:creationId xmlns:p14="http://schemas.microsoft.com/office/powerpoint/2010/main" val="1270454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FD5323-83FF-4F6D-2018-D49EB2CADEA5}"/>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E5510540-5450-0994-D82B-1E275F3C3788}"/>
              </a:ext>
            </a:extLst>
          </p:cNvPr>
          <p:cNvSpPr>
            <a:spLocks noGrp="1"/>
          </p:cNvSpPr>
          <p:nvPr>
            <p:ph type="dt" sz="half" idx="10"/>
          </p:nvPr>
        </p:nvSpPr>
        <p:spPr/>
        <p:txBody>
          <a:bodyPr/>
          <a:lstStyle/>
          <a:p>
            <a:fld id="{AF644F3B-87DB-4916-8FAF-DDF770674F32}" type="datetimeFigureOut">
              <a:rPr lang="en-GB" smtClean="0"/>
              <a:t>08/01/2026</a:t>
            </a:fld>
            <a:endParaRPr lang="en-GB"/>
          </a:p>
        </p:txBody>
      </p:sp>
      <p:sp>
        <p:nvSpPr>
          <p:cNvPr id="4" name="Footer Placeholder 3">
            <a:extLst>
              <a:ext uri="{FF2B5EF4-FFF2-40B4-BE49-F238E27FC236}">
                <a16:creationId xmlns:a16="http://schemas.microsoft.com/office/drawing/2014/main" id="{32BF5992-CE2B-1E22-8902-8026580AE73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8B8F381-B5BB-806B-44AE-553EF99BBF07}"/>
              </a:ext>
            </a:extLst>
          </p:cNvPr>
          <p:cNvSpPr>
            <a:spLocks noGrp="1"/>
          </p:cNvSpPr>
          <p:nvPr>
            <p:ph type="sldNum" sz="quarter" idx="12"/>
          </p:nvPr>
        </p:nvSpPr>
        <p:spPr/>
        <p:txBody>
          <a:bodyPr/>
          <a:lstStyle/>
          <a:p>
            <a:fld id="{A3E3F57B-E00C-445C-9F40-8E97C52D72B0}" type="slidenum">
              <a:rPr lang="en-GB" smtClean="0"/>
              <a:t>‹#›</a:t>
            </a:fld>
            <a:endParaRPr lang="en-GB"/>
          </a:p>
        </p:txBody>
      </p:sp>
    </p:spTree>
    <p:extLst>
      <p:ext uri="{BB962C8B-B14F-4D97-AF65-F5344CB8AC3E}">
        <p14:creationId xmlns:p14="http://schemas.microsoft.com/office/powerpoint/2010/main" val="6308288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5FF85E1-E762-287C-A775-FFE7FF52E84F}"/>
              </a:ext>
            </a:extLst>
          </p:cNvPr>
          <p:cNvSpPr>
            <a:spLocks noGrp="1"/>
          </p:cNvSpPr>
          <p:nvPr>
            <p:ph type="dt" sz="half" idx="10"/>
          </p:nvPr>
        </p:nvSpPr>
        <p:spPr/>
        <p:txBody>
          <a:bodyPr/>
          <a:lstStyle/>
          <a:p>
            <a:fld id="{AF644F3B-87DB-4916-8FAF-DDF770674F32}" type="datetimeFigureOut">
              <a:rPr lang="en-GB" smtClean="0"/>
              <a:t>08/01/2026</a:t>
            </a:fld>
            <a:endParaRPr lang="en-GB"/>
          </a:p>
        </p:txBody>
      </p:sp>
      <p:sp>
        <p:nvSpPr>
          <p:cNvPr id="3" name="Footer Placeholder 2">
            <a:extLst>
              <a:ext uri="{FF2B5EF4-FFF2-40B4-BE49-F238E27FC236}">
                <a16:creationId xmlns:a16="http://schemas.microsoft.com/office/drawing/2014/main" id="{D9B325A3-0B4F-87C7-D0E2-F300ACB445F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8B0AFA0-C11F-5F84-AF41-2DA949B74693}"/>
              </a:ext>
            </a:extLst>
          </p:cNvPr>
          <p:cNvSpPr>
            <a:spLocks noGrp="1"/>
          </p:cNvSpPr>
          <p:nvPr>
            <p:ph type="sldNum" sz="quarter" idx="12"/>
          </p:nvPr>
        </p:nvSpPr>
        <p:spPr/>
        <p:txBody>
          <a:bodyPr/>
          <a:lstStyle/>
          <a:p>
            <a:fld id="{A3E3F57B-E00C-445C-9F40-8E97C52D72B0}" type="slidenum">
              <a:rPr lang="en-GB" smtClean="0"/>
              <a:t>‹#›</a:t>
            </a:fld>
            <a:endParaRPr lang="en-GB"/>
          </a:p>
        </p:txBody>
      </p:sp>
    </p:spTree>
    <p:extLst>
      <p:ext uri="{BB962C8B-B14F-4D97-AF65-F5344CB8AC3E}">
        <p14:creationId xmlns:p14="http://schemas.microsoft.com/office/powerpoint/2010/main" val="1925079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2E6304-E913-EE1A-19A2-BA8B3595584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D2B241EA-C3CC-6350-CF65-80EE30616D7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D5882E87-8A64-564B-5FD8-23D98F7877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3B40F0A-445D-A847-420F-C9A53E5491A0}"/>
              </a:ext>
            </a:extLst>
          </p:cNvPr>
          <p:cNvSpPr>
            <a:spLocks noGrp="1"/>
          </p:cNvSpPr>
          <p:nvPr>
            <p:ph type="dt" sz="half" idx="10"/>
          </p:nvPr>
        </p:nvSpPr>
        <p:spPr/>
        <p:txBody>
          <a:bodyPr/>
          <a:lstStyle/>
          <a:p>
            <a:fld id="{AF644F3B-87DB-4916-8FAF-DDF770674F32}" type="datetimeFigureOut">
              <a:rPr lang="en-GB" smtClean="0"/>
              <a:t>08/01/2026</a:t>
            </a:fld>
            <a:endParaRPr lang="en-GB"/>
          </a:p>
        </p:txBody>
      </p:sp>
      <p:sp>
        <p:nvSpPr>
          <p:cNvPr id="6" name="Footer Placeholder 5">
            <a:extLst>
              <a:ext uri="{FF2B5EF4-FFF2-40B4-BE49-F238E27FC236}">
                <a16:creationId xmlns:a16="http://schemas.microsoft.com/office/drawing/2014/main" id="{219E1419-00FC-DD89-8F7B-D103E1BC336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8C81CA6-A37E-E0A6-28AB-FFAF4F1C5D95}"/>
              </a:ext>
            </a:extLst>
          </p:cNvPr>
          <p:cNvSpPr>
            <a:spLocks noGrp="1"/>
          </p:cNvSpPr>
          <p:nvPr>
            <p:ph type="sldNum" sz="quarter" idx="12"/>
          </p:nvPr>
        </p:nvSpPr>
        <p:spPr/>
        <p:txBody>
          <a:bodyPr/>
          <a:lstStyle/>
          <a:p>
            <a:fld id="{A3E3F57B-E00C-445C-9F40-8E97C52D72B0}" type="slidenum">
              <a:rPr lang="en-GB" smtClean="0"/>
              <a:t>‹#›</a:t>
            </a:fld>
            <a:endParaRPr lang="en-GB"/>
          </a:p>
        </p:txBody>
      </p:sp>
    </p:spTree>
    <p:extLst>
      <p:ext uri="{BB962C8B-B14F-4D97-AF65-F5344CB8AC3E}">
        <p14:creationId xmlns:p14="http://schemas.microsoft.com/office/powerpoint/2010/main" val="4219185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323775-F55E-E431-D90E-2E189F51F39B}"/>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9B757DB3-6AFC-BAC5-800B-6E6826958B2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3E638AD-0F01-55A6-B182-397B588830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235F8FA-95F3-41A4-C329-1B9D14FCDAF7}"/>
              </a:ext>
            </a:extLst>
          </p:cNvPr>
          <p:cNvSpPr>
            <a:spLocks noGrp="1"/>
          </p:cNvSpPr>
          <p:nvPr>
            <p:ph type="dt" sz="half" idx="10"/>
          </p:nvPr>
        </p:nvSpPr>
        <p:spPr/>
        <p:txBody>
          <a:bodyPr/>
          <a:lstStyle/>
          <a:p>
            <a:fld id="{AF644F3B-87DB-4916-8FAF-DDF770674F32}" type="datetimeFigureOut">
              <a:rPr lang="en-GB" smtClean="0"/>
              <a:t>08/01/2026</a:t>
            </a:fld>
            <a:endParaRPr lang="en-GB"/>
          </a:p>
        </p:txBody>
      </p:sp>
      <p:sp>
        <p:nvSpPr>
          <p:cNvPr id="6" name="Footer Placeholder 5">
            <a:extLst>
              <a:ext uri="{FF2B5EF4-FFF2-40B4-BE49-F238E27FC236}">
                <a16:creationId xmlns:a16="http://schemas.microsoft.com/office/drawing/2014/main" id="{A99076FF-33C7-1FC3-17D3-60C2E8C1BE8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013D8D1-E082-28AF-85C0-8A6787241213}"/>
              </a:ext>
            </a:extLst>
          </p:cNvPr>
          <p:cNvSpPr>
            <a:spLocks noGrp="1"/>
          </p:cNvSpPr>
          <p:nvPr>
            <p:ph type="sldNum" sz="quarter" idx="12"/>
          </p:nvPr>
        </p:nvSpPr>
        <p:spPr/>
        <p:txBody>
          <a:bodyPr/>
          <a:lstStyle/>
          <a:p>
            <a:fld id="{A3E3F57B-E00C-445C-9F40-8E97C52D72B0}" type="slidenum">
              <a:rPr lang="en-GB" smtClean="0"/>
              <a:t>‹#›</a:t>
            </a:fld>
            <a:endParaRPr lang="en-GB"/>
          </a:p>
        </p:txBody>
      </p:sp>
    </p:spTree>
    <p:extLst>
      <p:ext uri="{BB962C8B-B14F-4D97-AF65-F5344CB8AC3E}">
        <p14:creationId xmlns:p14="http://schemas.microsoft.com/office/powerpoint/2010/main" val="30353466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AEB12FB-7DE4-2F1F-6DFB-F1F676843AA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10F8E771-1726-01D4-86F0-7254F8177BD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A6D8F4D3-D31B-188E-84CC-852472C34B9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F644F3B-87DB-4916-8FAF-DDF770674F32}" type="datetimeFigureOut">
              <a:rPr lang="en-GB" smtClean="0"/>
              <a:t>08/01/2026</a:t>
            </a:fld>
            <a:endParaRPr lang="en-GB"/>
          </a:p>
        </p:txBody>
      </p:sp>
      <p:sp>
        <p:nvSpPr>
          <p:cNvPr id="5" name="Footer Placeholder 4">
            <a:extLst>
              <a:ext uri="{FF2B5EF4-FFF2-40B4-BE49-F238E27FC236}">
                <a16:creationId xmlns:a16="http://schemas.microsoft.com/office/drawing/2014/main" id="{7804DE25-1781-2CB8-BC2B-ACF0F5E747E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AF209A43-B80D-6DA0-5848-2FEB29CBC1E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3E3F57B-E00C-445C-9F40-8E97C52D72B0}" type="slidenum">
              <a:rPr lang="en-GB" smtClean="0"/>
              <a:t>‹#›</a:t>
            </a:fld>
            <a:endParaRPr lang="en-GB"/>
          </a:p>
        </p:txBody>
      </p:sp>
    </p:spTree>
    <p:extLst>
      <p:ext uri="{BB962C8B-B14F-4D97-AF65-F5344CB8AC3E}">
        <p14:creationId xmlns:p14="http://schemas.microsoft.com/office/powerpoint/2010/main" val="6534234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18" Type="http://schemas.openxmlformats.org/officeDocument/2006/relationships/image" Target="../media/image16.png"/><Relationship Id="rId26" Type="http://schemas.openxmlformats.org/officeDocument/2006/relationships/image" Target="../media/image24.png"/><Relationship Id="rId3" Type="http://schemas.openxmlformats.org/officeDocument/2006/relationships/image" Target="../media/image1.png"/><Relationship Id="rId21" Type="http://schemas.openxmlformats.org/officeDocument/2006/relationships/image" Target="../media/image19.pn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png"/><Relationship Id="rId25" Type="http://schemas.openxmlformats.org/officeDocument/2006/relationships/image" Target="../media/image23.png"/><Relationship Id="rId2" Type="http://schemas.openxmlformats.org/officeDocument/2006/relationships/notesSlide" Target="../notesSlides/notesSlide1.xml"/><Relationship Id="rId16" Type="http://schemas.openxmlformats.org/officeDocument/2006/relationships/image" Target="../media/image14.png"/><Relationship Id="rId20" Type="http://schemas.openxmlformats.org/officeDocument/2006/relationships/image" Target="../media/image18.png"/><Relationship Id="rId1" Type="http://schemas.openxmlformats.org/officeDocument/2006/relationships/slideLayout" Target="../slideLayouts/slideLayout7.xml"/><Relationship Id="rId6" Type="http://schemas.openxmlformats.org/officeDocument/2006/relationships/image" Target="../media/image4.png"/><Relationship Id="rId11" Type="http://schemas.openxmlformats.org/officeDocument/2006/relationships/image" Target="../media/image9.png"/><Relationship Id="rId24" Type="http://schemas.openxmlformats.org/officeDocument/2006/relationships/image" Target="../media/image22.png"/><Relationship Id="rId5" Type="http://schemas.openxmlformats.org/officeDocument/2006/relationships/image" Target="../media/image3.png"/><Relationship Id="rId15" Type="http://schemas.openxmlformats.org/officeDocument/2006/relationships/image" Target="../media/image13.png"/><Relationship Id="rId23" Type="http://schemas.openxmlformats.org/officeDocument/2006/relationships/image" Target="../media/image21.png"/><Relationship Id="rId28" Type="http://schemas.openxmlformats.org/officeDocument/2006/relationships/image" Target="../media/image26.png"/><Relationship Id="rId10" Type="http://schemas.openxmlformats.org/officeDocument/2006/relationships/image" Target="../media/image8.png"/><Relationship Id="rId19" Type="http://schemas.openxmlformats.org/officeDocument/2006/relationships/image" Target="../media/image17.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 Id="rId22" Type="http://schemas.openxmlformats.org/officeDocument/2006/relationships/image" Target="../media/image20.png"/><Relationship Id="rId27" Type="http://schemas.openxmlformats.org/officeDocument/2006/relationships/image" Target="../media/image25.png"/></Relationships>
</file>

<file path=ppt/slides/_rels/slide2.xml.rels><?xml version="1.0" encoding="UTF-8" standalone="yes"?>
<Relationships xmlns="http://schemas.openxmlformats.org/package/2006/relationships"><Relationship Id="rId8" Type="http://schemas.openxmlformats.org/officeDocument/2006/relationships/image" Target="../media/image32.png"/><Relationship Id="rId3" Type="http://schemas.openxmlformats.org/officeDocument/2006/relationships/image" Target="../media/image27.png"/><Relationship Id="rId7" Type="http://schemas.openxmlformats.org/officeDocument/2006/relationships/image" Target="../media/image31.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30.png"/><Relationship Id="rId5" Type="http://schemas.openxmlformats.org/officeDocument/2006/relationships/image" Target="../media/image29.png"/><Relationship Id="rId4" Type="http://schemas.openxmlformats.org/officeDocument/2006/relationships/image" Target="../media/image2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447D4A-DC2F-11E6-B60A-B44841552EBF}"/>
            </a:ext>
          </a:extLst>
        </p:cNvPr>
        <p:cNvGrpSpPr/>
        <p:nvPr/>
      </p:nvGrpSpPr>
      <p:grpSpPr>
        <a:xfrm>
          <a:off x="0" y="0"/>
          <a:ext cx="0" cy="0"/>
          <a:chOff x="0" y="0"/>
          <a:chExt cx="0" cy="0"/>
        </a:xfrm>
      </p:grpSpPr>
      <p:pic>
        <p:nvPicPr>
          <p:cNvPr id="9" name="Picture 8">
            <a:extLst>
              <a:ext uri="{FF2B5EF4-FFF2-40B4-BE49-F238E27FC236}">
                <a16:creationId xmlns:a16="http://schemas.microsoft.com/office/drawing/2014/main" id="{2905B416-1478-B6A2-3223-5D2BF0D2B5AC}"/>
              </a:ext>
            </a:extLst>
          </p:cNvPr>
          <p:cNvPicPr>
            <a:picLocks noChangeAspect="1"/>
          </p:cNvPicPr>
          <p:nvPr/>
        </p:nvPicPr>
        <p:blipFill>
          <a:blip r:embed="rId3">
            <a:duotone>
              <a:schemeClr val="bg2">
                <a:shade val="45000"/>
                <a:satMod val="135000"/>
              </a:schemeClr>
              <a:prstClr val="white"/>
            </a:duotone>
          </a:blip>
          <a:stretch>
            <a:fillRect/>
          </a:stretch>
        </p:blipFill>
        <p:spPr>
          <a:xfrm>
            <a:off x="9017209" y="0"/>
            <a:ext cx="3174791" cy="6851643"/>
          </a:xfrm>
          <a:prstGeom prst="rect">
            <a:avLst/>
          </a:prstGeom>
        </p:spPr>
      </p:pic>
      <p:sp>
        <p:nvSpPr>
          <p:cNvPr id="10" name="Rectangle 9">
            <a:extLst>
              <a:ext uri="{FF2B5EF4-FFF2-40B4-BE49-F238E27FC236}">
                <a16:creationId xmlns:a16="http://schemas.microsoft.com/office/drawing/2014/main" id="{06739367-D271-387A-3F0F-CD4254439A1C}"/>
              </a:ext>
            </a:extLst>
          </p:cNvPr>
          <p:cNvSpPr/>
          <p:nvPr/>
        </p:nvSpPr>
        <p:spPr>
          <a:xfrm>
            <a:off x="186731" y="353964"/>
            <a:ext cx="11822210" cy="323166"/>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a:ea typeface="+mn-ea"/>
              <a:cs typeface="+mn-cs"/>
            </a:endParaRPr>
          </a:p>
        </p:txBody>
      </p:sp>
      <p:pic>
        <p:nvPicPr>
          <p:cNvPr id="37" name="Picture 3">
            <a:extLst>
              <a:ext uri="{FF2B5EF4-FFF2-40B4-BE49-F238E27FC236}">
                <a16:creationId xmlns:a16="http://schemas.microsoft.com/office/drawing/2014/main" id="{E5F542D3-FC19-762F-BA70-1D5CD3989851}"/>
              </a:ext>
            </a:extLst>
          </p:cNvPr>
          <p:cNvPicPr>
            <a:picLocks noChangeAspect="1" noChangeArrowheads="1"/>
          </p:cNvPicPr>
          <p:nvPr/>
        </p:nvPicPr>
        <p:blipFill>
          <a:blip r:embed="rId4" cstate="print">
            <a:duotone>
              <a:schemeClr val="bg2">
                <a:shade val="45000"/>
                <a:satMod val="135000"/>
              </a:schemeClr>
              <a:prstClr val="white"/>
            </a:duotone>
          </a:blip>
          <a:srcRect/>
          <a:stretch>
            <a:fillRect/>
          </a:stretch>
        </p:blipFill>
        <p:spPr bwMode="auto">
          <a:xfrm>
            <a:off x="10058680" y="6525344"/>
            <a:ext cx="609321" cy="332656"/>
          </a:xfrm>
          <a:prstGeom prst="rect">
            <a:avLst/>
          </a:prstGeom>
          <a:noFill/>
          <a:ln w="9525">
            <a:noFill/>
            <a:miter lim="800000"/>
            <a:headEnd/>
            <a:tailEnd/>
          </a:ln>
        </p:spPr>
      </p:pic>
      <p:sp>
        <p:nvSpPr>
          <p:cNvPr id="5" name="TextBox 4">
            <a:extLst>
              <a:ext uri="{FF2B5EF4-FFF2-40B4-BE49-F238E27FC236}">
                <a16:creationId xmlns:a16="http://schemas.microsoft.com/office/drawing/2014/main" id="{5B70974A-D279-3700-00CD-E82570270DBD}"/>
              </a:ext>
            </a:extLst>
          </p:cNvPr>
          <p:cNvSpPr txBox="1"/>
          <p:nvPr/>
        </p:nvSpPr>
        <p:spPr>
          <a:xfrm>
            <a:off x="127116" y="49066"/>
            <a:ext cx="5760640"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rPr>
              <a:t>Year 4 </a:t>
            </a:r>
            <a:r>
              <a:rPr lang="en-GB" dirty="0">
                <a:solidFill>
                  <a:prstClr val="black"/>
                </a:solidFill>
                <a:latin typeface="Tw Cen MT" panose="020B0602020104020603" pitchFamily="34" charset="0"/>
              </a:rPr>
              <a:t>Spring</a:t>
            </a:r>
            <a:r>
              <a:rPr kumimoji="0" lang="en-GB" sz="18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rPr>
              <a:t> 2026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rPr>
              <a:t>Our learning this term</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
        <p:nvSpPr>
          <p:cNvPr id="44" name="TextBox 43">
            <a:extLst>
              <a:ext uri="{FF2B5EF4-FFF2-40B4-BE49-F238E27FC236}">
                <a16:creationId xmlns:a16="http://schemas.microsoft.com/office/drawing/2014/main" id="{0DCC505B-C26C-A6F6-FA9E-AC8049013F9C}"/>
              </a:ext>
            </a:extLst>
          </p:cNvPr>
          <p:cNvSpPr txBox="1"/>
          <p:nvPr/>
        </p:nvSpPr>
        <p:spPr>
          <a:xfrm>
            <a:off x="10363340" y="3432177"/>
            <a:ext cx="2006103" cy="53860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br>
              <a:rPr kumimoji="0" lang="en-GB" sz="1100" b="0" i="0" u="none" strike="noStrike" kern="1200" cap="none" spc="0" normalizeH="0" baseline="0" noProof="0">
                <a:ln>
                  <a:noFill/>
                </a:ln>
                <a:solidFill>
                  <a:prstClr val="black"/>
                </a:solidFill>
                <a:effectLst/>
                <a:uLnTx/>
                <a:uFillTx/>
                <a:latin typeface="NTPreCursivefk" panose="03000400000000000000" pitchFamily="66" charset="0"/>
                <a:ea typeface="+mn-ea"/>
                <a:cs typeface="+mn-cs"/>
              </a:rPr>
            </a:br>
            <a:endParaRPr kumimoji="0" lang="en-GB" sz="1800" b="0" i="0" u="none" strike="noStrike" kern="1200" cap="none" spc="0" normalizeH="0" baseline="0" noProof="0">
              <a:ln>
                <a:noFill/>
              </a:ln>
              <a:solidFill>
                <a:prstClr val="black"/>
              </a:solidFill>
              <a:effectLst/>
              <a:uLnTx/>
              <a:uFillTx/>
              <a:latin typeface="Calibri"/>
              <a:ea typeface="+mn-ea"/>
              <a:cs typeface="+mn-cs"/>
            </a:endParaRPr>
          </a:p>
        </p:txBody>
      </p:sp>
      <p:sp>
        <p:nvSpPr>
          <p:cNvPr id="45" name="TextBox 44">
            <a:extLst>
              <a:ext uri="{FF2B5EF4-FFF2-40B4-BE49-F238E27FC236}">
                <a16:creationId xmlns:a16="http://schemas.microsoft.com/office/drawing/2014/main" id="{4682972E-F0AF-E7CE-1FBE-458FFD4E1BE7}"/>
              </a:ext>
            </a:extLst>
          </p:cNvPr>
          <p:cNvSpPr txBox="1"/>
          <p:nvPr/>
        </p:nvSpPr>
        <p:spPr>
          <a:xfrm>
            <a:off x="8901698" y="4534339"/>
            <a:ext cx="1945075" cy="53860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br>
              <a:rPr kumimoji="0" lang="en-GB" sz="1100" b="0" i="0" u="none" strike="noStrike" kern="1200" cap="none" spc="0" normalizeH="0" baseline="0" noProof="0">
                <a:ln>
                  <a:noFill/>
                </a:ln>
                <a:solidFill>
                  <a:prstClr val="black"/>
                </a:solidFill>
                <a:effectLst/>
                <a:uLnTx/>
                <a:uFillTx/>
                <a:latin typeface="NTPreCursivefk" panose="03000400000000000000" pitchFamily="66" charset="0"/>
                <a:ea typeface="+mn-ea"/>
                <a:cs typeface="+mn-cs"/>
              </a:rPr>
            </a:br>
            <a:endParaRPr kumimoji="0" lang="en-GB" sz="1800" b="0" i="0" u="none" strike="noStrike" kern="1200" cap="none" spc="0" normalizeH="0" baseline="0" noProof="0">
              <a:ln>
                <a:noFill/>
              </a:ln>
              <a:solidFill>
                <a:prstClr val="black"/>
              </a:solidFill>
              <a:effectLst/>
              <a:uLnTx/>
              <a:uFillTx/>
              <a:latin typeface="Calibri"/>
              <a:ea typeface="+mn-ea"/>
              <a:cs typeface="+mn-cs"/>
            </a:endParaRPr>
          </a:p>
        </p:txBody>
      </p:sp>
      <p:pic>
        <p:nvPicPr>
          <p:cNvPr id="2" name="Picture 1">
            <a:extLst>
              <a:ext uri="{FF2B5EF4-FFF2-40B4-BE49-F238E27FC236}">
                <a16:creationId xmlns:a16="http://schemas.microsoft.com/office/drawing/2014/main" id="{71BEEADC-1B5E-E000-E5F8-808F6030CC07}"/>
              </a:ext>
            </a:extLst>
          </p:cNvPr>
          <p:cNvPicPr>
            <a:picLocks noChangeAspect="1"/>
          </p:cNvPicPr>
          <p:nvPr/>
        </p:nvPicPr>
        <p:blipFill>
          <a:blip r:embed="rId5">
            <a:clrChange>
              <a:clrFrom>
                <a:srgbClr val="FEFEFE"/>
              </a:clrFrom>
              <a:clrTo>
                <a:srgbClr val="FEFEFE">
                  <a:alpha val="0"/>
                </a:srgbClr>
              </a:clrTo>
            </a:clrChange>
          </a:blip>
          <a:stretch>
            <a:fillRect/>
          </a:stretch>
        </p:blipFill>
        <p:spPr>
          <a:xfrm>
            <a:off x="11040131" y="6175111"/>
            <a:ext cx="985641" cy="544301"/>
          </a:xfrm>
          <a:prstGeom prst="rect">
            <a:avLst/>
          </a:prstGeom>
        </p:spPr>
      </p:pic>
      <p:sp>
        <p:nvSpPr>
          <p:cNvPr id="17" name="Rectangle 16">
            <a:extLst>
              <a:ext uri="{FF2B5EF4-FFF2-40B4-BE49-F238E27FC236}">
                <a16:creationId xmlns:a16="http://schemas.microsoft.com/office/drawing/2014/main" id="{8C6DE7D4-2C2B-661D-E5FF-2F2D454ADB1B}"/>
              </a:ext>
            </a:extLst>
          </p:cNvPr>
          <p:cNvSpPr/>
          <p:nvPr/>
        </p:nvSpPr>
        <p:spPr>
          <a:xfrm>
            <a:off x="164057" y="2372491"/>
            <a:ext cx="2815118" cy="1206671"/>
          </a:xfrm>
          <a:prstGeom prst="rect">
            <a:avLst/>
          </a:prstGeom>
          <a:solidFill>
            <a:schemeClr val="bg1">
              <a:lumMod val="85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a:ea typeface="+mn-ea"/>
              <a:cs typeface="+mn-cs"/>
            </a:endParaRPr>
          </a:p>
        </p:txBody>
      </p:sp>
      <p:pic>
        <p:nvPicPr>
          <p:cNvPr id="19" name="Picture 18">
            <a:extLst>
              <a:ext uri="{FF2B5EF4-FFF2-40B4-BE49-F238E27FC236}">
                <a16:creationId xmlns:a16="http://schemas.microsoft.com/office/drawing/2014/main" id="{91AB6B88-3C58-6160-72E1-2FD93E8B4C17}"/>
              </a:ext>
            </a:extLst>
          </p:cNvPr>
          <p:cNvPicPr>
            <a:picLocks noChangeAspect="1"/>
          </p:cNvPicPr>
          <p:nvPr/>
        </p:nvPicPr>
        <p:blipFill>
          <a:blip r:embed="rId6"/>
          <a:stretch>
            <a:fillRect/>
          </a:stretch>
        </p:blipFill>
        <p:spPr>
          <a:xfrm>
            <a:off x="185104" y="3756484"/>
            <a:ext cx="2815118" cy="1299304"/>
          </a:xfrm>
          <a:prstGeom prst="rect">
            <a:avLst/>
          </a:prstGeom>
        </p:spPr>
      </p:pic>
      <p:pic>
        <p:nvPicPr>
          <p:cNvPr id="4" name="Picture 4">
            <a:extLst>
              <a:ext uri="{FF2B5EF4-FFF2-40B4-BE49-F238E27FC236}">
                <a16:creationId xmlns:a16="http://schemas.microsoft.com/office/drawing/2014/main" id="{00B24731-57A6-9C6D-3A69-6B55521FC73F}"/>
              </a:ext>
            </a:extLst>
          </p:cNvPr>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10092370" y="5837690"/>
            <a:ext cx="1024468" cy="883699"/>
          </a:xfrm>
          <a:prstGeom prst="rect">
            <a:avLst/>
          </a:prstGeom>
          <a:noFill/>
          <a:ln w="9525">
            <a:noFill/>
            <a:miter lim="800000"/>
            <a:headEnd/>
            <a:tailEnd/>
          </a:ln>
        </p:spPr>
      </p:pic>
      <p:pic>
        <p:nvPicPr>
          <p:cNvPr id="7" name="Picture 6">
            <a:extLst>
              <a:ext uri="{FF2B5EF4-FFF2-40B4-BE49-F238E27FC236}">
                <a16:creationId xmlns:a16="http://schemas.microsoft.com/office/drawing/2014/main" id="{7713AF14-8DB8-C502-859C-E70EECE7FF97}"/>
              </a:ext>
            </a:extLst>
          </p:cNvPr>
          <p:cNvPicPr>
            <a:picLocks noChangeAspect="1"/>
          </p:cNvPicPr>
          <p:nvPr/>
        </p:nvPicPr>
        <p:blipFill>
          <a:blip r:embed="rId8">
            <a:clrChange>
              <a:clrFrom>
                <a:srgbClr val="F4F4F6"/>
              </a:clrFrom>
              <a:clrTo>
                <a:srgbClr val="F4F4F6">
                  <a:alpha val="0"/>
                </a:srgbClr>
              </a:clrTo>
            </a:clrChange>
          </a:blip>
          <a:stretch>
            <a:fillRect/>
          </a:stretch>
        </p:blipFill>
        <p:spPr>
          <a:xfrm>
            <a:off x="222554" y="2410472"/>
            <a:ext cx="735866" cy="659019"/>
          </a:xfrm>
          <a:prstGeom prst="rect">
            <a:avLst/>
          </a:prstGeom>
        </p:spPr>
      </p:pic>
      <p:pic>
        <p:nvPicPr>
          <p:cNvPr id="12" name="Picture 11">
            <a:extLst>
              <a:ext uri="{FF2B5EF4-FFF2-40B4-BE49-F238E27FC236}">
                <a16:creationId xmlns:a16="http://schemas.microsoft.com/office/drawing/2014/main" id="{F599A10B-01A3-A70C-06C4-ED5C236F8F07}"/>
              </a:ext>
            </a:extLst>
          </p:cNvPr>
          <p:cNvPicPr>
            <a:picLocks noChangeAspect="1"/>
          </p:cNvPicPr>
          <p:nvPr/>
        </p:nvPicPr>
        <p:blipFill>
          <a:blip r:embed="rId9">
            <a:clrChange>
              <a:clrFrom>
                <a:srgbClr val="F4F4F6"/>
              </a:clrFrom>
              <a:clrTo>
                <a:srgbClr val="F4F4F6">
                  <a:alpha val="0"/>
                </a:srgbClr>
              </a:clrTo>
            </a:clrChange>
          </a:blip>
          <a:stretch>
            <a:fillRect/>
          </a:stretch>
        </p:blipFill>
        <p:spPr>
          <a:xfrm>
            <a:off x="245950" y="3838540"/>
            <a:ext cx="689075" cy="684256"/>
          </a:xfrm>
          <a:prstGeom prst="rect">
            <a:avLst/>
          </a:prstGeom>
        </p:spPr>
      </p:pic>
      <p:pic>
        <p:nvPicPr>
          <p:cNvPr id="23" name="Picture 22">
            <a:extLst>
              <a:ext uri="{FF2B5EF4-FFF2-40B4-BE49-F238E27FC236}">
                <a16:creationId xmlns:a16="http://schemas.microsoft.com/office/drawing/2014/main" id="{C34EBC4F-CEF0-054D-09BF-31DDF638DB83}"/>
              </a:ext>
            </a:extLst>
          </p:cNvPr>
          <p:cNvPicPr>
            <a:picLocks noChangeAspect="1"/>
          </p:cNvPicPr>
          <p:nvPr/>
        </p:nvPicPr>
        <p:blipFill>
          <a:blip r:embed="rId6"/>
          <a:stretch>
            <a:fillRect/>
          </a:stretch>
        </p:blipFill>
        <p:spPr>
          <a:xfrm>
            <a:off x="157428" y="5223536"/>
            <a:ext cx="2821748" cy="1351450"/>
          </a:xfrm>
          <a:prstGeom prst="rect">
            <a:avLst/>
          </a:prstGeom>
        </p:spPr>
      </p:pic>
      <p:pic>
        <p:nvPicPr>
          <p:cNvPr id="60" name="Picture 59">
            <a:extLst>
              <a:ext uri="{FF2B5EF4-FFF2-40B4-BE49-F238E27FC236}">
                <a16:creationId xmlns:a16="http://schemas.microsoft.com/office/drawing/2014/main" id="{333B8BE1-25B9-3AF7-D5E4-B77E6BBC473B}"/>
              </a:ext>
            </a:extLst>
          </p:cNvPr>
          <p:cNvPicPr>
            <a:picLocks noChangeAspect="1"/>
          </p:cNvPicPr>
          <p:nvPr/>
        </p:nvPicPr>
        <p:blipFill>
          <a:blip r:embed="rId10"/>
          <a:stretch>
            <a:fillRect/>
          </a:stretch>
        </p:blipFill>
        <p:spPr>
          <a:xfrm>
            <a:off x="3115733" y="997961"/>
            <a:ext cx="2840982" cy="1225402"/>
          </a:xfrm>
          <a:prstGeom prst="rect">
            <a:avLst/>
          </a:prstGeom>
        </p:spPr>
      </p:pic>
      <p:pic>
        <p:nvPicPr>
          <p:cNvPr id="48" name="Picture 47">
            <a:extLst>
              <a:ext uri="{FF2B5EF4-FFF2-40B4-BE49-F238E27FC236}">
                <a16:creationId xmlns:a16="http://schemas.microsoft.com/office/drawing/2014/main" id="{B45E0BC6-205B-6748-48B3-A70738EED88E}"/>
              </a:ext>
            </a:extLst>
          </p:cNvPr>
          <p:cNvPicPr>
            <a:picLocks noChangeAspect="1"/>
          </p:cNvPicPr>
          <p:nvPr/>
        </p:nvPicPr>
        <p:blipFill>
          <a:blip r:embed="rId11"/>
          <a:stretch>
            <a:fillRect/>
          </a:stretch>
        </p:blipFill>
        <p:spPr>
          <a:xfrm>
            <a:off x="3096861" y="2362948"/>
            <a:ext cx="2840982" cy="1228396"/>
          </a:xfrm>
          <a:prstGeom prst="rect">
            <a:avLst/>
          </a:prstGeom>
        </p:spPr>
      </p:pic>
      <p:pic>
        <p:nvPicPr>
          <p:cNvPr id="24" name="Picture 23">
            <a:extLst>
              <a:ext uri="{FF2B5EF4-FFF2-40B4-BE49-F238E27FC236}">
                <a16:creationId xmlns:a16="http://schemas.microsoft.com/office/drawing/2014/main" id="{D2DA491D-E681-4EFE-BFEB-596E16924194}"/>
              </a:ext>
            </a:extLst>
          </p:cNvPr>
          <p:cNvPicPr>
            <a:picLocks noChangeAspect="1"/>
          </p:cNvPicPr>
          <p:nvPr/>
        </p:nvPicPr>
        <p:blipFill>
          <a:blip r:embed="rId12">
            <a:clrChange>
              <a:clrFrom>
                <a:srgbClr val="F4F4F6"/>
              </a:clrFrom>
              <a:clrTo>
                <a:srgbClr val="F4F4F6">
                  <a:alpha val="0"/>
                </a:srgbClr>
              </a:clrTo>
            </a:clrChange>
          </a:blip>
          <a:stretch>
            <a:fillRect/>
          </a:stretch>
        </p:blipFill>
        <p:spPr>
          <a:xfrm>
            <a:off x="245950" y="5316253"/>
            <a:ext cx="633955" cy="603137"/>
          </a:xfrm>
          <a:prstGeom prst="rect">
            <a:avLst/>
          </a:prstGeom>
        </p:spPr>
      </p:pic>
      <p:pic>
        <p:nvPicPr>
          <p:cNvPr id="26" name="Picture 25">
            <a:extLst>
              <a:ext uri="{FF2B5EF4-FFF2-40B4-BE49-F238E27FC236}">
                <a16:creationId xmlns:a16="http://schemas.microsoft.com/office/drawing/2014/main" id="{BA5561D8-FA83-F7EE-B96E-E0A346894EB3}"/>
              </a:ext>
            </a:extLst>
          </p:cNvPr>
          <p:cNvPicPr>
            <a:picLocks noChangeAspect="1"/>
          </p:cNvPicPr>
          <p:nvPr/>
        </p:nvPicPr>
        <p:blipFill>
          <a:blip r:embed="rId13">
            <a:clrChange>
              <a:clrFrom>
                <a:srgbClr val="F4F4F6"/>
              </a:clrFrom>
              <a:clrTo>
                <a:srgbClr val="F4F4F6">
                  <a:alpha val="0"/>
                </a:srgbClr>
              </a:clrTo>
            </a:clrChange>
          </a:blip>
          <a:stretch>
            <a:fillRect/>
          </a:stretch>
        </p:blipFill>
        <p:spPr>
          <a:xfrm>
            <a:off x="3128075" y="1077259"/>
            <a:ext cx="764904" cy="754028"/>
          </a:xfrm>
          <a:prstGeom prst="rect">
            <a:avLst/>
          </a:prstGeom>
        </p:spPr>
      </p:pic>
      <p:pic>
        <p:nvPicPr>
          <p:cNvPr id="56" name="Picture 55">
            <a:extLst>
              <a:ext uri="{FF2B5EF4-FFF2-40B4-BE49-F238E27FC236}">
                <a16:creationId xmlns:a16="http://schemas.microsoft.com/office/drawing/2014/main" id="{0A2E2A5E-38F8-62F2-ADDE-4A022202DB41}"/>
              </a:ext>
            </a:extLst>
          </p:cNvPr>
          <p:cNvPicPr>
            <a:picLocks noChangeAspect="1"/>
          </p:cNvPicPr>
          <p:nvPr/>
        </p:nvPicPr>
        <p:blipFill>
          <a:blip r:embed="rId14"/>
          <a:stretch>
            <a:fillRect/>
          </a:stretch>
        </p:blipFill>
        <p:spPr>
          <a:xfrm>
            <a:off x="3106005" y="5211183"/>
            <a:ext cx="2822693" cy="1353429"/>
          </a:xfrm>
          <a:prstGeom prst="rect">
            <a:avLst/>
          </a:prstGeom>
        </p:spPr>
      </p:pic>
      <p:pic>
        <p:nvPicPr>
          <p:cNvPr id="54" name="Picture 53">
            <a:extLst>
              <a:ext uri="{FF2B5EF4-FFF2-40B4-BE49-F238E27FC236}">
                <a16:creationId xmlns:a16="http://schemas.microsoft.com/office/drawing/2014/main" id="{9FB545F5-5884-7FB0-D392-F56056388DCA}"/>
              </a:ext>
            </a:extLst>
          </p:cNvPr>
          <p:cNvPicPr>
            <a:picLocks noChangeAspect="1"/>
          </p:cNvPicPr>
          <p:nvPr/>
        </p:nvPicPr>
        <p:blipFill>
          <a:blip r:embed="rId15"/>
          <a:stretch>
            <a:fillRect/>
          </a:stretch>
        </p:blipFill>
        <p:spPr>
          <a:xfrm>
            <a:off x="3115733" y="3742691"/>
            <a:ext cx="2816596" cy="1298561"/>
          </a:xfrm>
          <a:prstGeom prst="rect">
            <a:avLst/>
          </a:prstGeom>
        </p:spPr>
      </p:pic>
      <p:pic>
        <p:nvPicPr>
          <p:cNvPr id="30" name="Picture 29">
            <a:extLst>
              <a:ext uri="{FF2B5EF4-FFF2-40B4-BE49-F238E27FC236}">
                <a16:creationId xmlns:a16="http://schemas.microsoft.com/office/drawing/2014/main" id="{397EA075-D1BC-4E70-8B61-0D6B423852A6}"/>
              </a:ext>
            </a:extLst>
          </p:cNvPr>
          <p:cNvPicPr>
            <a:picLocks noChangeAspect="1"/>
          </p:cNvPicPr>
          <p:nvPr/>
        </p:nvPicPr>
        <p:blipFill>
          <a:blip r:embed="rId16">
            <a:clrChange>
              <a:clrFrom>
                <a:srgbClr val="F4F4F6"/>
              </a:clrFrom>
              <a:clrTo>
                <a:srgbClr val="F4F4F6">
                  <a:alpha val="0"/>
                </a:srgbClr>
              </a:clrTo>
            </a:clrChange>
          </a:blip>
          <a:stretch>
            <a:fillRect/>
          </a:stretch>
        </p:blipFill>
        <p:spPr>
          <a:xfrm>
            <a:off x="3094686" y="2361914"/>
            <a:ext cx="730294" cy="710120"/>
          </a:xfrm>
          <a:prstGeom prst="rect">
            <a:avLst/>
          </a:prstGeom>
        </p:spPr>
      </p:pic>
      <p:pic>
        <p:nvPicPr>
          <p:cNvPr id="32" name="Picture 31">
            <a:extLst>
              <a:ext uri="{FF2B5EF4-FFF2-40B4-BE49-F238E27FC236}">
                <a16:creationId xmlns:a16="http://schemas.microsoft.com/office/drawing/2014/main" id="{58A8607A-37A6-80A6-92D1-A07232C0F2B2}"/>
              </a:ext>
            </a:extLst>
          </p:cNvPr>
          <p:cNvPicPr>
            <a:picLocks noChangeAspect="1"/>
          </p:cNvPicPr>
          <p:nvPr/>
        </p:nvPicPr>
        <p:blipFill>
          <a:blip r:embed="rId17">
            <a:clrChange>
              <a:clrFrom>
                <a:srgbClr val="F4F4F6"/>
              </a:clrFrom>
              <a:clrTo>
                <a:srgbClr val="F4F4F6">
                  <a:alpha val="0"/>
                </a:srgbClr>
              </a:clrTo>
            </a:clrChange>
          </a:blip>
          <a:stretch>
            <a:fillRect/>
          </a:stretch>
        </p:blipFill>
        <p:spPr>
          <a:xfrm>
            <a:off x="3175556" y="3875866"/>
            <a:ext cx="550741" cy="682261"/>
          </a:xfrm>
          <a:prstGeom prst="rect">
            <a:avLst/>
          </a:prstGeom>
        </p:spPr>
      </p:pic>
      <p:pic>
        <p:nvPicPr>
          <p:cNvPr id="34" name="Picture 33">
            <a:extLst>
              <a:ext uri="{FF2B5EF4-FFF2-40B4-BE49-F238E27FC236}">
                <a16:creationId xmlns:a16="http://schemas.microsoft.com/office/drawing/2014/main" id="{9851BA2E-4697-E1E0-59DE-B93EDFCC5002}"/>
              </a:ext>
            </a:extLst>
          </p:cNvPr>
          <p:cNvPicPr>
            <a:picLocks noChangeAspect="1"/>
          </p:cNvPicPr>
          <p:nvPr/>
        </p:nvPicPr>
        <p:blipFill>
          <a:blip r:embed="rId18">
            <a:clrChange>
              <a:clrFrom>
                <a:srgbClr val="F4F4F6"/>
              </a:clrFrom>
              <a:clrTo>
                <a:srgbClr val="F4F4F6">
                  <a:alpha val="0"/>
                </a:srgbClr>
              </a:clrTo>
            </a:clrChange>
          </a:blip>
          <a:stretch>
            <a:fillRect/>
          </a:stretch>
        </p:blipFill>
        <p:spPr>
          <a:xfrm>
            <a:off x="3190322" y="5256235"/>
            <a:ext cx="776077" cy="808033"/>
          </a:xfrm>
          <a:prstGeom prst="rect">
            <a:avLst/>
          </a:prstGeom>
        </p:spPr>
      </p:pic>
      <p:pic>
        <p:nvPicPr>
          <p:cNvPr id="61" name="Picture 60">
            <a:extLst>
              <a:ext uri="{FF2B5EF4-FFF2-40B4-BE49-F238E27FC236}">
                <a16:creationId xmlns:a16="http://schemas.microsoft.com/office/drawing/2014/main" id="{8ACE8924-BAF5-EC33-449F-921455720516}"/>
              </a:ext>
            </a:extLst>
          </p:cNvPr>
          <p:cNvPicPr>
            <a:picLocks noChangeAspect="1"/>
          </p:cNvPicPr>
          <p:nvPr/>
        </p:nvPicPr>
        <p:blipFill>
          <a:blip r:embed="rId19"/>
          <a:stretch>
            <a:fillRect/>
          </a:stretch>
        </p:blipFill>
        <p:spPr>
          <a:xfrm>
            <a:off x="6042515" y="997961"/>
            <a:ext cx="2840982" cy="1225402"/>
          </a:xfrm>
          <a:prstGeom prst="rect">
            <a:avLst/>
          </a:prstGeom>
        </p:spPr>
      </p:pic>
      <p:pic>
        <p:nvPicPr>
          <p:cNvPr id="50" name="Picture 49">
            <a:extLst>
              <a:ext uri="{FF2B5EF4-FFF2-40B4-BE49-F238E27FC236}">
                <a16:creationId xmlns:a16="http://schemas.microsoft.com/office/drawing/2014/main" id="{12AE9EC7-51B4-0ADB-08AF-914BBE2B2FE5}"/>
              </a:ext>
            </a:extLst>
          </p:cNvPr>
          <p:cNvPicPr>
            <a:picLocks noChangeAspect="1"/>
          </p:cNvPicPr>
          <p:nvPr/>
        </p:nvPicPr>
        <p:blipFill>
          <a:blip r:embed="rId11"/>
          <a:stretch>
            <a:fillRect/>
          </a:stretch>
        </p:blipFill>
        <p:spPr>
          <a:xfrm>
            <a:off x="6060716" y="2384159"/>
            <a:ext cx="2840982" cy="1195003"/>
          </a:xfrm>
          <a:prstGeom prst="rect">
            <a:avLst/>
          </a:prstGeom>
        </p:spPr>
      </p:pic>
      <p:pic>
        <p:nvPicPr>
          <p:cNvPr id="55" name="Picture 54">
            <a:extLst>
              <a:ext uri="{FF2B5EF4-FFF2-40B4-BE49-F238E27FC236}">
                <a16:creationId xmlns:a16="http://schemas.microsoft.com/office/drawing/2014/main" id="{DDD1CD47-EC33-A059-56D8-98088D522B63}"/>
              </a:ext>
            </a:extLst>
          </p:cNvPr>
          <p:cNvPicPr>
            <a:picLocks noChangeAspect="1"/>
          </p:cNvPicPr>
          <p:nvPr/>
        </p:nvPicPr>
        <p:blipFill>
          <a:blip r:embed="rId20"/>
          <a:stretch>
            <a:fillRect/>
          </a:stretch>
        </p:blipFill>
        <p:spPr>
          <a:xfrm>
            <a:off x="6083251" y="3742691"/>
            <a:ext cx="2816596" cy="1298561"/>
          </a:xfrm>
          <a:prstGeom prst="rect">
            <a:avLst/>
          </a:prstGeom>
        </p:spPr>
      </p:pic>
      <p:pic>
        <p:nvPicPr>
          <p:cNvPr id="39" name="Picture 38">
            <a:extLst>
              <a:ext uri="{FF2B5EF4-FFF2-40B4-BE49-F238E27FC236}">
                <a16:creationId xmlns:a16="http://schemas.microsoft.com/office/drawing/2014/main" id="{BCEED941-6D8F-3B0C-5203-B9A78D0AB780}"/>
              </a:ext>
            </a:extLst>
          </p:cNvPr>
          <p:cNvPicPr>
            <a:picLocks noChangeAspect="1"/>
          </p:cNvPicPr>
          <p:nvPr/>
        </p:nvPicPr>
        <p:blipFill>
          <a:blip r:embed="rId21">
            <a:clrChange>
              <a:clrFrom>
                <a:srgbClr val="F4F4F6"/>
              </a:clrFrom>
              <a:clrTo>
                <a:srgbClr val="F4F4F6">
                  <a:alpha val="0"/>
                </a:srgbClr>
              </a:clrTo>
            </a:clrChange>
          </a:blip>
          <a:stretch>
            <a:fillRect/>
          </a:stretch>
        </p:blipFill>
        <p:spPr>
          <a:xfrm>
            <a:off x="6096000" y="1031094"/>
            <a:ext cx="827814" cy="681483"/>
          </a:xfrm>
          <a:prstGeom prst="rect">
            <a:avLst/>
          </a:prstGeom>
        </p:spPr>
      </p:pic>
      <p:pic>
        <p:nvPicPr>
          <p:cNvPr id="41" name="Picture 40">
            <a:extLst>
              <a:ext uri="{FF2B5EF4-FFF2-40B4-BE49-F238E27FC236}">
                <a16:creationId xmlns:a16="http://schemas.microsoft.com/office/drawing/2014/main" id="{F4293E4C-3D4C-8B88-C92F-7D380E3C7AA7}"/>
              </a:ext>
            </a:extLst>
          </p:cNvPr>
          <p:cNvPicPr>
            <a:picLocks noChangeAspect="1"/>
          </p:cNvPicPr>
          <p:nvPr/>
        </p:nvPicPr>
        <p:blipFill>
          <a:blip r:embed="rId22">
            <a:clrChange>
              <a:clrFrom>
                <a:srgbClr val="F4F4F6"/>
              </a:clrFrom>
              <a:clrTo>
                <a:srgbClr val="F4F4F6">
                  <a:alpha val="0"/>
                </a:srgbClr>
              </a:clrTo>
            </a:clrChange>
          </a:blip>
          <a:stretch>
            <a:fillRect/>
          </a:stretch>
        </p:blipFill>
        <p:spPr>
          <a:xfrm>
            <a:off x="6124344" y="3807448"/>
            <a:ext cx="865304" cy="791029"/>
          </a:xfrm>
          <a:prstGeom prst="rect">
            <a:avLst/>
          </a:prstGeom>
        </p:spPr>
      </p:pic>
      <p:pic>
        <p:nvPicPr>
          <p:cNvPr id="62" name="Picture 61">
            <a:extLst>
              <a:ext uri="{FF2B5EF4-FFF2-40B4-BE49-F238E27FC236}">
                <a16:creationId xmlns:a16="http://schemas.microsoft.com/office/drawing/2014/main" id="{948CE443-1C0F-B87A-813A-6521CFDB2C56}"/>
              </a:ext>
            </a:extLst>
          </p:cNvPr>
          <p:cNvPicPr>
            <a:picLocks noChangeAspect="1"/>
          </p:cNvPicPr>
          <p:nvPr/>
        </p:nvPicPr>
        <p:blipFill>
          <a:blip r:embed="rId19"/>
          <a:stretch>
            <a:fillRect/>
          </a:stretch>
        </p:blipFill>
        <p:spPr>
          <a:xfrm>
            <a:off x="8990243" y="997961"/>
            <a:ext cx="2840982" cy="1225402"/>
          </a:xfrm>
          <a:prstGeom prst="rect">
            <a:avLst/>
          </a:prstGeom>
        </p:spPr>
      </p:pic>
      <p:pic>
        <p:nvPicPr>
          <p:cNvPr id="57" name="Picture 56">
            <a:extLst>
              <a:ext uri="{FF2B5EF4-FFF2-40B4-BE49-F238E27FC236}">
                <a16:creationId xmlns:a16="http://schemas.microsoft.com/office/drawing/2014/main" id="{3D427C11-FC5F-9C21-6CC1-16156DB76290}"/>
              </a:ext>
            </a:extLst>
          </p:cNvPr>
          <p:cNvPicPr>
            <a:picLocks noChangeAspect="1"/>
          </p:cNvPicPr>
          <p:nvPr/>
        </p:nvPicPr>
        <p:blipFill>
          <a:blip r:embed="rId14"/>
          <a:stretch>
            <a:fillRect/>
          </a:stretch>
        </p:blipFill>
        <p:spPr>
          <a:xfrm>
            <a:off x="6080202" y="5215721"/>
            <a:ext cx="2822693" cy="1353429"/>
          </a:xfrm>
          <a:prstGeom prst="rect">
            <a:avLst/>
          </a:prstGeom>
        </p:spPr>
      </p:pic>
      <p:pic>
        <p:nvPicPr>
          <p:cNvPr id="43" name="Picture 42">
            <a:extLst>
              <a:ext uri="{FF2B5EF4-FFF2-40B4-BE49-F238E27FC236}">
                <a16:creationId xmlns:a16="http://schemas.microsoft.com/office/drawing/2014/main" id="{FA5A07CE-3BBB-930B-657E-A5F3CDBBB6B7}"/>
              </a:ext>
            </a:extLst>
          </p:cNvPr>
          <p:cNvPicPr>
            <a:picLocks noChangeAspect="1"/>
          </p:cNvPicPr>
          <p:nvPr/>
        </p:nvPicPr>
        <p:blipFill>
          <a:blip r:embed="rId23">
            <a:clrChange>
              <a:clrFrom>
                <a:srgbClr val="F4F4F6"/>
              </a:clrFrom>
              <a:clrTo>
                <a:srgbClr val="F4F4F6">
                  <a:alpha val="0"/>
                </a:srgbClr>
              </a:clrTo>
            </a:clrChange>
          </a:blip>
          <a:stretch>
            <a:fillRect/>
          </a:stretch>
        </p:blipFill>
        <p:spPr>
          <a:xfrm>
            <a:off x="6148006" y="2439130"/>
            <a:ext cx="635142" cy="631727"/>
          </a:xfrm>
          <a:prstGeom prst="rect">
            <a:avLst/>
          </a:prstGeom>
        </p:spPr>
      </p:pic>
      <p:pic>
        <p:nvPicPr>
          <p:cNvPr id="47" name="Picture 46">
            <a:extLst>
              <a:ext uri="{FF2B5EF4-FFF2-40B4-BE49-F238E27FC236}">
                <a16:creationId xmlns:a16="http://schemas.microsoft.com/office/drawing/2014/main" id="{4800565D-D4BD-15ED-CDBC-995977FFC11D}"/>
              </a:ext>
            </a:extLst>
          </p:cNvPr>
          <p:cNvPicPr>
            <a:picLocks noChangeAspect="1"/>
          </p:cNvPicPr>
          <p:nvPr/>
        </p:nvPicPr>
        <p:blipFill>
          <a:blip r:embed="rId24">
            <a:clrChange>
              <a:clrFrom>
                <a:srgbClr val="F4F4F6"/>
              </a:clrFrom>
              <a:clrTo>
                <a:srgbClr val="F4F4F6">
                  <a:alpha val="0"/>
                </a:srgbClr>
              </a:clrTo>
            </a:clrChange>
          </a:blip>
          <a:stretch>
            <a:fillRect/>
          </a:stretch>
        </p:blipFill>
        <p:spPr>
          <a:xfrm>
            <a:off x="9041595" y="986234"/>
            <a:ext cx="1000868" cy="642603"/>
          </a:xfrm>
          <a:prstGeom prst="rect">
            <a:avLst/>
          </a:prstGeom>
        </p:spPr>
      </p:pic>
      <p:pic>
        <p:nvPicPr>
          <p:cNvPr id="49" name="Picture 48">
            <a:extLst>
              <a:ext uri="{FF2B5EF4-FFF2-40B4-BE49-F238E27FC236}">
                <a16:creationId xmlns:a16="http://schemas.microsoft.com/office/drawing/2014/main" id="{F3F02E20-16FC-A872-0F3F-185D25E97989}"/>
              </a:ext>
            </a:extLst>
          </p:cNvPr>
          <p:cNvPicPr>
            <a:picLocks noChangeAspect="1"/>
          </p:cNvPicPr>
          <p:nvPr/>
        </p:nvPicPr>
        <p:blipFill>
          <a:blip r:embed="rId25">
            <a:clrChange>
              <a:clrFrom>
                <a:srgbClr val="F4F4F6"/>
              </a:clrFrom>
              <a:clrTo>
                <a:srgbClr val="F4F4F6">
                  <a:alpha val="0"/>
                </a:srgbClr>
              </a:clrTo>
            </a:clrChange>
          </a:blip>
          <a:stretch>
            <a:fillRect/>
          </a:stretch>
        </p:blipFill>
        <p:spPr>
          <a:xfrm>
            <a:off x="6144297" y="5286191"/>
            <a:ext cx="642559" cy="665715"/>
          </a:xfrm>
          <a:prstGeom prst="rect">
            <a:avLst/>
          </a:prstGeom>
        </p:spPr>
      </p:pic>
      <p:pic>
        <p:nvPicPr>
          <p:cNvPr id="52" name="Picture 51">
            <a:extLst>
              <a:ext uri="{FF2B5EF4-FFF2-40B4-BE49-F238E27FC236}">
                <a16:creationId xmlns:a16="http://schemas.microsoft.com/office/drawing/2014/main" id="{79E4A0CB-4D1A-6F70-4F48-4EF6793858F2}"/>
              </a:ext>
            </a:extLst>
          </p:cNvPr>
          <p:cNvPicPr>
            <a:picLocks noChangeAspect="1"/>
          </p:cNvPicPr>
          <p:nvPr/>
        </p:nvPicPr>
        <p:blipFill>
          <a:blip r:embed="rId11"/>
          <a:stretch>
            <a:fillRect/>
          </a:stretch>
        </p:blipFill>
        <p:spPr>
          <a:xfrm>
            <a:off x="9017208" y="2372491"/>
            <a:ext cx="2840982" cy="1209774"/>
          </a:xfrm>
          <a:prstGeom prst="rect">
            <a:avLst/>
          </a:prstGeom>
        </p:spPr>
      </p:pic>
      <p:pic>
        <p:nvPicPr>
          <p:cNvPr id="59" name="Picture 58">
            <a:extLst>
              <a:ext uri="{FF2B5EF4-FFF2-40B4-BE49-F238E27FC236}">
                <a16:creationId xmlns:a16="http://schemas.microsoft.com/office/drawing/2014/main" id="{240B622C-D704-8E9A-1B02-3D708353CDF0}"/>
              </a:ext>
            </a:extLst>
          </p:cNvPr>
          <p:cNvPicPr>
            <a:picLocks noChangeAspect="1"/>
          </p:cNvPicPr>
          <p:nvPr/>
        </p:nvPicPr>
        <p:blipFill>
          <a:blip r:embed="rId26"/>
          <a:stretch>
            <a:fillRect/>
          </a:stretch>
        </p:blipFill>
        <p:spPr>
          <a:xfrm>
            <a:off x="9031852" y="3742691"/>
            <a:ext cx="2816596" cy="1298561"/>
          </a:xfrm>
          <a:prstGeom prst="rect">
            <a:avLst/>
          </a:prstGeom>
        </p:spPr>
      </p:pic>
      <p:pic>
        <p:nvPicPr>
          <p:cNvPr id="51" name="Picture 50">
            <a:extLst>
              <a:ext uri="{FF2B5EF4-FFF2-40B4-BE49-F238E27FC236}">
                <a16:creationId xmlns:a16="http://schemas.microsoft.com/office/drawing/2014/main" id="{B8D99730-BBBD-97E4-702E-F50C5A3978E2}"/>
              </a:ext>
            </a:extLst>
          </p:cNvPr>
          <p:cNvPicPr>
            <a:picLocks noChangeAspect="1"/>
          </p:cNvPicPr>
          <p:nvPr/>
        </p:nvPicPr>
        <p:blipFill>
          <a:blip r:embed="rId27">
            <a:clrChange>
              <a:clrFrom>
                <a:srgbClr val="F4F4F6"/>
              </a:clrFrom>
              <a:clrTo>
                <a:srgbClr val="F4F4F6">
                  <a:alpha val="0"/>
                </a:srgbClr>
              </a:clrTo>
            </a:clrChange>
          </a:blip>
          <a:stretch>
            <a:fillRect/>
          </a:stretch>
        </p:blipFill>
        <p:spPr>
          <a:xfrm>
            <a:off x="9067296" y="2458569"/>
            <a:ext cx="701852" cy="686168"/>
          </a:xfrm>
          <a:prstGeom prst="rect">
            <a:avLst/>
          </a:prstGeom>
        </p:spPr>
      </p:pic>
      <p:pic>
        <p:nvPicPr>
          <p:cNvPr id="53" name="Picture 52">
            <a:extLst>
              <a:ext uri="{FF2B5EF4-FFF2-40B4-BE49-F238E27FC236}">
                <a16:creationId xmlns:a16="http://schemas.microsoft.com/office/drawing/2014/main" id="{DB9AAA43-EF99-063A-FACB-0286647AC0B8}"/>
              </a:ext>
            </a:extLst>
          </p:cNvPr>
          <p:cNvPicPr>
            <a:picLocks noChangeAspect="1"/>
          </p:cNvPicPr>
          <p:nvPr/>
        </p:nvPicPr>
        <p:blipFill>
          <a:blip r:embed="rId28">
            <a:clrChange>
              <a:clrFrom>
                <a:srgbClr val="F4F4F6"/>
              </a:clrFrom>
              <a:clrTo>
                <a:srgbClr val="F4F4F6">
                  <a:alpha val="0"/>
                </a:srgbClr>
              </a:clrTo>
            </a:clrChange>
          </a:blip>
          <a:stretch>
            <a:fillRect/>
          </a:stretch>
        </p:blipFill>
        <p:spPr>
          <a:xfrm>
            <a:off x="9070796" y="3807448"/>
            <a:ext cx="784150" cy="538609"/>
          </a:xfrm>
          <a:prstGeom prst="rect">
            <a:avLst/>
          </a:prstGeom>
        </p:spPr>
      </p:pic>
      <p:sp>
        <p:nvSpPr>
          <p:cNvPr id="3" name="TextBox 2">
            <a:extLst>
              <a:ext uri="{FF2B5EF4-FFF2-40B4-BE49-F238E27FC236}">
                <a16:creationId xmlns:a16="http://schemas.microsoft.com/office/drawing/2014/main" id="{CD6DF3EF-7958-BC69-6604-34F2A3761C8A}"/>
              </a:ext>
            </a:extLst>
          </p:cNvPr>
          <p:cNvSpPr txBox="1"/>
          <p:nvPr/>
        </p:nvSpPr>
        <p:spPr>
          <a:xfrm>
            <a:off x="127116" y="875858"/>
            <a:ext cx="3982146"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Tw Cen MT" panose="020B0602020104020603" pitchFamily="34" charset="0"/>
                <a:ea typeface="+mn-ea"/>
                <a:cs typeface="+mn-cs"/>
              </a:rPr>
              <a:t>In English, we will be focusing on these texts:</a:t>
            </a:r>
          </a:p>
        </p:txBody>
      </p:sp>
      <p:sp>
        <p:nvSpPr>
          <p:cNvPr id="27" name="TextBox 26">
            <a:extLst>
              <a:ext uri="{FF2B5EF4-FFF2-40B4-BE49-F238E27FC236}">
                <a16:creationId xmlns:a16="http://schemas.microsoft.com/office/drawing/2014/main" id="{00AA855B-AECD-FF82-B7E2-EC4D4722DAAE}"/>
              </a:ext>
            </a:extLst>
          </p:cNvPr>
          <p:cNvSpPr txBox="1"/>
          <p:nvPr/>
        </p:nvSpPr>
        <p:spPr>
          <a:xfrm>
            <a:off x="879905" y="5256235"/>
            <a:ext cx="2158914" cy="1569660"/>
          </a:xfrm>
          <a:prstGeom prst="rect">
            <a:avLst/>
          </a:prstGeom>
          <a:noFill/>
        </p:spPr>
        <p:txBody>
          <a:bodyPr wrap="square">
            <a:spAutoFit/>
          </a:bodyPr>
          <a:lstStyle/>
          <a:p>
            <a:r>
              <a:rPr lang="en-GB" sz="1200">
                <a:solidFill>
                  <a:prstClr val="black"/>
                </a:solidFill>
                <a:latin typeface="Tw Cen MT" panose="020B0602020104020603" pitchFamily="34" charset="0"/>
              </a:rPr>
              <a:t>In maths, we will be looking at </a:t>
            </a:r>
            <a:r>
              <a:rPr lang="en-GB" sz="1200"/>
              <a:t>Recognise the place value of each digit in numbers to 10,000. Recognise and show, using diagrams,  fractions, multi-step problems, geometric shapes, rounding and division.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solidFill>
              <a:effectLst/>
              <a:uLnTx/>
              <a:uFillTx/>
              <a:latin typeface="Tw Cen MT" panose="020B0602020104020603" pitchFamily="34" charset="0"/>
              <a:ea typeface="+mn-ea"/>
              <a:cs typeface="+mn-cs"/>
            </a:endParaRPr>
          </a:p>
        </p:txBody>
      </p:sp>
      <p:sp>
        <p:nvSpPr>
          <p:cNvPr id="40" name="TextBox 39">
            <a:extLst>
              <a:ext uri="{FF2B5EF4-FFF2-40B4-BE49-F238E27FC236}">
                <a16:creationId xmlns:a16="http://schemas.microsoft.com/office/drawing/2014/main" id="{33DA8106-9E3F-AB54-5133-2319AE10C358}"/>
              </a:ext>
            </a:extLst>
          </p:cNvPr>
          <p:cNvSpPr txBox="1"/>
          <p:nvPr/>
        </p:nvSpPr>
        <p:spPr>
          <a:xfrm>
            <a:off x="860080" y="2400177"/>
            <a:ext cx="2233409" cy="1107996"/>
          </a:xfrm>
          <a:prstGeom prst="rect">
            <a:avLst/>
          </a:prstGeom>
          <a:noFill/>
        </p:spPr>
        <p:txBody>
          <a:bodyPr wrap="square">
            <a:spAutoFit/>
          </a:bodyPr>
          <a:lstStyle/>
          <a:p>
            <a:r>
              <a:rPr lang="en-GB" sz="1100"/>
              <a:t>In reading, we will be developing our comprehension skills: predicting, summarising, retrieving, clarifying, deducing and inferring and providing evidence to support our answers.</a:t>
            </a:r>
          </a:p>
        </p:txBody>
      </p:sp>
      <p:sp>
        <p:nvSpPr>
          <p:cNvPr id="46" name="TextBox 45">
            <a:extLst>
              <a:ext uri="{FF2B5EF4-FFF2-40B4-BE49-F238E27FC236}">
                <a16:creationId xmlns:a16="http://schemas.microsoft.com/office/drawing/2014/main" id="{07C085BD-641E-3DAC-CE45-BA07BD174681}"/>
              </a:ext>
            </a:extLst>
          </p:cNvPr>
          <p:cNvSpPr txBox="1"/>
          <p:nvPr/>
        </p:nvSpPr>
        <p:spPr>
          <a:xfrm>
            <a:off x="866516" y="3778515"/>
            <a:ext cx="2148349" cy="1277273"/>
          </a:xfrm>
          <a:prstGeom prst="rect">
            <a:avLst/>
          </a:prstGeom>
          <a:noFill/>
        </p:spPr>
        <p:txBody>
          <a:bodyPr wrap="square">
            <a:spAutoFit/>
          </a:bodyPr>
          <a:lstStyle/>
          <a:p>
            <a:r>
              <a:rPr lang="en-GB" sz="1100"/>
              <a:t>In writing, we will be learning about types of nouns,  subject and verbs and clauses. We will be writing as diary entries as characters from our class texts, adopting a formal style to write persuasive letters and poetry.</a:t>
            </a:r>
          </a:p>
        </p:txBody>
      </p:sp>
      <p:sp>
        <p:nvSpPr>
          <p:cNvPr id="73" name="TextBox 72">
            <a:extLst>
              <a:ext uri="{FF2B5EF4-FFF2-40B4-BE49-F238E27FC236}">
                <a16:creationId xmlns:a16="http://schemas.microsoft.com/office/drawing/2014/main" id="{697C259B-3996-88CF-000B-0AF4FCAEECAF}"/>
              </a:ext>
            </a:extLst>
          </p:cNvPr>
          <p:cNvSpPr txBox="1"/>
          <p:nvPr/>
        </p:nvSpPr>
        <p:spPr>
          <a:xfrm>
            <a:off x="3810735" y="1135889"/>
            <a:ext cx="2199353" cy="954107"/>
          </a:xfrm>
          <a:prstGeom prst="rect">
            <a:avLst/>
          </a:prstGeom>
          <a:noFill/>
        </p:spPr>
        <p:txBody>
          <a:bodyPr wrap="square">
            <a:spAutoFit/>
          </a:bodyPr>
          <a:lstStyle/>
          <a:p>
            <a:pPr lvl="0"/>
            <a:r>
              <a:rPr lang="en-GB" sz="800" dirty="0">
                <a:effectLst/>
                <a:latin typeface="Calibri" panose="020F0502020204030204" pitchFamily="34" charset="0"/>
                <a:ea typeface="Calibri" panose="020F0502020204030204" pitchFamily="34" charset="0"/>
                <a:cs typeface="Calibri" panose="020F0502020204030204" pitchFamily="34" charset="0"/>
              </a:rPr>
              <a:t>In Science</a:t>
            </a:r>
            <a:r>
              <a:rPr lang="en-GB" sz="800" dirty="0">
                <a:latin typeface="Calibri" panose="020F0502020204030204" pitchFamily="34" charset="0"/>
                <a:ea typeface="Calibri" panose="020F0502020204030204" pitchFamily="34" charset="0"/>
                <a:cs typeface="Calibri" panose="020F0502020204030204" pitchFamily="34" charset="0"/>
              </a:rPr>
              <a:t>, we will be exploring electricity, Recognising common appliances that run on electricity. </a:t>
            </a:r>
          </a:p>
          <a:p>
            <a:pPr lvl="0"/>
            <a:r>
              <a:rPr lang="en-GB" sz="800" dirty="0">
                <a:latin typeface="Calibri" panose="020F0502020204030204" pitchFamily="34" charset="0"/>
                <a:ea typeface="Calibri" panose="020F0502020204030204" pitchFamily="34" charset="0"/>
                <a:cs typeface="Calibri" panose="020F0502020204030204" pitchFamily="34" charset="0"/>
              </a:rPr>
              <a:t>Constructing a range of simple closed series circuits. </a:t>
            </a:r>
            <a:r>
              <a:rPr lang="en-GB" sz="800" i="1" dirty="0">
                <a:latin typeface="Calibri" panose="020F0502020204030204" pitchFamily="34" charset="0"/>
                <a:ea typeface="Calibri" panose="020F0502020204030204" pitchFamily="34" charset="0"/>
                <a:cs typeface="Calibri" panose="020F0502020204030204" pitchFamily="34" charset="0"/>
              </a:rPr>
              <a:t>Recognising and solving ‘errors’ in circuits to make them work</a:t>
            </a:r>
            <a:r>
              <a:rPr lang="en-GB" sz="800" dirty="0">
                <a:latin typeface="Calibri" panose="020F0502020204030204" pitchFamily="34" charset="0"/>
                <a:ea typeface="Calibri" panose="020F0502020204030204" pitchFamily="34" charset="0"/>
                <a:cs typeface="Calibri" panose="020F0502020204030204" pitchFamily="34" charset="0"/>
              </a:rPr>
              <a:t>. </a:t>
            </a:r>
          </a:p>
          <a:p>
            <a:r>
              <a:rPr lang="en-GB" sz="800" dirty="0">
                <a:effectLst/>
                <a:latin typeface="Calibri" panose="020F0502020204030204" pitchFamily="34" charset="0"/>
                <a:ea typeface="Calibri" panose="020F0502020204030204" pitchFamily="34" charset="0"/>
                <a:cs typeface="Calibri" panose="020F0502020204030204" pitchFamily="34" charset="0"/>
              </a:rPr>
              <a:t> </a:t>
            </a:r>
          </a:p>
        </p:txBody>
      </p:sp>
      <p:sp>
        <p:nvSpPr>
          <p:cNvPr id="77" name="TextBox 76">
            <a:extLst>
              <a:ext uri="{FF2B5EF4-FFF2-40B4-BE49-F238E27FC236}">
                <a16:creationId xmlns:a16="http://schemas.microsoft.com/office/drawing/2014/main" id="{5CC9A6DF-D012-8283-EECE-C205E3114523}"/>
              </a:ext>
            </a:extLst>
          </p:cNvPr>
          <p:cNvSpPr txBox="1"/>
          <p:nvPr/>
        </p:nvSpPr>
        <p:spPr>
          <a:xfrm>
            <a:off x="3707816" y="3772377"/>
            <a:ext cx="2127862" cy="1223412"/>
          </a:xfrm>
          <a:prstGeom prst="rect">
            <a:avLst/>
          </a:prstGeom>
          <a:noFill/>
        </p:spPr>
        <p:txBody>
          <a:bodyPr wrap="square">
            <a:spAutoFit/>
          </a:bodyPr>
          <a:lstStyle/>
          <a:p>
            <a:r>
              <a:rPr lang="en-GB" sz="1050" dirty="0"/>
              <a:t>In Geography we will be learning about the 6 biomes on Planet Earth, the flora and fauna that lives in each one and where to find them. As well as discussing the biome we live in and the rivers and streams located in them. </a:t>
            </a:r>
          </a:p>
        </p:txBody>
      </p:sp>
      <p:sp>
        <p:nvSpPr>
          <p:cNvPr id="81" name="TextBox 80">
            <a:extLst>
              <a:ext uri="{FF2B5EF4-FFF2-40B4-BE49-F238E27FC236}">
                <a16:creationId xmlns:a16="http://schemas.microsoft.com/office/drawing/2014/main" id="{A5308568-F18B-7D40-17E4-791FD9C8FF14}"/>
              </a:ext>
            </a:extLst>
          </p:cNvPr>
          <p:cNvSpPr txBox="1"/>
          <p:nvPr/>
        </p:nvSpPr>
        <p:spPr>
          <a:xfrm>
            <a:off x="6772431" y="2453478"/>
            <a:ext cx="2199353" cy="93871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rPr>
              <a:t>This term computing is about digital literacy; discussing being safe online, how to protect yours and other’s identities and who to report to if you need help. </a:t>
            </a:r>
            <a:endParaRPr kumimoji="0" lang="en-GB" sz="18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
        <p:nvSpPr>
          <p:cNvPr id="82" name="TextBox 81">
            <a:extLst>
              <a:ext uri="{FF2B5EF4-FFF2-40B4-BE49-F238E27FC236}">
                <a16:creationId xmlns:a16="http://schemas.microsoft.com/office/drawing/2014/main" id="{AF8BA20E-792A-CF45-5F22-F6AAA8C499E9}"/>
              </a:ext>
            </a:extLst>
          </p:cNvPr>
          <p:cNvSpPr txBox="1"/>
          <p:nvPr/>
        </p:nvSpPr>
        <p:spPr>
          <a:xfrm>
            <a:off x="6900534" y="3807448"/>
            <a:ext cx="1911807" cy="369332"/>
          </a:xfrm>
          <a:prstGeom prst="rect">
            <a:avLst/>
          </a:prstGeom>
          <a:noFill/>
        </p:spPr>
        <p:txBody>
          <a:bodyPr wrap="square" rtlCol="0">
            <a:spAutoFit/>
          </a:bodyPr>
          <a:lstStyle/>
          <a:p>
            <a:r>
              <a:rPr lang="en-GB" sz="900" dirty="0"/>
              <a:t>In P.E. we will be focusing on basketball, dance and hockey. </a:t>
            </a:r>
          </a:p>
        </p:txBody>
      </p:sp>
      <p:sp>
        <p:nvSpPr>
          <p:cNvPr id="83" name="TextBox 82">
            <a:extLst>
              <a:ext uri="{FF2B5EF4-FFF2-40B4-BE49-F238E27FC236}">
                <a16:creationId xmlns:a16="http://schemas.microsoft.com/office/drawing/2014/main" id="{4CD71B43-4525-E644-7E15-63683A3D6BCA}"/>
              </a:ext>
            </a:extLst>
          </p:cNvPr>
          <p:cNvSpPr txBox="1"/>
          <p:nvPr/>
        </p:nvSpPr>
        <p:spPr>
          <a:xfrm>
            <a:off x="6683569" y="5316253"/>
            <a:ext cx="2226404" cy="1210075"/>
          </a:xfrm>
          <a:prstGeom prst="rect">
            <a:avLst/>
          </a:prstGeom>
          <a:noFill/>
        </p:spPr>
        <p:txBody>
          <a:bodyPr wrap="square" rtlCol="0">
            <a:spAutoFit/>
          </a:bodyPr>
          <a:lstStyle/>
          <a:p>
            <a:pPr lvl="0">
              <a:lnSpc>
                <a:spcPct val="107000"/>
              </a:lnSpc>
              <a:defRPr/>
            </a:pPr>
            <a:r>
              <a:rPr lang="en-GB" sz="1050" dirty="0">
                <a:latin typeface="Tw Cen MT" panose="020B0602020104020603" pitchFamily="34" charset="0"/>
                <a:ea typeface="Calibri"/>
                <a:cs typeface="Times New Roman"/>
              </a:rPr>
              <a:t>In R.E. we will be focusing on </a:t>
            </a:r>
            <a:r>
              <a:rPr lang="en-GB" sz="1000" dirty="0">
                <a:latin typeface="Tw Cen MT" panose="020B0602020104020603" pitchFamily="34" charset="0"/>
                <a:ea typeface="Calibri"/>
                <a:cs typeface="Times New Roman"/>
              </a:rPr>
              <a:t>Why  some people think life is a journey (part 2)</a:t>
            </a:r>
          </a:p>
          <a:p>
            <a:pPr lvl="0">
              <a:lnSpc>
                <a:spcPct val="107000"/>
              </a:lnSpc>
              <a:defRPr/>
            </a:pPr>
            <a:r>
              <a:rPr lang="en-GB" sz="1000" dirty="0">
                <a:latin typeface="Tw Cen MT" panose="020B0602020104020603" pitchFamily="34" charset="0"/>
                <a:ea typeface="Calibri"/>
                <a:cs typeface="Times New Roman"/>
              </a:rPr>
              <a:t>What can we learn from religions about what is right and wrong?</a:t>
            </a:r>
          </a:p>
          <a:p>
            <a:pPr>
              <a:lnSpc>
                <a:spcPct val="107000"/>
              </a:lnSpc>
            </a:pPr>
            <a:endParaRPr lang="en-GB" dirty="0"/>
          </a:p>
        </p:txBody>
      </p:sp>
      <p:sp>
        <p:nvSpPr>
          <p:cNvPr id="84" name="TextBox 83">
            <a:extLst>
              <a:ext uri="{FF2B5EF4-FFF2-40B4-BE49-F238E27FC236}">
                <a16:creationId xmlns:a16="http://schemas.microsoft.com/office/drawing/2014/main" id="{A94103FD-0AEA-E52F-2FF0-CC0662455877}"/>
              </a:ext>
            </a:extLst>
          </p:cNvPr>
          <p:cNvSpPr txBox="1"/>
          <p:nvPr/>
        </p:nvSpPr>
        <p:spPr>
          <a:xfrm>
            <a:off x="10092370" y="1077259"/>
            <a:ext cx="1598185" cy="923330"/>
          </a:xfrm>
          <a:prstGeom prst="rect">
            <a:avLst/>
          </a:prstGeom>
          <a:noFill/>
        </p:spPr>
        <p:txBody>
          <a:bodyPr wrap="square" rtlCol="0">
            <a:spAutoFit/>
          </a:bodyPr>
          <a:lstStyle/>
          <a:p>
            <a:r>
              <a:rPr lang="en-GB" sz="900" dirty="0"/>
              <a:t>In music we will be focusing on exploring musical compositions with our friends and learning to play an instrument in time with music </a:t>
            </a:r>
          </a:p>
        </p:txBody>
      </p:sp>
      <p:sp>
        <p:nvSpPr>
          <p:cNvPr id="86" name="TextBox 85">
            <a:extLst>
              <a:ext uri="{FF2B5EF4-FFF2-40B4-BE49-F238E27FC236}">
                <a16:creationId xmlns:a16="http://schemas.microsoft.com/office/drawing/2014/main" id="{0B3F9EA4-7C50-7248-AA97-3DB3F276E881}"/>
              </a:ext>
            </a:extLst>
          </p:cNvPr>
          <p:cNvSpPr txBox="1"/>
          <p:nvPr/>
        </p:nvSpPr>
        <p:spPr>
          <a:xfrm>
            <a:off x="9683499" y="2383789"/>
            <a:ext cx="2101525" cy="110799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prstClr val="black"/>
                </a:solidFill>
                <a:effectLst/>
                <a:uLnTx/>
                <a:uFillTx/>
                <a:latin typeface="Tw Cen MT" panose="020B0602020104020603" pitchFamily="34" charset="0"/>
                <a:ea typeface="+mn-ea"/>
                <a:cs typeface="+mn-cs"/>
              </a:rPr>
              <a:t>In PSHE, our overarching topic is Healthy Lifestyles and Mental Health where we will investigate whether mental health and physical health are the same and the importance of both.</a:t>
            </a:r>
            <a:endParaRPr kumimoji="0" lang="en-GB" sz="1800" b="0" i="0" u="none" strike="noStrike" kern="1200" cap="none" spc="0" normalizeH="0" baseline="0" noProof="0">
              <a:ln>
                <a:noFill/>
              </a:ln>
              <a:solidFill>
                <a:prstClr val="black"/>
              </a:solidFill>
              <a:effectLst/>
              <a:uLnTx/>
              <a:uFillTx/>
              <a:latin typeface="Tw Cen MT" panose="020B0602020104020603" pitchFamily="34" charset="0"/>
              <a:ea typeface="+mn-ea"/>
              <a:cs typeface="+mn-cs"/>
            </a:endParaRPr>
          </a:p>
        </p:txBody>
      </p:sp>
      <p:sp>
        <p:nvSpPr>
          <p:cNvPr id="87" name="TextBox 86">
            <a:extLst>
              <a:ext uri="{FF2B5EF4-FFF2-40B4-BE49-F238E27FC236}">
                <a16:creationId xmlns:a16="http://schemas.microsoft.com/office/drawing/2014/main" id="{A67FCC68-D951-3B5C-ADB1-1EF3B801390F}"/>
              </a:ext>
            </a:extLst>
          </p:cNvPr>
          <p:cNvSpPr txBox="1"/>
          <p:nvPr/>
        </p:nvSpPr>
        <p:spPr>
          <a:xfrm>
            <a:off x="9874235" y="3875866"/>
            <a:ext cx="1816320" cy="924805"/>
          </a:xfrm>
          <a:prstGeom prst="rect">
            <a:avLst/>
          </a:prstGeom>
          <a:noFill/>
        </p:spPr>
        <p:txBody>
          <a:bodyPr wrap="square" rtlCol="0">
            <a:spAutoFit/>
          </a:bodyPr>
          <a:lstStyle/>
          <a:p>
            <a:pPr>
              <a:lnSpc>
                <a:spcPct val="107000"/>
              </a:lnSpc>
            </a:pPr>
            <a:r>
              <a:rPr lang="en-GB" sz="1100" dirty="0">
                <a:latin typeface="Calibri" panose="020F0502020204030204" pitchFamily="34" charset="0"/>
                <a:ea typeface="Calibri" panose="020F0502020204030204" pitchFamily="34" charset="0"/>
                <a:cs typeface="Calibri" panose="020F0502020204030204" pitchFamily="34" charset="0"/>
              </a:rPr>
              <a:t>In Spanish, we are exploring </a:t>
            </a:r>
            <a:r>
              <a:rPr lang="en-GB" sz="1100"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GB" sz="1000" dirty="0">
                <a:solidFill>
                  <a:srgbClr val="000000"/>
                </a:solidFill>
                <a:latin typeface="Calibri" panose="020F0502020204030204" pitchFamily="34" charset="0"/>
                <a:ea typeface="Calibri" panose="020F0502020204030204" pitchFamily="34" charset="0"/>
                <a:cs typeface="Calibri" panose="020F0502020204030204" pitchFamily="34" charset="0"/>
              </a:rPr>
              <a:t>Food, opinions</a:t>
            </a:r>
            <a:r>
              <a:rPr lang="en-GB" sz="1000" dirty="0">
                <a:latin typeface="Calibri" panose="020F0502020204030204" pitchFamily="34" charset="0"/>
                <a:ea typeface="Calibri" panose="020F0502020204030204" pitchFamily="34" charset="0"/>
                <a:cs typeface="Calibri" panose="020F0502020204030204" pitchFamily="34" charset="0"/>
              </a:rPr>
              <a:t>, s</a:t>
            </a:r>
            <a:r>
              <a:rPr lang="en-GB" sz="1000" dirty="0">
                <a:solidFill>
                  <a:srgbClr val="000000"/>
                </a:solidFill>
                <a:latin typeface="Calibri" panose="020F0502020204030204" pitchFamily="34" charset="0"/>
                <a:ea typeface="Calibri" panose="020F0502020204030204" pitchFamily="34" charset="0"/>
                <a:cs typeface="Calibri" panose="020F0502020204030204" pitchFamily="34" charset="0"/>
              </a:rPr>
              <a:t>hopping</a:t>
            </a:r>
            <a:r>
              <a:rPr lang="en-GB" sz="1000" dirty="0">
                <a:latin typeface="Calibri" panose="020F0502020204030204" pitchFamily="34" charset="0"/>
                <a:ea typeface="Calibri" panose="020F0502020204030204" pitchFamily="34" charset="0"/>
                <a:cs typeface="Calibri" panose="020F0502020204030204" pitchFamily="34" charset="0"/>
              </a:rPr>
              <a:t>, m</a:t>
            </a:r>
            <a:r>
              <a:rPr lang="en-GB" sz="1000" dirty="0">
                <a:solidFill>
                  <a:srgbClr val="000000"/>
                </a:solidFill>
                <a:latin typeface="Calibri" panose="020F0502020204030204" pitchFamily="34" charset="0"/>
                <a:ea typeface="Calibri" panose="020F0502020204030204" pitchFamily="34" charset="0"/>
                <a:cs typeface="Calibri" panose="020F0502020204030204" pitchFamily="34" charset="0"/>
              </a:rPr>
              <a:t>onths of the year</a:t>
            </a:r>
            <a:r>
              <a:rPr lang="en-GB" sz="1000" dirty="0">
                <a:latin typeface="Calibri" panose="020F0502020204030204" pitchFamily="34" charset="0"/>
                <a:ea typeface="Calibri" panose="020F0502020204030204" pitchFamily="34" charset="0"/>
                <a:cs typeface="Calibri" panose="020F0502020204030204" pitchFamily="34" charset="0"/>
              </a:rPr>
              <a:t>, n</a:t>
            </a:r>
            <a:r>
              <a:rPr lang="en-GB" sz="1000" dirty="0">
                <a:solidFill>
                  <a:srgbClr val="000000"/>
                </a:solidFill>
                <a:latin typeface="Calibri" panose="020F0502020204030204" pitchFamily="34" charset="0"/>
                <a:ea typeface="Calibri" panose="020F0502020204030204" pitchFamily="34" charset="0"/>
                <a:cs typeface="Calibri" panose="020F0502020204030204" pitchFamily="34" charset="0"/>
              </a:rPr>
              <a:t>umbers to 3, dates and birthdays</a:t>
            </a:r>
            <a:r>
              <a:rPr lang="en-GB" sz="1000" dirty="0">
                <a:latin typeface="Calibri" panose="020F0502020204030204" pitchFamily="34" charset="0"/>
                <a:ea typeface="Calibri" panose="020F0502020204030204" pitchFamily="34" charset="0"/>
                <a:cs typeface="Calibri" panose="020F0502020204030204" pitchFamily="34" charset="0"/>
              </a:rPr>
              <a:t> and p</a:t>
            </a:r>
            <a:r>
              <a:rPr lang="en-GB" sz="1000" dirty="0">
                <a:solidFill>
                  <a:srgbClr val="000000"/>
                </a:solidFill>
                <a:latin typeface="Calibri" panose="020F0502020204030204" pitchFamily="34" charset="0"/>
                <a:ea typeface="Calibri" panose="020F0502020204030204" pitchFamily="34" charset="0"/>
                <a:cs typeface="Calibri" panose="020F0502020204030204" pitchFamily="34" charset="0"/>
              </a:rPr>
              <a:t>ersonal description</a:t>
            </a:r>
            <a:endParaRPr lang="en-GB" sz="1000" dirty="0">
              <a:latin typeface="Calibri" panose="020F0502020204030204" pitchFamily="34" charset="0"/>
              <a:ea typeface="Calibri" panose="020F0502020204030204" pitchFamily="34" charset="0"/>
              <a:cs typeface="Calibri" panose="020F0502020204030204" pitchFamily="34" charset="0"/>
            </a:endParaRPr>
          </a:p>
        </p:txBody>
      </p:sp>
      <p:sp>
        <p:nvSpPr>
          <p:cNvPr id="11" name="TextBox 10">
            <a:extLst>
              <a:ext uri="{FF2B5EF4-FFF2-40B4-BE49-F238E27FC236}">
                <a16:creationId xmlns:a16="http://schemas.microsoft.com/office/drawing/2014/main" id="{C75FFFD8-CF27-251E-E13C-FFEAE98DB398}"/>
              </a:ext>
            </a:extLst>
          </p:cNvPr>
          <p:cNvSpPr txBox="1"/>
          <p:nvPr/>
        </p:nvSpPr>
        <p:spPr>
          <a:xfrm>
            <a:off x="6643223" y="1396502"/>
            <a:ext cx="2240274" cy="892552"/>
          </a:xfrm>
          <a:prstGeom prst="rect">
            <a:avLst/>
          </a:prstGeom>
          <a:noFill/>
        </p:spPr>
        <p:txBody>
          <a:bodyPr wrap="square">
            <a:spAutoFit/>
          </a:bodyPr>
          <a:lstStyle/>
          <a:p>
            <a:r>
              <a:rPr lang="en-GB" sz="800" dirty="0"/>
              <a:t>In Design and Technology, we will be exploring the different kinds of mechanisms we use  including cams and electrical mechanisms to develop a greater understanding of how the world works. </a:t>
            </a:r>
          </a:p>
          <a:p>
            <a:endParaRPr lang="en-GB" sz="1200" dirty="0"/>
          </a:p>
        </p:txBody>
      </p:sp>
    </p:spTree>
    <p:extLst>
      <p:ext uri="{BB962C8B-B14F-4D97-AF65-F5344CB8AC3E}">
        <p14:creationId xmlns:p14="http://schemas.microsoft.com/office/powerpoint/2010/main" val="8757660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021312-8F05-CA0F-610F-792ED5A86D8A}"/>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130BA938-AAD0-DED3-F8C3-1692142B33E7}"/>
              </a:ext>
            </a:extLst>
          </p:cNvPr>
          <p:cNvSpPr txBox="1"/>
          <p:nvPr/>
        </p:nvSpPr>
        <p:spPr>
          <a:xfrm>
            <a:off x="124109" y="30799"/>
            <a:ext cx="5760640"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rPr>
              <a:t>Year 4 </a:t>
            </a:r>
            <a:r>
              <a:rPr lang="en-GB" dirty="0">
                <a:solidFill>
                  <a:prstClr val="black"/>
                </a:solidFill>
                <a:latin typeface="Tw Cen MT" panose="020B0602020104020603" pitchFamily="34" charset="0"/>
              </a:rPr>
              <a:t>Spring</a:t>
            </a:r>
            <a:r>
              <a:rPr kumimoji="0" lang="en-GB" sz="18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rPr>
              <a:t> 2026</a:t>
            </a:r>
          </a:p>
          <a:p>
            <a:endParaRPr lang="en-GB" dirty="0">
              <a:latin typeface="NTPreCursivefk" panose="03000400000000000000" pitchFamily="66" charset="0"/>
            </a:endParaRPr>
          </a:p>
        </p:txBody>
      </p:sp>
      <p:sp>
        <p:nvSpPr>
          <p:cNvPr id="14" name="TextBox 13">
            <a:extLst>
              <a:ext uri="{FF2B5EF4-FFF2-40B4-BE49-F238E27FC236}">
                <a16:creationId xmlns:a16="http://schemas.microsoft.com/office/drawing/2014/main" id="{3DB76044-FE5E-4531-B206-1FE5C9C5CB1C}"/>
              </a:ext>
            </a:extLst>
          </p:cNvPr>
          <p:cNvSpPr txBox="1"/>
          <p:nvPr/>
        </p:nvSpPr>
        <p:spPr>
          <a:xfrm>
            <a:off x="-847904" y="5295234"/>
            <a:ext cx="2016224" cy="769441"/>
          </a:xfrm>
          <a:prstGeom prst="rect">
            <a:avLst/>
          </a:prstGeom>
          <a:noFill/>
        </p:spPr>
        <p:txBody>
          <a:bodyPr wrap="square" rtlCol="0">
            <a:spAutoFit/>
          </a:bodyPr>
          <a:lstStyle/>
          <a:p>
            <a:endParaRPr lang="en-GB" sz="1100">
              <a:latin typeface="NTPreCursivefk" panose="03000400000000000000" pitchFamily="66" charset="0"/>
            </a:endParaRPr>
          </a:p>
          <a:p>
            <a:br>
              <a:rPr lang="en-GB" sz="1100">
                <a:latin typeface="NTPreCursivefk" panose="03000400000000000000" pitchFamily="66" charset="0"/>
              </a:rPr>
            </a:br>
            <a:endParaRPr lang="en-GB" sz="1100">
              <a:latin typeface="NTPreCursivefk" panose="03000400000000000000" pitchFamily="66" charset="0"/>
            </a:endParaRPr>
          </a:p>
          <a:p>
            <a:endParaRPr lang="en-GB" sz="1100" b="1">
              <a:solidFill>
                <a:srgbClr val="FF0000"/>
              </a:solidFill>
              <a:latin typeface="NTPreCursivefk" panose="03000400000000000000" pitchFamily="66" charset="0"/>
            </a:endParaRPr>
          </a:p>
        </p:txBody>
      </p:sp>
      <p:pic>
        <p:nvPicPr>
          <p:cNvPr id="3" name="Picture 2">
            <a:extLst>
              <a:ext uri="{FF2B5EF4-FFF2-40B4-BE49-F238E27FC236}">
                <a16:creationId xmlns:a16="http://schemas.microsoft.com/office/drawing/2014/main" id="{C69C4D46-5DDE-7F25-FE5B-1670289C032A}"/>
              </a:ext>
            </a:extLst>
          </p:cNvPr>
          <p:cNvPicPr>
            <a:picLocks noChangeAspect="1"/>
          </p:cNvPicPr>
          <p:nvPr/>
        </p:nvPicPr>
        <p:blipFill>
          <a:blip r:embed="rId3"/>
          <a:stretch>
            <a:fillRect/>
          </a:stretch>
        </p:blipFill>
        <p:spPr>
          <a:xfrm>
            <a:off x="9066206" y="5502"/>
            <a:ext cx="3176291" cy="6852498"/>
          </a:xfrm>
          <a:prstGeom prst="rect">
            <a:avLst/>
          </a:prstGeom>
        </p:spPr>
      </p:pic>
      <p:sp>
        <p:nvSpPr>
          <p:cNvPr id="45" name="TextBox 44">
            <a:extLst>
              <a:ext uri="{FF2B5EF4-FFF2-40B4-BE49-F238E27FC236}">
                <a16:creationId xmlns:a16="http://schemas.microsoft.com/office/drawing/2014/main" id="{BF8E2124-F5A0-8B86-9F0E-C0EA8D88F130}"/>
              </a:ext>
            </a:extLst>
          </p:cNvPr>
          <p:cNvSpPr txBox="1"/>
          <p:nvPr/>
        </p:nvSpPr>
        <p:spPr>
          <a:xfrm>
            <a:off x="8992431" y="4563647"/>
            <a:ext cx="1945075" cy="538609"/>
          </a:xfrm>
          <a:prstGeom prst="rect">
            <a:avLst/>
          </a:prstGeom>
          <a:noFill/>
        </p:spPr>
        <p:txBody>
          <a:bodyPr wrap="square" rtlCol="0">
            <a:spAutoFit/>
          </a:bodyPr>
          <a:lstStyle/>
          <a:p>
            <a:br>
              <a:rPr lang="en-GB" sz="1100">
                <a:latin typeface="NTPreCursivefk" panose="03000400000000000000" pitchFamily="66" charset="0"/>
              </a:rPr>
            </a:br>
            <a:endParaRPr lang="en-GB"/>
          </a:p>
        </p:txBody>
      </p:sp>
      <p:sp>
        <p:nvSpPr>
          <p:cNvPr id="10" name="Rectangle 9">
            <a:extLst>
              <a:ext uri="{FF2B5EF4-FFF2-40B4-BE49-F238E27FC236}">
                <a16:creationId xmlns:a16="http://schemas.microsoft.com/office/drawing/2014/main" id="{BE214578-3052-4FC5-D74F-1007D12D48D6}"/>
              </a:ext>
            </a:extLst>
          </p:cNvPr>
          <p:cNvSpPr/>
          <p:nvPr/>
        </p:nvSpPr>
        <p:spPr>
          <a:xfrm>
            <a:off x="186731" y="353964"/>
            <a:ext cx="11822210" cy="323166"/>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a:extLst>
              <a:ext uri="{FF2B5EF4-FFF2-40B4-BE49-F238E27FC236}">
                <a16:creationId xmlns:a16="http://schemas.microsoft.com/office/drawing/2014/main" id="{A765831B-0237-9BD9-CFD5-47D2EA02EE30}"/>
              </a:ext>
            </a:extLst>
          </p:cNvPr>
          <p:cNvSpPr/>
          <p:nvPr/>
        </p:nvSpPr>
        <p:spPr>
          <a:xfrm>
            <a:off x="214502" y="2985901"/>
            <a:ext cx="3589119" cy="461665"/>
          </a:xfrm>
          <a:prstGeom prst="rect">
            <a:avLst/>
          </a:prstGeom>
        </p:spPr>
        <p:txBody>
          <a:bodyPr wrap="square">
            <a:spAutoFit/>
          </a:bodyPr>
          <a:lstStyle/>
          <a:p>
            <a:pPr lvl="0"/>
            <a:endParaRPr lang="en-GB" sz="1200">
              <a:solidFill>
                <a:prstClr val="black"/>
              </a:solidFill>
              <a:latin typeface="Typewriter" panose="02020500000000000000" pitchFamily="18" charset="0"/>
            </a:endParaRPr>
          </a:p>
          <a:p>
            <a:pPr lvl="0"/>
            <a:endParaRPr lang="en-GB" sz="1200">
              <a:solidFill>
                <a:prstClr val="black"/>
              </a:solidFill>
              <a:latin typeface="Typewriter" panose="02020500000000000000" pitchFamily="18" charset="0"/>
            </a:endParaRPr>
          </a:p>
        </p:txBody>
      </p:sp>
      <p:sp>
        <p:nvSpPr>
          <p:cNvPr id="22" name="TextBox 21">
            <a:extLst>
              <a:ext uri="{FF2B5EF4-FFF2-40B4-BE49-F238E27FC236}">
                <a16:creationId xmlns:a16="http://schemas.microsoft.com/office/drawing/2014/main" id="{5F4A9E77-5B77-1B24-CE28-34F1E7B7995C}"/>
              </a:ext>
            </a:extLst>
          </p:cNvPr>
          <p:cNvSpPr txBox="1"/>
          <p:nvPr/>
        </p:nvSpPr>
        <p:spPr>
          <a:xfrm>
            <a:off x="176716" y="821949"/>
            <a:ext cx="2446454" cy="615553"/>
          </a:xfrm>
          <a:prstGeom prst="rect">
            <a:avLst/>
          </a:prstGeom>
          <a:noFill/>
        </p:spPr>
        <p:txBody>
          <a:bodyPr wrap="square" rtlCol="0">
            <a:spAutoFit/>
          </a:bodyPr>
          <a:lstStyle/>
          <a:p>
            <a:r>
              <a:rPr lang="en-GB" sz="1700">
                <a:latin typeface="NTPreCursivefk" panose="03000400000000000000" pitchFamily="66" charset="0"/>
              </a:rPr>
              <a:t>.</a:t>
            </a:r>
          </a:p>
          <a:p>
            <a:endParaRPr lang="en-GB" sz="1700">
              <a:latin typeface="NTPreCursivefk" panose="03000400000000000000" pitchFamily="66" charset="0"/>
            </a:endParaRPr>
          </a:p>
        </p:txBody>
      </p:sp>
      <p:sp>
        <p:nvSpPr>
          <p:cNvPr id="25" name="TextBox 24">
            <a:extLst>
              <a:ext uri="{FF2B5EF4-FFF2-40B4-BE49-F238E27FC236}">
                <a16:creationId xmlns:a16="http://schemas.microsoft.com/office/drawing/2014/main" id="{688A4FA8-C10F-5EAF-0E3B-CAD1ED2042FF}"/>
              </a:ext>
            </a:extLst>
          </p:cNvPr>
          <p:cNvSpPr txBox="1"/>
          <p:nvPr/>
        </p:nvSpPr>
        <p:spPr>
          <a:xfrm>
            <a:off x="214503" y="821949"/>
            <a:ext cx="3886160" cy="6955750"/>
          </a:xfrm>
          <a:prstGeom prst="rect">
            <a:avLst/>
          </a:prstGeom>
          <a:noFill/>
        </p:spPr>
        <p:txBody>
          <a:bodyPr wrap="square">
            <a:spAutoFit/>
          </a:bodyPr>
          <a:lstStyle/>
          <a:p>
            <a:r>
              <a:rPr lang="en-GB" sz="1400" u="sng">
                <a:latin typeface="Tw Cen MT" panose="020B0602020104020603" pitchFamily="34" charset="0"/>
              </a:rPr>
              <a:t>Supporting your child at home</a:t>
            </a:r>
          </a:p>
          <a:p>
            <a:r>
              <a:rPr lang="en-GB" sz="1400" u="sng">
                <a:latin typeface="Tw Cen MT" panose="020B0602020104020603" pitchFamily="34" charset="0"/>
              </a:rPr>
              <a:t>Reading</a:t>
            </a:r>
          </a:p>
          <a:p>
            <a:r>
              <a:rPr lang="en-GB" sz="1400">
                <a:latin typeface="Tw Cen MT" panose="020B0602020104020603" pitchFamily="34" charset="0"/>
              </a:rPr>
              <a:t>Your child will bring home two reading books every Friday. One will be a Little Wandle phonics book/class reading book, matched to their reading ability and the other will be a library book.</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prstClr val="black"/>
                </a:solidFill>
                <a:effectLst/>
                <a:uLnTx/>
                <a:uFillTx/>
                <a:latin typeface="Tw Cen MT" panose="020B0602020104020603" pitchFamily="34" charset="0"/>
              </a:rPr>
              <a:t>Encourage your child to read aloud daily and: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a:solidFill>
                  <a:prstClr val="black"/>
                </a:solidFill>
                <a:latin typeface="Tw Cen MT" panose="020B0602020104020603" pitchFamily="34" charset="0"/>
              </a:rPr>
              <a:t>Use their storyteller voice (reading with expression)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a:solidFill>
                  <a:prstClr val="black"/>
                </a:solidFill>
                <a:latin typeface="Tw Cen MT" panose="020B0602020104020603" pitchFamily="34" charset="0"/>
              </a:rPr>
              <a:t>Pause for punctuation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a:solidFill>
                  <a:prstClr val="black"/>
                </a:solidFill>
                <a:latin typeface="Tw Cen MT" panose="020B0602020104020603" pitchFamily="34" charset="0"/>
              </a:rPr>
              <a:t>Use a different voice for when characters speak.</a:t>
            </a:r>
          </a:p>
          <a:p>
            <a:pPr marR="0" lvl="0" algn="l" defTabSz="914400" rtl="0" eaLnBrk="1" fontAlgn="auto" latinLnBrk="0" hangingPunct="1">
              <a:lnSpc>
                <a:spcPct val="100000"/>
              </a:lnSpc>
              <a:spcBef>
                <a:spcPts val="0"/>
              </a:spcBef>
              <a:spcAft>
                <a:spcPts val="0"/>
              </a:spcAft>
              <a:buClrTx/>
              <a:buSzTx/>
              <a:tabLst/>
              <a:defRPr/>
            </a:pPr>
            <a:endParaRPr lang="en-GB" sz="1400">
              <a:solidFill>
                <a:prstClr val="black"/>
              </a:solidFill>
              <a:latin typeface="Tw Cen MT" panose="020B0602020104020603" pitchFamily="34" charset="0"/>
            </a:endParaRPr>
          </a:p>
          <a:p>
            <a:r>
              <a:rPr lang="en-GB" sz="1400" b="1">
                <a:solidFill>
                  <a:srgbClr val="000000"/>
                </a:solidFill>
                <a:latin typeface="Tw Cen MT" panose="020B0602020104020603" pitchFamily="34" charset="0"/>
              </a:rPr>
              <a:t>After reading the book, ask questions: to help to develop your child’s comprehension skills.</a:t>
            </a:r>
            <a:endParaRPr lang="en-GB" sz="1400">
              <a:solidFill>
                <a:prstClr val="black"/>
              </a:solidFill>
              <a:latin typeface="Tw Cen MT" panose="020B0602020104020603" pitchFamily="34" charset="0"/>
            </a:endParaRPr>
          </a:p>
          <a:p>
            <a:pPr>
              <a:defRPr/>
            </a:pPr>
            <a:r>
              <a:rPr kumimoji="0" lang="en-GB" sz="1400" b="0" i="0" u="sng" strike="noStrike" kern="1200" cap="none" spc="0" normalizeH="0" baseline="0" noProof="0">
                <a:ln>
                  <a:noFill/>
                </a:ln>
                <a:solidFill>
                  <a:prstClr val="black"/>
                </a:solidFill>
                <a:effectLst/>
                <a:uLnTx/>
                <a:uFillTx/>
                <a:latin typeface="Tw Cen MT" panose="020B0602020104020603" pitchFamily="34" charset="0"/>
              </a:rPr>
              <a:t>Vocabulary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prstClr val="black"/>
                </a:solidFill>
                <a:effectLst/>
                <a:uLnTx/>
                <a:uFillTx/>
                <a:latin typeface="Tw Cen MT" panose="020B0602020104020603" pitchFamily="34" charset="0"/>
              </a:rPr>
              <a:t>Can you tell me what </a:t>
            </a:r>
            <a:r>
              <a:rPr lang="en-GB" sz="1400">
                <a:solidFill>
                  <a:prstClr val="black"/>
                </a:solidFill>
                <a:latin typeface="Tw Cen MT" panose="020B0602020104020603" pitchFamily="34" charset="0"/>
              </a:rPr>
              <a:t>_______ (choose a word) </a:t>
            </a:r>
            <a:r>
              <a:rPr kumimoji="0" lang="en-GB" sz="1400" b="0" i="0" u="none" strike="noStrike" kern="1200" cap="none" spc="0" normalizeH="0" baseline="0" noProof="0">
                <a:ln>
                  <a:noFill/>
                </a:ln>
                <a:solidFill>
                  <a:prstClr val="black"/>
                </a:solidFill>
                <a:effectLst/>
                <a:uLnTx/>
                <a:uFillTx/>
                <a:latin typeface="Tw Cen MT" panose="020B0602020104020603" pitchFamily="34" charset="0"/>
              </a:rPr>
              <a:t>means?</a:t>
            </a:r>
            <a:endParaRPr lang="en-GB" sz="1400">
              <a:solidFill>
                <a:prstClr val="black"/>
              </a:solidFill>
              <a:latin typeface="Tw Cen MT" panose="020B06020201040206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prstClr val="black"/>
                </a:solidFill>
                <a:effectLst/>
                <a:uLnTx/>
                <a:uFillTx/>
                <a:latin typeface="Tw Cen MT" panose="020B0602020104020603" pitchFamily="34" charset="0"/>
              </a:rPr>
              <a:t>Can you find a word </a:t>
            </a:r>
            <a:r>
              <a:rPr lang="en-GB" sz="1400">
                <a:solidFill>
                  <a:prstClr val="black"/>
                </a:solidFill>
                <a:latin typeface="Tw Cen MT" panose="020B0602020104020603" pitchFamily="34" charset="0"/>
              </a:rPr>
              <a:t>that means the same as </a:t>
            </a:r>
            <a:r>
              <a:rPr kumimoji="0" lang="en-GB" sz="1400" b="0" i="0" u="none" strike="noStrike" kern="1200" cap="none" spc="0" normalizeH="0" baseline="0" noProof="0">
                <a:ln>
                  <a:noFill/>
                </a:ln>
                <a:solidFill>
                  <a:prstClr val="black"/>
                </a:solidFill>
                <a:effectLst/>
                <a:uLnTx/>
                <a:uFillTx/>
                <a:latin typeface="Tw Cen MT" panose="020B0602020104020603" pitchFamily="34" charset="0"/>
              </a:rPr>
              <a:t>…? e.g. quiet and </a:t>
            </a:r>
            <a:r>
              <a:rPr lang="en-GB" sz="1400">
                <a:solidFill>
                  <a:prstClr val="black"/>
                </a:solidFill>
                <a:latin typeface="Tw Cen MT" panose="020B0602020104020603" pitchFamily="34" charset="0"/>
              </a:rPr>
              <a:t>your</a:t>
            </a:r>
            <a:r>
              <a:rPr kumimoji="0" lang="en-GB" sz="1400" b="0" i="0" u="none" strike="noStrike" kern="1200" cap="none" spc="0" normalizeH="0" baseline="0" noProof="0">
                <a:ln>
                  <a:noFill/>
                </a:ln>
                <a:solidFill>
                  <a:prstClr val="black"/>
                </a:solidFill>
                <a:effectLst/>
                <a:uLnTx/>
                <a:uFillTx/>
                <a:latin typeface="Tw Cen MT" panose="020B0602020104020603" pitchFamily="34" charset="0"/>
              </a:rPr>
              <a:t> c</a:t>
            </a:r>
            <a:r>
              <a:rPr lang="en-GB" sz="1400" err="1">
                <a:solidFill>
                  <a:prstClr val="black"/>
                </a:solidFill>
                <a:latin typeface="Tw Cen MT" panose="020B0602020104020603" pitchFamily="34" charset="0"/>
              </a:rPr>
              <a:t>hild</a:t>
            </a:r>
            <a:r>
              <a:rPr lang="en-GB" sz="1400">
                <a:solidFill>
                  <a:prstClr val="black"/>
                </a:solidFill>
                <a:latin typeface="Tw Cen MT" panose="020B0602020104020603" pitchFamily="34" charset="0"/>
              </a:rPr>
              <a:t> finds timid in the text.</a:t>
            </a:r>
            <a:endParaRPr kumimoji="0" lang="en-GB" sz="1400" b="0" i="0" u="none" strike="noStrike" kern="1200" cap="none" spc="0" normalizeH="0" baseline="0" noProof="0">
              <a:ln>
                <a:noFill/>
              </a:ln>
              <a:solidFill>
                <a:prstClr val="black"/>
              </a:solidFill>
              <a:effectLst/>
              <a:uLnTx/>
              <a:uFillTx/>
              <a:latin typeface="Tw Cen MT" panose="020B0602020104020603" pitchFamily="34" charset="0"/>
            </a:endParaRPr>
          </a:p>
          <a:p>
            <a:pPr>
              <a:defRPr/>
            </a:pPr>
            <a:endParaRPr kumimoji="0" lang="en-GB" sz="1400" b="0" i="0" u="none" strike="noStrike" kern="1200" cap="none" spc="0" normalizeH="0" baseline="0" noProof="0">
              <a:ln>
                <a:noFill/>
              </a:ln>
              <a:solidFill>
                <a:prstClr val="black"/>
              </a:solidFill>
              <a:effectLst/>
              <a:uLnTx/>
              <a:uFillTx/>
              <a:latin typeface="Tw Cen MT" panose="020B0602020104020603" pitchFamily="34" charset="0"/>
            </a:endParaRPr>
          </a:p>
          <a:p>
            <a:pPr>
              <a:defRPr/>
            </a:pPr>
            <a:r>
              <a:rPr lang="en-GB" sz="1400" u="sng">
                <a:solidFill>
                  <a:prstClr val="black"/>
                </a:solidFill>
                <a:latin typeface="Tw Cen MT" panose="020B0602020104020603" pitchFamily="34" charset="0"/>
              </a:rPr>
              <a:t>Inference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prstClr val="black"/>
                </a:solidFill>
                <a:effectLst/>
                <a:uLnTx/>
                <a:uFillTx/>
                <a:latin typeface="Tw Cen MT" panose="020B0602020104020603" pitchFamily="34" charset="0"/>
              </a:rPr>
              <a:t>Choose one of the characters and tell me </a:t>
            </a:r>
            <a:r>
              <a:rPr lang="en-GB" sz="1400">
                <a:solidFill>
                  <a:prstClr val="black"/>
                </a:solidFill>
                <a:latin typeface="Tw Cen MT" panose="020B0602020104020603" pitchFamily="34" charset="0"/>
              </a:rPr>
              <a:t>what you think about them.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prstClr val="black"/>
                </a:solidFill>
                <a:effectLst/>
                <a:uLnTx/>
                <a:uFillTx/>
                <a:latin typeface="Tw Cen MT" panose="020B0602020104020603" pitchFamily="34" charset="0"/>
              </a:rPr>
              <a:t>What did the author write that made you feel this way? </a:t>
            </a:r>
            <a:r>
              <a:rPr lang="en-GB" sz="1400">
                <a:solidFill>
                  <a:prstClr val="black"/>
                </a:solidFill>
                <a:latin typeface="Tw Cen MT" panose="020B0602020104020603" pitchFamily="34" charset="0"/>
              </a:rPr>
              <a:t>(Ask if they can find the evidence in the text and show you).</a:t>
            </a:r>
            <a:endParaRPr kumimoji="0" lang="en-GB" sz="1400" b="0" i="0" u="none" strike="noStrike" kern="1200" cap="none" spc="0" normalizeH="0" baseline="0" noProof="0">
              <a:ln>
                <a:noFill/>
              </a:ln>
              <a:solidFill>
                <a:prstClr val="black"/>
              </a:solidFill>
              <a:effectLst/>
              <a:uLnTx/>
              <a:uFillTx/>
              <a:latin typeface="Tw Cen MT" panose="020B0602020104020603" pitchFamily="34" charset="0"/>
            </a:endParaRPr>
          </a:p>
          <a:p>
            <a:pPr>
              <a:defRPr/>
            </a:pPr>
            <a:endParaRPr kumimoji="0" lang="en-GB" sz="1400" b="0" i="0" u="none" strike="noStrike" kern="1200" cap="none" spc="0" normalizeH="0" baseline="0" noProof="0">
              <a:ln>
                <a:noFill/>
              </a:ln>
              <a:solidFill>
                <a:prstClr val="black"/>
              </a:solidFill>
              <a:effectLst/>
              <a:uLnTx/>
              <a:uFillTx/>
              <a:latin typeface="Tw Cen MT" panose="020B0602020104020603" pitchFamily="34" charset="0"/>
            </a:endParaRPr>
          </a:p>
          <a:p>
            <a:pPr marR="0" lvl="0" algn="l" defTabSz="914400" rtl="0" eaLnBrk="1" fontAlgn="auto" latinLnBrk="0" hangingPunct="1">
              <a:lnSpc>
                <a:spcPct val="100000"/>
              </a:lnSpc>
              <a:spcBef>
                <a:spcPts val="0"/>
              </a:spcBef>
              <a:spcAft>
                <a:spcPts val="0"/>
              </a:spcAft>
              <a:buClrTx/>
              <a:buSzTx/>
              <a:tabLst/>
              <a:defRPr/>
            </a:pPr>
            <a:endParaRPr lang="en-GB" sz="1800">
              <a:solidFill>
                <a:prstClr val="black"/>
              </a:solidFill>
              <a:latin typeface="Lucida Console" panose="020B0609040504020204" pitchFamily="49" charset="0"/>
            </a:endParaRPr>
          </a:p>
          <a:p>
            <a:endParaRPr lang="en-GB">
              <a:latin typeface="NTPreCursivefk" panose="03000400000000000000" pitchFamily="66" charset="0"/>
            </a:endParaRPr>
          </a:p>
          <a:p>
            <a:endParaRPr lang="en-GB">
              <a:latin typeface="NTPreCursivefk" panose="03000400000000000000" pitchFamily="66" charset="0"/>
            </a:endParaRPr>
          </a:p>
        </p:txBody>
      </p:sp>
      <p:sp>
        <p:nvSpPr>
          <p:cNvPr id="35" name="TextBox 34">
            <a:extLst>
              <a:ext uri="{FF2B5EF4-FFF2-40B4-BE49-F238E27FC236}">
                <a16:creationId xmlns:a16="http://schemas.microsoft.com/office/drawing/2014/main" id="{8EB7322A-C64F-464F-2863-B97100B26FA3}"/>
              </a:ext>
            </a:extLst>
          </p:cNvPr>
          <p:cNvSpPr txBox="1"/>
          <p:nvPr/>
        </p:nvSpPr>
        <p:spPr>
          <a:xfrm>
            <a:off x="4162847" y="821949"/>
            <a:ext cx="3886160" cy="375487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sng" strike="noStrike" kern="1200" cap="none" spc="0" normalizeH="0" baseline="0" noProof="0">
                <a:ln>
                  <a:noFill/>
                </a:ln>
                <a:solidFill>
                  <a:prstClr val="black"/>
                </a:solidFill>
                <a:effectLst/>
                <a:uLnTx/>
                <a:uFillTx/>
                <a:latin typeface="Tw Cen MT" panose="020B0602020104020603" pitchFamily="34" charset="0"/>
              </a:rPr>
              <a:t>Retrieval</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prstClr val="black"/>
                </a:solidFill>
                <a:effectLst/>
                <a:uLnTx/>
                <a:uFillTx/>
                <a:latin typeface="Tw Cen MT" panose="020B0602020104020603" pitchFamily="34" charset="0"/>
              </a:rPr>
              <a:t>Who are the main </a:t>
            </a:r>
            <a:r>
              <a:rPr lang="en-GB" sz="1400">
                <a:solidFill>
                  <a:prstClr val="black"/>
                </a:solidFill>
                <a:latin typeface="Tw Cen MT" panose="020B0602020104020603" pitchFamily="34" charset="0"/>
              </a:rPr>
              <a:t>characters in the text?</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a:solidFill>
                  <a:prstClr val="black"/>
                </a:solidFill>
                <a:latin typeface="Tw Cen MT" panose="020B0602020104020603" pitchFamily="34" charset="0"/>
              </a:rPr>
              <a:t>What can you tell me a</a:t>
            </a:r>
            <a:r>
              <a:rPr kumimoji="0" lang="en-GB" sz="1400" b="0" i="0" u="none" strike="noStrike" kern="1200" cap="none" spc="0" normalizeH="0" baseline="0" noProof="0">
                <a:ln>
                  <a:noFill/>
                </a:ln>
                <a:solidFill>
                  <a:prstClr val="black"/>
                </a:solidFill>
                <a:effectLst/>
                <a:uLnTx/>
                <a:uFillTx/>
                <a:latin typeface="Tw Cen MT" panose="020B0602020104020603" pitchFamily="34" charset="0"/>
              </a:rPr>
              <a:t>bout each of them? </a:t>
            </a:r>
            <a:r>
              <a:rPr lang="en-GB" sz="1400">
                <a:solidFill>
                  <a:prstClr val="black"/>
                </a:solidFill>
                <a:latin typeface="Tw Cen MT" panose="020B0602020104020603" pitchFamily="34" charset="0"/>
              </a:rPr>
              <a:t>(their appearance and what happens to them)</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a:ln>
                <a:noFill/>
              </a:ln>
              <a:solidFill>
                <a:prstClr val="black"/>
              </a:solidFill>
              <a:effectLst/>
              <a:uLnTx/>
              <a:uFillTx/>
              <a:latin typeface="Tw Cen MT" panose="020B06020201040206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u="sng">
                <a:solidFill>
                  <a:prstClr val="black"/>
                </a:solidFill>
                <a:latin typeface="Tw Cen MT" panose="020B0602020104020603" pitchFamily="34" charset="0"/>
              </a:rPr>
              <a:t>Prediction</a:t>
            </a:r>
          </a:p>
          <a:p>
            <a:pPr>
              <a:defRPr/>
            </a:pPr>
            <a:r>
              <a:rPr kumimoji="0" lang="en-GB" sz="1400" b="0" i="0" u="none" strike="noStrike" kern="1200" cap="none" spc="0" normalizeH="0" baseline="0" noProof="0">
                <a:ln>
                  <a:noFill/>
                </a:ln>
                <a:solidFill>
                  <a:prstClr val="black"/>
                </a:solidFill>
                <a:effectLst/>
                <a:uLnTx/>
                <a:uFillTx/>
                <a:latin typeface="Tw Cen MT" panose="020B0602020104020603" pitchFamily="34" charset="0"/>
              </a:rPr>
              <a:t>When reading - </a:t>
            </a:r>
            <a:r>
              <a:rPr lang="en-GB" sz="1400">
                <a:latin typeface="Tw Cen MT" panose="020B0602020104020603" pitchFamily="34" charset="0"/>
              </a:rPr>
              <a:t>What do you think might happen next? Tell me why you think this based on what you have read so far.</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a:ln>
                <a:noFill/>
              </a:ln>
              <a:solidFill>
                <a:prstClr val="black"/>
              </a:solidFill>
              <a:effectLst/>
              <a:uLnTx/>
              <a:uFillTx/>
              <a:latin typeface="Tw Cen MT" panose="020B06020201040206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u="sng">
                <a:solidFill>
                  <a:prstClr val="black"/>
                </a:solidFill>
                <a:latin typeface="Tw Cen MT" panose="020B0602020104020603" pitchFamily="34" charset="0"/>
              </a:rPr>
              <a:t>Summary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prstClr val="black"/>
                </a:solidFill>
                <a:effectLst/>
                <a:uLnTx/>
                <a:uFillTx/>
                <a:latin typeface="Tw Cen MT" panose="020B0602020104020603" pitchFamily="34" charset="0"/>
              </a:rPr>
              <a:t>Can you tell the me the key event on one page or one chapter?</a:t>
            </a:r>
            <a:endParaRPr lang="en-GB" sz="1400">
              <a:solidFill>
                <a:prstClr val="black"/>
              </a:solidFill>
              <a:latin typeface="Tw Cen MT" panose="020B06020201040206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prstClr val="black"/>
                </a:solidFill>
                <a:effectLst/>
                <a:uLnTx/>
                <a:uFillTx/>
                <a:latin typeface="Tw Cen MT" panose="020B0602020104020603" pitchFamily="34" charset="0"/>
              </a:rPr>
              <a:t>At the end of a book. Can you tell me what happened at the beginning, middle and end of the story?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a:ln>
                <a:noFill/>
              </a:ln>
              <a:solidFill>
                <a:prstClr val="black"/>
              </a:solidFill>
              <a:effectLst/>
              <a:uLnTx/>
              <a:uFillTx/>
              <a:latin typeface="Lucida Console" panose="020B0609040504020204" pitchFamily="49" charset="0"/>
              <a:ea typeface="+mn-ea"/>
              <a:cs typeface="+mn-cs"/>
            </a:endParaRPr>
          </a:p>
        </p:txBody>
      </p:sp>
      <p:sp>
        <p:nvSpPr>
          <p:cNvPr id="6" name="TextBox 5">
            <a:extLst>
              <a:ext uri="{FF2B5EF4-FFF2-40B4-BE49-F238E27FC236}">
                <a16:creationId xmlns:a16="http://schemas.microsoft.com/office/drawing/2014/main" id="{662549F3-749E-9444-0B2C-B65B2610C52D}"/>
              </a:ext>
            </a:extLst>
          </p:cNvPr>
          <p:cNvSpPr txBox="1"/>
          <p:nvPr/>
        </p:nvSpPr>
        <p:spPr>
          <a:xfrm>
            <a:off x="8142635" y="813546"/>
            <a:ext cx="3886160" cy="483209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sng" strike="noStrike" kern="1200" cap="none" spc="0" normalizeH="0" baseline="0" noProof="0">
                <a:ln>
                  <a:noFill/>
                </a:ln>
                <a:solidFill>
                  <a:prstClr val="black"/>
                </a:solidFill>
                <a:effectLst/>
                <a:uLnTx/>
                <a:uFillTx/>
                <a:latin typeface="Tw Cen MT" panose="020B0602020104020603" pitchFamily="34" charset="0"/>
              </a:rPr>
              <a:t>PE</a:t>
            </a:r>
            <a:r>
              <a:rPr kumimoji="0" lang="en-GB" sz="1400" b="0" i="0" u="none" strike="noStrike" kern="1200" cap="none" spc="0" normalizeH="0" baseline="0" noProof="0">
                <a:ln>
                  <a:noFill/>
                </a:ln>
                <a:solidFill>
                  <a:prstClr val="black"/>
                </a:solidFill>
                <a:effectLst/>
                <a:uLnTx/>
                <a:uFillTx/>
                <a:latin typeface="Tw Cen MT" panose="020B0602020104020603"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prstClr val="black"/>
                </a:solidFill>
                <a:effectLst/>
                <a:uLnTx/>
                <a:uFillTx/>
                <a:latin typeface="Tw Cen MT" panose="020B0602020104020603" pitchFamily="34" charset="0"/>
              </a:rPr>
              <a:t>Our PE days are Wednesdays and Fridays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prstClr val="black"/>
                </a:solidFill>
                <a:effectLst/>
                <a:uLnTx/>
                <a:uFillTx/>
                <a:latin typeface="Tw Cen MT" panose="020B0602020104020603" pitchFamily="34" charset="0"/>
              </a:rPr>
              <a:t>On these days, your child should come to school in their PE kit: a plain white t-shirt, black joggers or leggings and a school jumper or fleece.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a:solidFill>
                <a:prstClr val="black"/>
              </a:solidFill>
              <a:latin typeface="Tw Cen MT" panose="020B06020201040206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u="sng">
                <a:solidFill>
                  <a:prstClr val="black"/>
                </a:solidFill>
                <a:latin typeface="Tw Cen MT" panose="020B0602020104020603" pitchFamily="34" charset="0"/>
              </a:rPr>
              <a:t>Homework tasks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a:solidFill>
                  <a:prstClr val="black"/>
                </a:solidFill>
                <a:latin typeface="Tw Cen MT" panose="020B0602020104020603" pitchFamily="34" charset="0"/>
              </a:rPr>
              <a:t>Daily reading (reading book and library book)</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a:solidFill>
                  <a:prstClr val="black"/>
                </a:solidFill>
                <a:latin typeface="Tw Cen MT" panose="020B0602020104020603" pitchFamily="34" charset="0"/>
              </a:rPr>
              <a:t>Reading Plus/Reading eggs – 3x per week</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err="1">
                <a:solidFill>
                  <a:prstClr val="black"/>
                </a:solidFill>
                <a:latin typeface="Tw Cen MT" panose="020B0602020104020603" pitchFamily="34" charset="0"/>
              </a:rPr>
              <a:t>TTRockstars</a:t>
            </a:r>
            <a:r>
              <a:rPr lang="en-GB" sz="1400">
                <a:solidFill>
                  <a:prstClr val="black"/>
                </a:solidFill>
                <a:latin typeface="Tw Cen MT" panose="020B0602020104020603" pitchFamily="34" charset="0"/>
              </a:rPr>
              <a:t> 3x per week</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400" b="0" i="0" strike="noStrike" kern="1200" cap="none" spc="0" normalizeH="0" baseline="0" noProof="0">
                <a:ln>
                  <a:noFill/>
                </a:ln>
                <a:solidFill>
                  <a:prstClr val="black"/>
                </a:solidFill>
                <a:effectLst/>
                <a:uLnTx/>
                <a:uFillTx/>
                <a:latin typeface="Tw Cen MT" panose="020B0602020104020603" pitchFamily="34" charset="0"/>
              </a:rPr>
              <a:t>A weekly </a:t>
            </a:r>
            <a:r>
              <a:rPr lang="en-GB" sz="1400">
                <a:solidFill>
                  <a:prstClr val="black"/>
                </a:solidFill>
                <a:latin typeface="Tw Cen MT" panose="020B0602020104020603" pitchFamily="34" charset="0"/>
              </a:rPr>
              <a:t>maths and phonics/spelling task. These will be sent home as paper copies every  Monday and returned to school by Friday</a:t>
            </a:r>
            <a:r>
              <a:rPr lang="en-GB" sz="1400" u="sng">
                <a:solidFill>
                  <a:prstClr val="black"/>
                </a:solidFill>
                <a:latin typeface="Tw Cen MT" panose="020B0602020104020603"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sng" strike="noStrike" kern="1200" cap="none" spc="0" normalizeH="0" baseline="0" noProof="0">
              <a:ln>
                <a:noFill/>
              </a:ln>
              <a:solidFill>
                <a:prstClr val="black"/>
              </a:solidFill>
              <a:effectLst/>
              <a:uLnTx/>
              <a:uFillTx/>
              <a:latin typeface="Tw Cen MT" panose="020B06020201040206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u="sng">
                <a:solidFill>
                  <a:prstClr val="black"/>
                </a:solidFill>
                <a:latin typeface="Tw Cen MT" panose="020B0602020104020603" pitchFamily="34" charset="0"/>
              </a:rPr>
              <a:t>Instagram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strike="noStrike" kern="1200" cap="none" spc="0" normalizeH="0" baseline="0" noProof="0">
                <a:ln>
                  <a:noFill/>
                </a:ln>
                <a:solidFill>
                  <a:prstClr val="black"/>
                </a:solidFill>
                <a:effectLst/>
                <a:uLnTx/>
                <a:uFillTx/>
                <a:latin typeface="Tw Cen MT" panose="020B0602020104020603" pitchFamily="34" charset="0"/>
              </a:rPr>
              <a:t>We have a new class Instagram page which you can follow. We’ll be sharing and celebrating our learning with you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a:solidFill>
                  <a:prstClr val="black"/>
                </a:solidFill>
                <a:latin typeface="Tw Cen MT" panose="020B0602020104020603" pitchFamily="34" charset="0"/>
              </a:rPr>
              <a:t>OakfieldHyde_Year4</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a:solidFill>
                <a:prstClr val="black"/>
              </a:solidFill>
              <a:latin typeface="Tw Cen MT" panose="020B06020201040206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a:solidFill>
                <a:prstClr val="black"/>
              </a:solidFill>
              <a:latin typeface="Tw Cen MT" panose="020B06020201040206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strike="noStrike" kern="1200" cap="none" spc="0" normalizeH="0" baseline="0" noProof="0">
              <a:ln>
                <a:noFill/>
              </a:ln>
              <a:solidFill>
                <a:prstClr val="black"/>
              </a:solidFill>
              <a:effectLst/>
              <a:uLnTx/>
              <a:uFillTx/>
              <a:latin typeface="Tw Cen MT" panose="020B0602020104020603" pitchFamily="34" charset="0"/>
            </a:endParaRPr>
          </a:p>
        </p:txBody>
      </p:sp>
      <p:pic>
        <p:nvPicPr>
          <p:cNvPr id="2" name="Picture 1">
            <a:extLst>
              <a:ext uri="{FF2B5EF4-FFF2-40B4-BE49-F238E27FC236}">
                <a16:creationId xmlns:a16="http://schemas.microsoft.com/office/drawing/2014/main" id="{82FD247E-81B2-1244-C0B5-4ACED98CCFED}"/>
              </a:ext>
            </a:extLst>
          </p:cNvPr>
          <p:cNvPicPr>
            <a:picLocks noChangeAspect="1"/>
          </p:cNvPicPr>
          <p:nvPr/>
        </p:nvPicPr>
        <p:blipFill>
          <a:blip r:embed="rId4"/>
          <a:stretch>
            <a:fillRect/>
          </a:stretch>
        </p:blipFill>
        <p:spPr>
          <a:xfrm>
            <a:off x="2547728" y="813546"/>
            <a:ext cx="578067" cy="515961"/>
          </a:xfrm>
          <a:prstGeom prst="rect">
            <a:avLst/>
          </a:prstGeom>
        </p:spPr>
      </p:pic>
      <p:pic>
        <p:nvPicPr>
          <p:cNvPr id="4" name="Picture 3">
            <a:extLst>
              <a:ext uri="{FF2B5EF4-FFF2-40B4-BE49-F238E27FC236}">
                <a16:creationId xmlns:a16="http://schemas.microsoft.com/office/drawing/2014/main" id="{AAD34C92-1054-14CE-A50A-7F0AEF145F46}"/>
              </a:ext>
            </a:extLst>
          </p:cNvPr>
          <p:cNvPicPr>
            <a:picLocks noChangeAspect="1"/>
          </p:cNvPicPr>
          <p:nvPr/>
        </p:nvPicPr>
        <p:blipFill>
          <a:blip r:embed="rId5"/>
          <a:stretch>
            <a:fillRect/>
          </a:stretch>
        </p:blipFill>
        <p:spPr>
          <a:xfrm>
            <a:off x="11219459" y="813546"/>
            <a:ext cx="535736" cy="490463"/>
          </a:xfrm>
          <a:prstGeom prst="rect">
            <a:avLst/>
          </a:prstGeom>
        </p:spPr>
      </p:pic>
      <p:pic>
        <p:nvPicPr>
          <p:cNvPr id="9" name="Picture 8">
            <a:extLst>
              <a:ext uri="{FF2B5EF4-FFF2-40B4-BE49-F238E27FC236}">
                <a16:creationId xmlns:a16="http://schemas.microsoft.com/office/drawing/2014/main" id="{CFC4B769-423A-4ACC-FF1D-D64140534846}"/>
              </a:ext>
            </a:extLst>
          </p:cNvPr>
          <p:cNvPicPr>
            <a:picLocks noChangeAspect="1"/>
          </p:cNvPicPr>
          <p:nvPr/>
        </p:nvPicPr>
        <p:blipFill>
          <a:blip r:embed="rId6"/>
          <a:stretch>
            <a:fillRect/>
          </a:stretch>
        </p:blipFill>
        <p:spPr>
          <a:xfrm>
            <a:off x="9977294" y="1949375"/>
            <a:ext cx="439263" cy="418144"/>
          </a:xfrm>
          <a:prstGeom prst="rect">
            <a:avLst/>
          </a:prstGeom>
        </p:spPr>
      </p:pic>
      <p:pic>
        <p:nvPicPr>
          <p:cNvPr id="12" name="Picture 11">
            <a:extLst>
              <a:ext uri="{FF2B5EF4-FFF2-40B4-BE49-F238E27FC236}">
                <a16:creationId xmlns:a16="http://schemas.microsoft.com/office/drawing/2014/main" id="{B31F2051-6C34-21B7-1ABA-BBF7DCDEB65E}"/>
              </a:ext>
            </a:extLst>
          </p:cNvPr>
          <p:cNvPicPr>
            <a:picLocks noChangeAspect="1"/>
          </p:cNvPicPr>
          <p:nvPr/>
        </p:nvPicPr>
        <p:blipFill>
          <a:blip r:embed="rId4"/>
          <a:stretch>
            <a:fillRect/>
          </a:stretch>
        </p:blipFill>
        <p:spPr>
          <a:xfrm>
            <a:off x="9471618" y="1949375"/>
            <a:ext cx="475616" cy="424517"/>
          </a:xfrm>
          <a:prstGeom prst="rect">
            <a:avLst/>
          </a:prstGeom>
        </p:spPr>
      </p:pic>
      <p:pic>
        <p:nvPicPr>
          <p:cNvPr id="8" name="Picture 7">
            <a:extLst>
              <a:ext uri="{FF2B5EF4-FFF2-40B4-BE49-F238E27FC236}">
                <a16:creationId xmlns:a16="http://schemas.microsoft.com/office/drawing/2014/main" id="{951FB629-7AC2-7799-7B22-FB166099079A}"/>
              </a:ext>
            </a:extLst>
          </p:cNvPr>
          <p:cNvPicPr>
            <a:picLocks noChangeAspect="1"/>
          </p:cNvPicPr>
          <p:nvPr/>
        </p:nvPicPr>
        <p:blipFill>
          <a:blip r:embed="rId7">
            <a:clrChange>
              <a:clrFrom>
                <a:srgbClr val="F7F7F7"/>
              </a:clrFrom>
              <a:clrTo>
                <a:srgbClr val="F7F7F7">
                  <a:alpha val="0"/>
                </a:srgbClr>
              </a:clrTo>
            </a:clrChange>
          </a:blip>
          <a:stretch>
            <a:fillRect/>
          </a:stretch>
        </p:blipFill>
        <p:spPr>
          <a:xfrm>
            <a:off x="9822743" y="4597418"/>
            <a:ext cx="436662" cy="471066"/>
          </a:xfrm>
          <a:prstGeom prst="rect">
            <a:avLst/>
          </a:prstGeom>
        </p:spPr>
      </p:pic>
      <p:pic>
        <p:nvPicPr>
          <p:cNvPr id="7" name="Picture 6">
            <a:extLst>
              <a:ext uri="{FF2B5EF4-FFF2-40B4-BE49-F238E27FC236}">
                <a16:creationId xmlns:a16="http://schemas.microsoft.com/office/drawing/2014/main" id="{423F2475-503C-55AB-D383-F9E8FC35925E}"/>
              </a:ext>
            </a:extLst>
          </p:cNvPr>
          <p:cNvPicPr>
            <a:picLocks noChangeAspect="1"/>
          </p:cNvPicPr>
          <p:nvPr/>
        </p:nvPicPr>
        <p:blipFill>
          <a:blip r:embed="rId8"/>
          <a:stretch>
            <a:fillRect/>
          </a:stretch>
        </p:blipFill>
        <p:spPr>
          <a:xfrm>
            <a:off x="10416557" y="1938715"/>
            <a:ext cx="446594" cy="446594"/>
          </a:xfrm>
          <a:prstGeom prst="rect">
            <a:avLst/>
          </a:prstGeom>
        </p:spPr>
      </p:pic>
    </p:spTree>
    <p:extLst>
      <p:ext uri="{BB962C8B-B14F-4D97-AF65-F5344CB8AC3E}">
        <p14:creationId xmlns:p14="http://schemas.microsoft.com/office/powerpoint/2010/main" val="19773107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6B62E9770AA2B4CB9D24B4779026AFD" ma:contentTypeVersion="16" ma:contentTypeDescription="Create a new document." ma:contentTypeScope="" ma:versionID="b18c43da781ff74873be71b6576fc1d9">
  <xsd:schema xmlns:xsd="http://www.w3.org/2001/XMLSchema" xmlns:xs="http://www.w3.org/2001/XMLSchema" xmlns:p="http://schemas.microsoft.com/office/2006/metadata/properties" xmlns:ns2="8b373f33-a440-4ef8-82f6-332943134ace" xmlns:ns3="6a051225-211a-4978-8e1f-418ef71e904e" targetNamespace="http://schemas.microsoft.com/office/2006/metadata/properties" ma:root="true" ma:fieldsID="4939a122be4c12edaf8bd170fba71fdb" ns2:_="" ns3:_="">
    <xsd:import namespace="8b373f33-a440-4ef8-82f6-332943134ace"/>
    <xsd:import namespace="6a051225-211a-4978-8e1f-418ef71e904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DateTaken" minOccurs="0"/>
                <xsd:element ref="ns2:MediaLengthInSeconds" minOccurs="0"/>
                <xsd:element ref="ns2:MediaServiceLocation" minOccurs="0"/>
                <xsd:element ref="ns2:MediaServiceGenerationTime" minOccurs="0"/>
                <xsd:element ref="ns2:MediaServiceEventHashCode" minOccurs="0"/>
                <xsd:element ref="ns2:lcf76f155ced4ddcb4097134ff3c332f" minOccurs="0"/>
                <xsd:element ref="ns3:TaxCatchAll" minOccurs="0"/>
                <xsd:element ref="ns2:MediaServiceOCR" minOccurs="0"/>
                <xsd:element ref="ns3:SharedWithUsers" minOccurs="0"/>
                <xsd:element ref="ns3:SharedWithDetail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373f33-a440-4ef8-82f6-332943134ac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Location" ma:index="13" nillable="true" ma:displayName="Location" ma:description="" ma:indexed="true"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6ee90a1c-6484-4b97-8607-00254b61cbd0"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a051225-211a-4978-8e1f-418ef71e904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c73689bc-40ad-48b4-b9b9-72f24715a94e}" ma:internalName="TaxCatchAll" ma:showField="CatchAllData" ma:web="6a051225-211a-4978-8e1f-418ef71e904e">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6a051225-211a-4978-8e1f-418ef71e904e" xsi:nil="true"/>
    <lcf76f155ced4ddcb4097134ff3c332f xmlns="8b373f33-a440-4ef8-82f6-332943134ace">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5610211-6CD8-4FED-BAB5-DB13AB09B55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373f33-a440-4ef8-82f6-332943134ace"/>
    <ds:schemaRef ds:uri="6a051225-211a-4978-8e1f-418ef71e904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D46FDDC-BF6E-44EE-9DB5-8CBE678140B0}">
  <ds:schemaRefs>
    <ds:schemaRef ds:uri="http://purl.org/dc/dcmitype/"/>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purl.org/dc/elements/1.1/"/>
    <ds:schemaRef ds:uri="http://www.w3.org/XML/1998/namespace"/>
    <ds:schemaRef ds:uri="6a051225-211a-4978-8e1f-418ef71e904e"/>
    <ds:schemaRef ds:uri="8b373f33-a440-4ef8-82f6-332943134ace"/>
    <ds:schemaRef ds:uri="http://purl.org/dc/terms/"/>
  </ds:schemaRefs>
</ds:datastoreItem>
</file>

<file path=customXml/itemProps3.xml><?xml version="1.0" encoding="utf-8"?>
<ds:datastoreItem xmlns:ds="http://schemas.openxmlformats.org/officeDocument/2006/customXml" ds:itemID="{4CE8683A-06E7-48BB-BD65-20222DF00D6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10</TotalTime>
  <Words>807</Words>
  <Application>Microsoft Office PowerPoint</Application>
  <PresentationFormat>Widescreen</PresentationFormat>
  <Paragraphs>69</Paragraphs>
  <Slides>2</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vt:i4>
      </vt:variant>
    </vt:vector>
  </HeadingPairs>
  <TitlesOfParts>
    <vt:vector size="11" baseType="lpstr">
      <vt:lpstr>Aptos</vt:lpstr>
      <vt:lpstr>Aptos Display</vt:lpstr>
      <vt:lpstr>Arial</vt:lpstr>
      <vt:lpstr>Calibri</vt:lpstr>
      <vt:lpstr>Lucida Console</vt:lpstr>
      <vt:lpstr>NTPreCursivefk</vt:lpstr>
      <vt:lpstr>Tw Cen MT</vt:lpstr>
      <vt:lpstr>Typewriter</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 Sallabank (OP)</dc:creator>
  <cp:lastModifiedBy>T Lawson (OP)</cp:lastModifiedBy>
  <cp:revision>1</cp:revision>
  <dcterms:created xsi:type="dcterms:W3CDTF">2025-09-05T14:15:01Z</dcterms:created>
  <dcterms:modified xsi:type="dcterms:W3CDTF">2026-01-08T16:06:36Z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0x01010036B62E9770AA2B4CB9D24B4779026AFD</vt:lpwstr>
  </property>
  <property fmtid="{D5CDD505-2E9C-101B-9397-08002B2CF9AE}" pid="3" name="MediaServiceImageTags">
    <vt:lpwstr/>
  </property>
</Properties>
</file>