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7" r:id="rId5"/>
    <p:sldId id="2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3" d="100"/>
          <a:sy n="33" d="100"/>
        </p:scale>
        <p:origin x="571" y="9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hamberlain (OP)" userId="a22c31bb-8835-47b8-a275-6750a7d161bb" providerId="ADAL" clId="{FA55FB2B-8AAC-440A-A87E-60E30899714E}"/>
    <pc:docChg chg="modSld sldOrd">
      <pc:chgData name="D Chamberlain (OP)" userId="a22c31bb-8835-47b8-a275-6750a7d161bb" providerId="ADAL" clId="{FA55FB2B-8AAC-440A-A87E-60E30899714E}" dt="2025-10-02T13:18:36.493" v="1"/>
      <pc:docMkLst>
        <pc:docMk/>
      </pc:docMkLst>
      <pc:sldChg chg="ord">
        <pc:chgData name="D Chamberlain (OP)" userId="a22c31bb-8835-47b8-a275-6750a7d161bb" providerId="ADAL" clId="{FA55FB2B-8AAC-440A-A87E-60E30899714E}" dt="2025-10-02T13:18:36.493" v="1"/>
        <pc:sldMkLst>
          <pc:docMk/>
          <pc:sldMk cId="415080959" sldId="287"/>
        </pc:sldMkLst>
      </pc:sldChg>
    </pc:docChg>
  </pc:docChgLst>
  <pc:docChgLst>
    <pc:chgData name="H Barber (OP)" userId="9876f0f9-8c7c-4ec2-a89b-6104c98670dc" providerId="ADAL" clId="{3F5146AA-5061-445C-8970-E477A6F14170}"/>
    <pc:docChg chg="undo custSel modSld">
      <pc:chgData name="H Barber (OP)" userId="9876f0f9-8c7c-4ec2-a89b-6104c98670dc" providerId="ADAL" clId="{3F5146AA-5061-445C-8970-E477A6F14170}" dt="2026-01-09T15:57:58.576" v="1762" actId="20577"/>
      <pc:docMkLst>
        <pc:docMk/>
      </pc:docMkLst>
      <pc:sldChg chg="modSp mod">
        <pc:chgData name="H Barber (OP)" userId="9876f0f9-8c7c-4ec2-a89b-6104c98670dc" providerId="ADAL" clId="{3F5146AA-5061-445C-8970-E477A6F14170}" dt="2026-01-09T15:41:55.270" v="29" actId="1076"/>
        <pc:sldMkLst>
          <pc:docMk/>
          <pc:sldMk cId="3370546805" sldId="285"/>
        </pc:sldMkLst>
        <pc:spChg chg="mod">
          <ac:chgData name="H Barber (OP)" userId="9876f0f9-8c7c-4ec2-a89b-6104c98670dc" providerId="ADAL" clId="{3F5146AA-5061-445C-8970-E477A6F14170}" dt="2026-01-09T15:41:52.548" v="28" actId="20577"/>
          <ac:spMkLst>
            <pc:docMk/>
            <pc:sldMk cId="3370546805" sldId="285"/>
            <ac:spMk id="6" creationId="{3780B53F-CBA7-6385-ADB3-B01215381021}"/>
          </ac:spMkLst>
        </pc:spChg>
        <pc:picChg chg="mod">
          <ac:chgData name="H Barber (OP)" userId="9876f0f9-8c7c-4ec2-a89b-6104c98670dc" providerId="ADAL" clId="{3F5146AA-5061-445C-8970-E477A6F14170}" dt="2026-01-09T15:41:55.270" v="29" actId="1076"/>
          <ac:picMkLst>
            <pc:docMk/>
            <pc:sldMk cId="3370546805" sldId="285"/>
            <ac:picMk id="8" creationId="{4FD0E616-3D09-348F-555C-D934C46D91B9}"/>
          </ac:picMkLst>
        </pc:picChg>
      </pc:sldChg>
      <pc:sldChg chg="delSp modSp mod">
        <pc:chgData name="H Barber (OP)" userId="9876f0f9-8c7c-4ec2-a89b-6104c98670dc" providerId="ADAL" clId="{3F5146AA-5061-445C-8970-E477A6F14170}" dt="2026-01-09T15:57:58.576" v="1762" actId="20577"/>
        <pc:sldMkLst>
          <pc:docMk/>
          <pc:sldMk cId="415080959" sldId="287"/>
        </pc:sldMkLst>
        <pc:spChg chg="mod">
          <ac:chgData name="H Barber (OP)" userId="9876f0f9-8c7c-4ec2-a89b-6104c98670dc" providerId="ADAL" clId="{3F5146AA-5061-445C-8970-E477A6F14170}" dt="2026-01-09T15:57:00.614" v="1660" actId="14100"/>
          <ac:spMkLst>
            <pc:docMk/>
            <pc:sldMk cId="415080959" sldId="287"/>
            <ac:spMk id="6" creationId="{C0A7640C-4D4F-79C1-D7C2-031FF0140976}"/>
          </ac:spMkLst>
        </pc:spChg>
        <pc:spChg chg="mod">
          <ac:chgData name="H Barber (OP)" userId="9876f0f9-8c7c-4ec2-a89b-6104c98670dc" providerId="ADAL" clId="{3F5146AA-5061-445C-8970-E477A6F14170}" dt="2026-01-09T15:47:15.316" v="489" actId="1076"/>
          <ac:spMkLst>
            <pc:docMk/>
            <pc:sldMk cId="415080959" sldId="287"/>
            <ac:spMk id="16" creationId="{025223FA-33EF-CB44-5C77-957C0CFC74BE}"/>
          </ac:spMkLst>
        </pc:spChg>
        <pc:spChg chg="del">
          <ac:chgData name="H Barber (OP)" userId="9876f0f9-8c7c-4ec2-a89b-6104c98670dc" providerId="ADAL" clId="{3F5146AA-5061-445C-8970-E477A6F14170}" dt="2026-01-09T15:39:13.365" v="0" actId="478"/>
          <ac:spMkLst>
            <pc:docMk/>
            <pc:sldMk cId="415080959" sldId="287"/>
            <ac:spMk id="18" creationId="{765DEE61-0899-E32B-B924-C76DFEDA960C}"/>
          </ac:spMkLst>
        </pc:spChg>
        <pc:spChg chg="mod">
          <ac:chgData name="H Barber (OP)" userId="9876f0f9-8c7c-4ec2-a89b-6104c98670dc" providerId="ADAL" clId="{3F5146AA-5061-445C-8970-E477A6F14170}" dt="2026-01-09T15:48:16.095" v="636" actId="20577"/>
          <ac:spMkLst>
            <pc:docMk/>
            <pc:sldMk cId="415080959" sldId="287"/>
            <ac:spMk id="20" creationId="{3673DCEF-1F41-FDA3-A295-9E643894196B}"/>
          </ac:spMkLst>
        </pc:spChg>
        <pc:spChg chg="mod">
          <ac:chgData name="H Barber (OP)" userId="9876f0f9-8c7c-4ec2-a89b-6104c98670dc" providerId="ADAL" clId="{3F5146AA-5061-445C-8970-E477A6F14170}" dt="2026-01-09T15:51:34.221" v="913" actId="20577"/>
          <ac:spMkLst>
            <pc:docMk/>
            <pc:sldMk cId="415080959" sldId="287"/>
            <ac:spMk id="21" creationId="{B37F113C-E57A-8B0B-3796-3EE75C2429E1}"/>
          </ac:spMkLst>
        </pc:spChg>
        <pc:spChg chg="mod">
          <ac:chgData name="H Barber (OP)" userId="9876f0f9-8c7c-4ec2-a89b-6104c98670dc" providerId="ADAL" clId="{3F5146AA-5061-445C-8970-E477A6F14170}" dt="2026-01-09T15:44:00.560" v="238" actId="20577"/>
          <ac:spMkLst>
            <pc:docMk/>
            <pc:sldMk cId="415080959" sldId="287"/>
            <ac:spMk id="22" creationId="{C82BC7A8-5A07-C33B-2AC6-EE60DF19EEAE}"/>
          </ac:spMkLst>
        </pc:spChg>
        <pc:spChg chg="mod">
          <ac:chgData name="H Barber (OP)" userId="9876f0f9-8c7c-4ec2-a89b-6104c98670dc" providerId="ADAL" clId="{3F5146AA-5061-445C-8970-E477A6F14170}" dt="2026-01-09T15:52:51.496" v="1130" actId="20577"/>
          <ac:spMkLst>
            <pc:docMk/>
            <pc:sldMk cId="415080959" sldId="287"/>
            <ac:spMk id="25" creationId="{D10AF18C-0294-8F2E-27C0-4E5634805018}"/>
          </ac:spMkLst>
        </pc:spChg>
        <pc:spChg chg="mod">
          <ac:chgData name="H Barber (OP)" userId="9876f0f9-8c7c-4ec2-a89b-6104c98670dc" providerId="ADAL" clId="{3F5146AA-5061-445C-8970-E477A6F14170}" dt="2026-01-09T15:54:13.551" v="1281" actId="20577"/>
          <ac:spMkLst>
            <pc:docMk/>
            <pc:sldMk cId="415080959" sldId="287"/>
            <ac:spMk id="28" creationId="{76E88746-AEFC-E337-5C94-B7EDDB600D31}"/>
          </ac:spMkLst>
        </pc:spChg>
        <pc:spChg chg="mod">
          <ac:chgData name="H Barber (OP)" userId="9876f0f9-8c7c-4ec2-a89b-6104c98670dc" providerId="ADAL" clId="{3F5146AA-5061-445C-8970-E477A6F14170}" dt="2026-01-09T15:55:21.116" v="1437" actId="20577"/>
          <ac:spMkLst>
            <pc:docMk/>
            <pc:sldMk cId="415080959" sldId="287"/>
            <ac:spMk id="29" creationId="{B5338C9B-1007-533B-8B4A-450C80DFCFDD}"/>
          </ac:spMkLst>
        </pc:spChg>
        <pc:spChg chg="mod">
          <ac:chgData name="H Barber (OP)" userId="9876f0f9-8c7c-4ec2-a89b-6104c98670dc" providerId="ADAL" clId="{3F5146AA-5061-445C-8970-E477A6F14170}" dt="2026-01-09T15:57:58.576" v="1762" actId="20577"/>
          <ac:spMkLst>
            <pc:docMk/>
            <pc:sldMk cId="415080959" sldId="287"/>
            <ac:spMk id="31" creationId="{0A9EFE79-4370-64E4-D3E2-092A554E61DB}"/>
          </ac:spMkLst>
        </pc:spChg>
        <pc:spChg chg="mod">
          <ac:chgData name="H Barber (OP)" userId="9876f0f9-8c7c-4ec2-a89b-6104c98670dc" providerId="ADAL" clId="{3F5146AA-5061-445C-8970-E477A6F14170}" dt="2026-01-09T15:50:58.998" v="768" actId="20577"/>
          <ac:spMkLst>
            <pc:docMk/>
            <pc:sldMk cId="415080959" sldId="287"/>
            <ac:spMk id="33" creationId="{EDF90267-B535-C729-6420-4EF3CA8F333C}"/>
          </ac:spMkLst>
        </pc:spChg>
        <pc:picChg chg="del">
          <ac:chgData name="H Barber (OP)" userId="9876f0f9-8c7c-4ec2-a89b-6104c98670dc" providerId="ADAL" clId="{3F5146AA-5061-445C-8970-E477A6F14170}" dt="2026-01-09T15:39:13.365" v="0" actId="478"/>
          <ac:picMkLst>
            <pc:docMk/>
            <pc:sldMk cId="415080959" sldId="287"/>
            <ac:picMk id="30" creationId="{F4FF54ED-0C05-0F8F-1F55-9C4B7B9D3F26}"/>
          </ac:picMkLst>
        </pc:picChg>
        <pc:picChg chg="mod">
          <ac:chgData name="H Barber (OP)" userId="9876f0f9-8c7c-4ec2-a89b-6104c98670dc" providerId="ADAL" clId="{3F5146AA-5061-445C-8970-E477A6F14170}" dt="2026-01-09T15:39:36.926" v="1" actId="1076"/>
          <ac:picMkLst>
            <pc:docMk/>
            <pc:sldMk cId="415080959" sldId="287"/>
            <ac:picMk id="32" creationId="{D7B8A414-D2BE-1BAA-FBAC-7DEE1708B575}"/>
          </ac:picMkLst>
        </pc:picChg>
        <pc:picChg chg="del mod">
          <ac:chgData name="H Barber (OP)" userId="9876f0f9-8c7c-4ec2-a89b-6104c98670dc" providerId="ADAL" clId="{3F5146AA-5061-445C-8970-E477A6F14170}" dt="2026-01-09T15:49:49.626" v="642" actId="478"/>
          <ac:picMkLst>
            <pc:docMk/>
            <pc:sldMk cId="415080959" sldId="287"/>
            <ac:picMk id="34" creationId="{DBE413C3-FB42-DD23-32B4-03093F0ABBD5}"/>
          </ac:picMkLst>
        </pc:picChg>
        <pc:picChg chg="del">
          <ac:chgData name="H Barber (OP)" userId="9876f0f9-8c7c-4ec2-a89b-6104c98670dc" providerId="ADAL" clId="{3F5146AA-5061-445C-8970-E477A6F14170}" dt="2026-01-09T15:39:13.365" v="0" actId="478"/>
          <ac:picMkLst>
            <pc:docMk/>
            <pc:sldMk cId="415080959" sldId="287"/>
            <ac:picMk id="48" creationId="{6B9571C7-EF1E-5096-3C84-AD2D2C613506}"/>
          </ac:picMkLst>
        </pc:picChg>
        <pc:picChg chg="mod">
          <ac:chgData name="H Barber (OP)" userId="9876f0f9-8c7c-4ec2-a89b-6104c98670dc" providerId="ADAL" clId="{3F5146AA-5061-445C-8970-E477A6F14170}" dt="2026-01-09T15:39:36.926" v="1" actId="1076"/>
          <ac:picMkLst>
            <pc:docMk/>
            <pc:sldMk cId="415080959" sldId="287"/>
            <ac:picMk id="54" creationId="{109FF93E-3DE4-F939-5F1B-64821AAD9293}"/>
          </ac:picMkLst>
        </pc:picChg>
        <pc:picChg chg="mod">
          <ac:chgData name="H Barber (OP)" userId="9876f0f9-8c7c-4ec2-a89b-6104c98670dc" providerId="ADAL" clId="{3F5146AA-5061-445C-8970-E477A6F14170}" dt="2026-01-09T15:39:42.465" v="2" actId="1076"/>
          <ac:picMkLst>
            <pc:docMk/>
            <pc:sldMk cId="415080959" sldId="287"/>
            <ac:picMk id="56" creationId="{ADC53F6B-A67C-F42F-3D06-65676E8FD7BB}"/>
          </ac:picMkLst>
        </pc:picChg>
      </pc:sldChg>
    </pc:docChg>
  </pc:docChgLst>
  <pc:docChgLst>
    <pc:chgData name="D Chamberlain (OP)" userId="a22c31bb-8835-47b8-a275-6750a7d161bb" providerId="ADAL" clId="{80D780B6-0047-475A-BC42-58DD6AC8AE47}"/>
    <pc:docChg chg="modSld">
      <pc:chgData name="D Chamberlain (OP)" userId="a22c31bb-8835-47b8-a275-6750a7d161bb" providerId="ADAL" clId="{80D780B6-0047-475A-BC42-58DD6AC8AE47}" dt="2026-01-08T15:06:38.346" v="14"/>
      <pc:docMkLst>
        <pc:docMk/>
      </pc:docMkLst>
      <pc:sldChg chg="modSp mod">
        <pc:chgData name="D Chamberlain (OP)" userId="a22c31bb-8835-47b8-a275-6750a7d161bb" providerId="ADAL" clId="{80D780B6-0047-475A-BC42-58DD6AC8AE47}" dt="2026-01-08T15:06:38.346" v="14"/>
        <pc:sldMkLst>
          <pc:docMk/>
          <pc:sldMk cId="3370546805" sldId="285"/>
        </pc:sldMkLst>
        <pc:spChg chg="mod">
          <ac:chgData name="D Chamberlain (OP)" userId="a22c31bb-8835-47b8-a275-6750a7d161bb" providerId="ADAL" clId="{80D780B6-0047-475A-BC42-58DD6AC8AE47}" dt="2026-01-08T15:06:38.346" v="14"/>
          <ac:spMkLst>
            <pc:docMk/>
            <pc:sldMk cId="3370546805" sldId="285"/>
            <ac:spMk id="5" creationId="{30A4B763-FE33-D49F-4A64-1B2B834DA467}"/>
          </ac:spMkLst>
        </pc:spChg>
      </pc:sldChg>
      <pc:sldChg chg="modSp mod">
        <pc:chgData name="D Chamberlain (OP)" userId="a22c31bb-8835-47b8-a275-6750a7d161bb" providerId="ADAL" clId="{80D780B6-0047-475A-BC42-58DD6AC8AE47}" dt="2026-01-08T15:06:31.478" v="13" actId="20577"/>
        <pc:sldMkLst>
          <pc:docMk/>
          <pc:sldMk cId="415080959" sldId="287"/>
        </pc:sldMkLst>
        <pc:spChg chg="mod">
          <ac:chgData name="D Chamberlain (OP)" userId="a22c31bb-8835-47b8-a275-6750a7d161bb" providerId="ADAL" clId="{80D780B6-0047-475A-BC42-58DD6AC8AE47}" dt="2026-01-08T15:06:31.478" v="13" actId="20577"/>
          <ac:spMkLst>
            <pc:docMk/>
            <pc:sldMk cId="415080959" sldId="287"/>
            <ac:spMk id="5" creationId="{D70BDD8E-01B4-F028-F705-079C78E11D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262ED-4588-428D-BAC6-350EC1672B89}" type="datetimeFigureOut">
              <a:rPr lang="en-GB" smtClean="0"/>
              <a:t>09/01/2026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34A8A-748C-4885-8F9D-DC0A221F4853}" type="slidenum">
              <a:rPr lang="en-GB" smtClean="0"/>
              <a:t>‹#›</a:t>
            </a:fld>
            <a:endParaRPr lang="en-GB"/>
          </a:p>
        </p:txBody>
      </p:sp>
    </p:spTree>
    <p:extLst>
      <p:ext uri="{BB962C8B-B14F-4D97-AF65-F5344CB8AC3E}">
        <p14:creationId xmlns:p14="http://schemas.microsoft.com/office/powerpoint/2010/main" val="8210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AD66-85D6-C0F1-65E3-6FEFFE580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78E56-9241-963D-216D-CB7AFA109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5A95E-3A2F-B8B2-0135-18383FEBC4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BAE85B-0F30-5C76-1DBC-D5BFA398F2DB}"/>
              </a:ext>
            </a:extLst>
          </p:cNvPr>
          <p:cNvSpPr>
            <a:spLocks noGrp="1"/>
          </p:cNvSpPr>
          <p:nvPr>
            <p:ph type="sldNum" sz="quarter" idx="10"/>
          </p:nvPr>
        </p:nvSpPr>
        <p:spPr/>
        <p:txBody>
          <a:bodyPr/>
          <a:lstStyle/>
          <a:p>
            <a:fld id="{30AB1EA2-12F7-4158-8D98-FF4AC855800A}" type="slidenum">
              <a:rPr lang="en-GB" smtClean="0"/>
              <a:t>1</a:t>
            </a:fld>
            <a:endParaRPr lang="en-GB"/>
          </a:p>
        </p:txBody>
      </p:sp>
    </p:spTree>
    <p:extLst>
      <p:ext uri="{BB962C8B-B14F-4D97-AF65-F5344CB8AC3E}">
        <p14:creationId xmlns:p14="http://schemas.microsoft.com/office/powerpoint/2010/main" val="214397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3ED0-7103-DFC8-9B44-CAFDB5558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86F65-3882-E484-C565-1D3488753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D854B-8688-C318-2B96-5E87984B1D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D21E2B-0174-BC87-D5ED-CB0F791CC99C}"/>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393396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A50E-8CC5-AFF9-6130-7C71081FA72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4D52F55-F20F-97B2-0E6B-44809D444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4900960-A67F-4FDB-975D-BD77BA7F192F}"/>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5" name="Footer Placeholder 4">
            <a:extLst>
              <a:ext uri="{FF2B5EF4-FFF2-40B4-BE49-F238E27FC236}">
                <a16:creationId xmlns:a16="http://schemas.microsoft.com/office/drawing/2014/main" id="{618BAECF-771C-8A4C-C94A-87AA53F8C3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FE2F1-BBF5-9477-AF61-E842F0416F35}"/>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272404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1068-1B08-8E96-8855-DFE2572A780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8AE547C-E90E-66EC-F8DA-AFA0DDAE63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F2236A-14C3-38DF-CC44-BA7A4F7BD321}"/>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5" name="Footer Placeholder 4">
            <a:extLst>
              <a:ext uri="{FF2B5EF4-FFF2-40B4-BE49-F238E27FC236}">
                <a16:creationId xmlns:a16="http://schemas.microsoft.com/office/drawing/2014/main" id="{9C4D6283-09FC-9844-A00E-F52B65692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092F6-4D16-B6B0-26EA-2FCF05000D79}"/>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17671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CCA9A-89AC-A5C7-A291-87A6517E9C9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847E45-D476-431C-06E5-4779EBB6DA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131FCF-E08D-706B-6FE7-DBA5EF1B67CF}"/>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5" name="Footer Placeholder 4">
            <a:extLst>
              <a:ext uri="{FF2B5EF4-FFF2-40B4-BE49-F238E27FC236}">
                <a16:creationId xmlns:a16="http://schemas.microsoft.com/office/drawing/2014/main" id="{8A8C70EF-F6A6-FF29-B4F0-A9A5EEF70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A70DA-4DAE-5B94-86EF-D14CC222BDB4}"/>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144298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82BD-731A-37EA-FCAE-71A9591F013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5A3AD1-9FFE-9FA9-A283-83BCD092F0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3ED281-B41A-9AAD-EA66-6CD379F3D3B0}"/>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5" name="Footer Placeholder 4">
            <a:extLst>
              <a:ext uri="{FF2B5EF4-FFF2-40B4-BE49-F238E27FC236}">
                <a16:creationId xmlns:a16="http://schemas.microsoft.com/office/drawing/2014/main" id="{D4292DF5-5975-5953-9690-A035AA926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F5888-7BF1-41E0-EB48-6D7F98561018}"/>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44519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5728-27C0-A461-57AC-8B9D2A6FD4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19E35D6-714B-AF84-3A5D-1801645E13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C0407B-C289-B947-CB9D-FD524DC21623}"/>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5" name="Footer Placeholder 4">
            <a:extLst>
              <a:ext uri="{FF2B5EF4-FFF2-40B4-BE49-F238E27FC236}">
                <a16:creationId xmlns:a16="http://schemas.microsoft.com/office/drawing/2014/main" id="{0214925B-5050-3A06-A181-30A5C209C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8735B-6F88-8C75-D5F4-97BD1AF4F32C}"/>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261589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82C3-9B41-4688-081F-10837225C5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EAD1D8F-695C-A88F-5814-595BE51F9A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A5D625A-289B-F166-0A36-C0C9A67717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9ED48D7-9112-354B-533D-E77B4D3C5D6E}"/>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6" name="Footer Placeholder 5">
            <a:extLst>
              <a:ext uri="{FF2B5EF4-FFF2-40B4-BE49-F238E27FC236}">
                <a16:creationId xmlns:a16="http://schemas.microsoft.com/office/drawing/2014/main" id="{FFBE9AF5-2B0E-B4AD-4B06-750E4CB828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D2120-0B7A-D625-AEEB-85DB046396FB}"/>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386518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BD5C-41D8-EAAF-3772-0E3054E7044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EFEB52-1D71-4429-906A-A8C8EB64D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6B8D55-B311-82E9-99AC-0D449EBD93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AE4F3E3-01DD-554B-65CE-815965B79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7C3593-289E-64F2-31F9-1873B89DCF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CA77C79-01BC-99B4-BDCB-8DF9BC5D79D7}"/>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8" name="Footer Placeholder 7">
            <a:extLst>
              <a:ext uri="{FF2B5EF4-FFF2-40B4-BE49-F238E27FC236}">
                <a16:creationId xmlns:a16="http://schemas.microsoft.com/office/drawing/2014/main" id="{6AE663AE-6F0E-DA7F-0414-4B895699D1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48784C-929F-6058-F90F-03718B074181}"/>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238034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7187-D911-C251-29D0-6DA49A223D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B86C3EA-E80E-45FA-3196-9302521DA5CA}"/>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4" name="Footer Placeholder 3">
            <a:extLst>
              <a:ext uri="{FF2B5EF4-FFF2-40B4-BE49-F238E27FC236}">
                <a16:creationId xmlns:a16="http://schemas.microsoft.com/office/drawing/2014/main" id="{DAC49F44-8A60-5739-5A83-651F901DBE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D84C58-E81B-D43C-4563-0997559BC18F}"/>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200148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F24FB-C869-8B0A-5A9F-FB18DA08D1A5}"/>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3" name="Footer Placeholder 2">
            <a:extLst>
              <a:ext uri="{FF2B5EF4-FFF2-40B4-BE49-F238E27FC236}">
                <a16:creationId xmlns:a16="http://schemas.microsoft.com/office/drawing/2014/main" id="{77329C4E-4E0C-AAD0-A0F6-1B60A49A9F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B0896B-70AB-4570-9C8D-8ACFC7F7F151}"/>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125874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BAF2-88B8-9512-839D-E63349710A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7E5C6CA-F011-44BC-A92C-56FC71E4A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8D3557F-C224-90A0-B1E0-AD2F32113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C96832-311C-C0DD-1FFE-D201634AA02F}"/>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6" name="Footer Placeholder 5">
            <a:extLst>
              <a:ext uri="{FF2B5EF4-FFF2-40B4-BE49-F238E27FC236}">
                <a16:creationId xmlns:a16="http://schemas.microsoft.com/office/drawing/2014/main" id="{E0CB09F8-BDA1-F6A0-AD57-0389339EBF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E69F7A-ECE5-9229-8CFE-92E28188545E}"/>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95054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5841-8300-28FB-50F7-28BB4070CA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10FDA4C-B693-80B3-0A1A-F128D935D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271657-F226-116D-698C-29A00172C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8D4623-3263-DA20-63A5-61B566A9410E}"/>
              </a:ext>
            </a:extLst>
          </p:cNvPr>
          <p:cNvSpPr>
            <a:spLocks noGrp="1"/>
          </p:cNvSpPr>
          <p:nvPr>
            <p:ph type="dt" sz="half" idx="10"/>
          </p:nvPr>
        </p:nvSpPr>
        <p:spPr/>
        <p:txBody>
          <a:bodyPr/>
          <a:lstStyle/>
          <a:p>
            <a:fld id="{2A16EBBF-B40D-4A8E-A4AA-26BB2AE097B0}" type="datetimeFigureOut">
              <a:rPr lang="en-GB" smtClean="0"/>
              <a:t>09/01/2026</a:t>
            </a:fld>
            <a:endParaRPr lang="en-GB"/>
          </a:p>
        </p:txBody>
      </p:sp>
      <p:sp>
        <p:nvSpPr>
          <p:cNvPr id="6" name="Footer Placeholder 5">
            <a:extLst>
              <a:ext uri="{FF2B5EF4-FFF2-40B4-BE49-F238E27FC236}">
                <a16:creationId xmlns:a16="http://schemas.microsoft.com/office/drawing/2014/main" id="{078E13A0-DCF1-A3CA-C1EE-ECCD2FFF1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CE17F5-1933-ABA2-19B9-7D97607C9D7A}"/>
              </a:ext>
            </a:extLst>
          </p:cNvPr>
          <p:cNvSpPr>
            <a:spLocks noGrp="1"/>
          </p:cNvSpPr>
          <p:nvPr>
            <p:ph type="sldNum" sz="quarter" idx="12"/>
          </p:nvPr>
        </p:nvSpPr>
        <p:spPr/>
        <p:txBody>
          <a:bodyPr/>
          <a:lstStyle/>
          <a:p>
            <a:fld id="{A7DD464A-D04E-4A9B-A75D-7D532E9E3630}" type="slidenum">
              <a:rPr lang="en-GB" smtClean="0"/>
              <a:t>‹#›</a:t>
            </a:fld>
            <a:endParaRPr lang="en-GB"/>
          </a:p>
        </p:txBody>
      </p:sp>
    </p:spTree>
    <p:extLst>
      <p:ext uri="{BB962C8B-B14F-4D97-AF65-F5344CB8AC3E}">
        <p14:creationId xmlns:p14="http://schemas.microsoft.com/office/powerpoint/2010/main" val="336135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137E1-F1C5-B506-1328-715F900DD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070EE01-D2B5-C5DD-A8B3-7F85602D2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B92578-1A1B-7577-B872-07130E756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16EBBF-B40D-4A8E-A4AA-26BB2AE097B0}" type="datetimeFigureOut">
              <a:rPr lang="en-GB" smtClean="0"/>
              <a:t>09/01/2026</a:t>
            </a:fld>
            <a:endParaRPr lang="en-GB"/>
          </a:p>
        </p:txBody>
      </p:sp>
      <p:sp>
        <p:nvSpPr>
          <p:cNvPr id="5" name="Footer Placeholder 4">
            <a:extLst>
              <a:ext uri="{FF2B5EF4-FFF2-40B4-BE49-F238E27FC236}">
                <a16:creationId xmlns:a16="http://schemas.microsoft.com/office/drawing/2014/main" id="{8A9454A9-ABF2-A3D2-590F-9DC7AC2E9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6D5BF41-F9C6-FACC-256C-D266DBDBF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DD464A-D04E-4A9B-A75D-7D532E9E3630}" type="slidenum">
              <a:rPr lang="en-GB" smtClean="0"/>
              <a:t>‹#›</a:t>
            </a:fld>
            <a:endParaRPr lang="en-GB"/>
          </a:p>
        </p:txBody>
      </p:sp>
    </p:spTree>
    <p:extLst>
      <p:ext uri="{BB962C8B-B14F-4D97-AF65-F5344CB8AC3E}">
        <p14:creationId xmlns:p14="http://schemas.microsoft.com/office/powerpoint/2010/main" val="155838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17AFE-B392-E029-294F-3DFC9C75C74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7ABDC27-8959-0657-871D-E748639B1133}"/>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0744E883-0D25-62A1-42F5-83FC4B73CAD0}"/>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6C06646F-5653-8469-1545-BC6448D22BE6}"/>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D70BDD8E-01B4-F028-F705-079C78E11D5E}"/>
              </a:ext>
            </a:extLst>
          </p:cNvPr>
          <p:cNvSpPr txBox="1"/>
          <p:nvPr/>
        </p:nvSpPr>
        <p:spPr>
          <a:xfrm>
            <a:off x="127116" y="49066"/>
            <a:ext cx="5760640" cy="923330"/>
          </a:xfrm>
          <a:prstGeom prst="rect">
            <a:avLst/>
          </a:prstGeom>
          <a:noFill/>
        </p:spPr>
        <p:txBody>
          <a:bodyPr wrap="square" rtlCol="0">
            <a:spAutoFit/>
          </a:bodyPr>
          <a:lstStyle/>
          <a:p>
            <a:r>
              <a:rPr lang="en-GB" dirty="0">
                <a:latin typeface="Tw Cen MT" panose="020B0602020104020603" pitchFamily="34" charset="0"/>
              </a:rPr>
              <a:t>Year 5 Spring 2026</a:t>
            </a:r>
          </a:p>
          <a:p>
            <a:r>
              <a:rPr lang="en-GB" dirty="0">
                <a:latin typeface="Tw Cen MT" panose="020B0602020104020603" pitchFamily="34" charset="0"/>
              </a:rPr>
              <a:t>Our learning this term</a:t>
            </a:r>
          </a:p>
          <a:p>
            <a:endParaRPr lang="en-GB" dirty="0">
              <a:latin typeface="Tw Cen MT" panose="020B0602020104020603" pitchFamily="34" charset="0"/>
            </a:endParaRPr>
          </a:p>
        </p:txBody>
      </p:sp>
      <p:sp>
        <p:nvSpPr>
          <p:cNvPr id="44" name="TextBox 43">
            <a:extLst>
              <a:ext uri="{FF2B5EF4-FFF2-40B4-BE49-F238E27FC236}">
                <a16:creationId xmlns:a16="http://schemas.microsoft.com/office/drawing/2014/main" id="{264C39BD-0D9E-7CB8-F191-59E4A306B048}"/>
              </a:ext>
            </a:extLst>
          </p:cNvPr>
          <p:cNvSpPr txBox="1"/>
          <p:nvPr/>
        </p:nvSpPr>
        <p:spPr>
          <a:xfrm>
            <a:off x="10363340" y="3432177"/>
            <a:ext cx="2006103"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45" name="TextBox 44">
            <a:extLst>
              <a:ext uri="{FF2B5EF4-FFF2-40B4-BE49-F238E27FC236}">
                <a16:creationId xmlns:a16="http://schemas.microsoft.com/office/drawing/2014/main" id="{E80BA223-6EC1-16FF-1A0C-904EFCF40E90}"/>
              </a:ext>
            </a:extLst>
          </p:cNvPr>
          <p:cNvSpPr txBox="1"/>
          <p:nvPr/>
        </p:nvSpPr>
        <p:spPr>
          <a:xfrm>
            <a:off x="8901698" y="4534339"/>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pic>
        <p:nvPicPr>
          <p:cNvPr id="2" name="Picture 1">
            <a:extLst>
              <a:ext uri="{FF2B5EF4-FFF2-40B4-BE49-F238E27FC236}">
                <a16:creationId xmlns:a16="http://schemas.microsoft.com/office/drawing/2014/main" id="{BE4A8254-3D9D-F053-14B5-8B24D87600C9}"/>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sp>
        <p:nvSpPr>
          <p:cNvPr id="17" name="Rectangle 16">
            <a:extLst>
              <a:ext uri="{FF2B5EF4-FFF2-40B4-BE49-F238E27FC236}">
                <a16:creationId xmlns:a16="http://schemas.microsoft.com/office/drawing/2014/main" id="{88275D58-C339-5791-FDF1-48B3A425DB91}"/>
              </a:ext>
            </a:extLst>
          </p:cNvPr>
          <p:cNvSpPr/>
          <p:nvPr/>
        </p:nvSpPr>
        <p:spPr>
          <a:xfrm>
            <a:off x="164057" y="2372491"/>
            <a:ext cx="2815118" cy="120667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83E6264F-4B92-A871-58BE-D2977664F14C}"/>
              </a:ext>
            </a:extLst>
          </p:cNvPr>
          <p:cNvPicPr>
            <a:picLocks noChangeAspect="1"/>
          </p:cNvPicPr>
          <p:nvPr/>
        </p:nvPicPr>
        <p:blipFill>
          <a:blip r:embed="rId6"/>
          <a:stretch>
            <a:fillRect/>
          </a:stretch>
        </p:blipFill>
        <p:spPr>
          <a:xfrm>
            <a:off x="185104" y="3756484"/>
            <a:ext cx="2815118" cy="1299304"/>
          </a:xfrm>
          <a:prstGeom prst="rect">
            <a:avLst/>
          </a:prstGeom>
        </p:spPr>
      </p:pic>
      <p:pic>
        <p:nvPicPr>
          <p:cNvPr id="4" name="Picture 4">
            <a:extLst>
              <a:ext uri="{FF2B5EF4-FFF2-40B4-BE49-F238E27FC236}">
                <a16:creationId xmlns:a16="http://schemas.microsoft.com/office/drawing/2014/main" id="{C1564DC6-19D0-A260-66BA-26E9330BC2FE}"/>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pic>
        <p:nvPicPr>
          <p:cNvPr id="7" name="Picture 6">
            <a:extLst>
              <a:ext uri="{FF2B5EF4-FFF2-40B4-BE49-F238E27FC236}">
                <a16:creationId xmlns:a16="http://schemas.microsoft.com/office/drawing/2014/main" id="{23A0D7C6-1F4C-BF1F-884B-8F8035B2E382}"/>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222554" y="2410472"/>
            <a:ext cx="735866" cy="659019"/>
          </a:xfrm>
          <a:prstGeom prst="rect">
            <a:avLst/>
          </a:prstGeom>
        </p:spPr>
      </p:pic>
      <p:pic>
        <p:nvPicPr>
          <p:cNvPr id="12" name="Picture 11">
            <a:extLst>
              <a:ext uri="{FF2B5EF4-FFF2-40B4-BE49-F238E27FC236}">
                <a16:creationId xmlns:a16="http://schemas.microsoft.com/office/drawing/2014/main" id="{45BD01A7-5BC9-ABED-C48E-D3E3261E935A}"/>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245950" y="3838540"/>
            <a:ext cx="689075" cy="684256"/>
          </a:xfrm>
          <a:prstGeom prst="rect">
            <a:avLst/>
          </a:prstGeom>
        </p:spPr>
      </p:pic>
      <p:pic>
        <p:nvPicPr>
          <p:cNvPr id="23" name="Picture 22">
            <a:extLst>
              <a:ext uri="{FF2B5EF4-FFF2-40B4-BE49-F238E27FC236}">
                <a16:creationId xmlns:a16="http://schemas.microsoft.com/office/drawing/2014/main" id="{2D55A1CA-3227-7F07-EC82-A1DD3C3EA404}"/>
              </a:ext>
            </a:extLst>
          </p:cNvPr>
          <p:cNvPicPr>
            <a:picLocks noChangeAspect="1"/>
          </p:cNvPicPr>
          <p:nvPr/>
        </p:nvPicPr>
        <p:blipFill>
          <a:blip r:embed="rId6"/>
          <a:stretch>
            <a:fillRect/>
          </a:stretch>
        </p:blipFill>
        <p:spPr>
          <a:xfrm>
            <a:off x="157428" y="5223536"/>
            <a:ext cx="2821748" cy="1351450"/>
          </a:xfrm>
          <a:prstGeom prst="rect">
            <a:avLst/>
          </a:prstGeom>
        </p:spPr>
      </p:pic>
      <p:pic>
        <p:nvPicPr>
          <p:cNvPr id="60" name="Picture 59">
            <a:extLst>
              <a:ext uri="{FF2B5EF4-FFF2-40B4-BE49-F238E27FC236}">
                <a16:creationId xmlns:a16="http://schemas.microsoft.com/office/drawing/2014/main" id="{C383D639-98FE-AB14-6F07-65DD7242C949}"/>
              </a:ext>
            </a:extLst>
          </p:cNvPr>
          <p:cNvPicPr>
            <a:picLocks noChangeAspect="1"/>
          </p:cNvPicPr>
          <p:nvPr/>
        </p:nvPicPr>
        <p:blipFill>
          <a:blip r:embed="rId10"/>
          <a:stretch>
            <a:fillRect/>
          </a:stretch>
        </p:blipFill>
        <p:spPr>
          <a:xfrm>
            <a:off x="3115733" y="997961"/>
            <a:ext cx="2840982" cy="1225402"/>
          </a:xfrm>
          <a:prstGeom prst="rect">
            <a:avLst/>
          </a:prstGeom>
        </p:spPr>
      </p:pic>
      <p:pic>
        <p:nvPicPr>
          <p:cNvPr id="24" name="Picture 23">
            <a:extLst>
              <a:ext uri="{FF2B5EF4-FFF2-40B4-BE49-F238E27FC236}">
                <a16:creationId xmlns:a16="http://schemas.microsoft.com/office/drawing/2014/main" id="{A31C4CF9-F654-0A14-40E4-4CAEA765DDF1}"/>
              </a:ext>
            </a:extLst>
          </p:cNvPr>
          <p:cNvPicPr>
            <a:picLocks noChangeAspect="1"/>
          </p:cNvPicPr>
          <p:nvPr/>
        </p:nvPicPr>
        <p:blipFill>
          <a:blip r:embed="rId11">
            <a:clrChange>
              <a:clrFrom>
                <a:srgbClr val="F4F4F6"/>
              </a:clrFrom>
              <a:clrTo>
                <a:srgbClr val="F4F4F6">
                  <a:alpha val="0"/>
                </a:srgbClr>
              </a:clrTo>
            </a:clrChange>
          </a:blip>
          <a:stretch>
            <a:fillRect/>
          </a:stretch>
        </p:blipFill>
        <p:spPr>
          <a:xfrm>
            <a:off x="245950" y="5316253"/>
            <a:ext cx="633955" cy="603137"/>
          </a:xfrm>
          <a:prstGeom prst="rect">
            <a:avLst/>
          </a:prstGeom>
        </p:spPr>
      </p:pic>
      <p:pic>
        <p:nvPicPr>
          <p:cNvPr id="26" name="Picture 25">
            <a:extLst>
              <a:ext uri="{FF2B5EF4-FFF2-40B4-BE49-F238E27FC236}">
                <a16:creationId xmlns:a16="http://schemas.microsoft.com/office/drawing/2014/main" id="{71621978-1F3E-7FF2-47D8-9028AA3778A4}"/>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3128075" y="1077259"/>
            <a:ext cx="764904" cy="754028"/>
          </a:xfrm>
          <a:prstGeom prst="rect">
            <a:avLst/>
          </a:prstGeom>
        </p:spPr>
      </p:pic>
      <p:pic>
        <p:nvPicPr>
          <p:cNvPr id="56" name="Picture 55">
            <a:extLst>
              <a:ext uri="{FF2B5EF4-FFF2-40B4-BE49-F238E27FC236}">
                <a16:creationId xmlns:a16="http://schemas.microsoft.com/office/drawing/2014/main" id="{ADC53F6B-A67C-F42F-3D06-65676E8FD7BB}"/>
              </a:ext>
            </a:extLst>
          </p:cNvPr>
          <p:cNvPicPr>
            <a:picLocks noChangeAspect="1"/>
          </p:cNvPicPr>
          <p:nvPr/>
        </p:nvPicPr>
        <p:blipFill>
          <a:blip r:embed="rId13"/>
          <a:stretch>
            <a:fillRect/>
          </a:stretch>
        </p:blipFill>
        <p:spPr>
          <a:xfrm>
            <a:off x="3104312" y="3719519"/>
            <a:ext cx="2822693" cy="1353429"/>
          </a:xfrm>
          <a:prstGeom prst="rect">
            <a:avLst/>
          </a:prstGeom>
        </p:spPr>
      </p:pic>
      <p:pic>
        <p:nvPicPr>
          <p:cNvPr id="54" name="Picture 53">
            <a:extLst>
              <a:ext uri="{FF2B5EF4-FFF2-40B4-BE49-F238E27FC236}">
                <a16:creationId xmlns:a16="http://schemas.microsoft.com/office/drawing/2014/main" id="{109FF93E-3DE4-F939-5F1B-64821AAD9293}"/>
              </a:ext>
            </a:extLst>
          </p:cNvPr>
          <p:cNvPicPr>
            <a:picLocks noChangeAspect="1"/>
          </p:cNvPicPr>
          <p:nvPr/>
        </p:nvPicPr>
        <p:blipFill>
          <a:blip r:embed="rId14"/>
          <a:stretch>
            <a:fillRect/>
          </a:stretch>
        </p:blipFill>
        <p:spPr>
          <a:xfrm>
            <a:off x="3102648" y="2358455"/>
            <a:ext cx="2816596" cy="1298561"/>
          </a:xfrm>
          <a:prstGeom prst="rect">
            <a:avLst/>
          </a:prstGeom>
        </p:spPr>
      </p:pic>
      <p:pic>
        <p:nvPicPr>
          <p:cNvPr id="32" name="Picture 31">
            <a:extLst>
              <a:ext uri="{FF2B5EF4-FFF2-40B4-BE49-F238E27FC236}">
                <a16:creationId xmlns:a16="http://schemas.microsoft.com/office/drawing/2014/main" id="{D7B8A414-D2BE-1BAA-FBAC-7DEE1708B575}"/>
              </a:ext>
            </a:extLst>
          </p:cNvPr>
          <p:cNvPicPr>
            <a:picLocks noChangeAspect="1"/>
          </p:cNvPicPr>
          <p:nvPr/>
        </p:nvPicPr>
        <p:blipFill>
          <a:blip r:embed="rId15">
            <a:clrChange>
              <a:clrFrom>
                <a:srgbClr val="F4F4F6"/>
              </a:clrFrom>
              <a:clrTo>
                <a:srgbClr val="F4F4F6">
                  <a:alpha val="0"/>
                </a:srgbClr>
              </a:clrTo>
            </a:clrChange>
          </a:blip>
          <a:stretch>
            <a:fillRect/>
          </a:stretch>
        </p:blipFill>
        <p:spPr>
          <a:xfrm>
            <a:off x="3162471" y="2491630"/>
            <a:ext cx="550741" cy="682261"/>
          </a:xfrm>
          <a:prstGeom prst="rect">
            <a:avLst/>
          </a:prstGeom>
        </p:spPr>
      </p:pic>
      <p:pic>
        <p:nvPicPr>
          <p:cNvPr id="50" name="Picture 49">
            <a:extLst>
              <a:ext uri="{FF2B5EF4-FFF2-40B4-BE49-F238E27FC236}">
                <a16:creationId xmlns:a16="http://schemas.microsoft.com/office/drawing/2014/main" id="{F2036A2A-D2B1-DAF0-86DD-989DFA73D6DE}"/>
              </a:ext>
            </a:extLst>
          </p:cNvPr>
          <p:cNvPicPr>
            <a:picLocks noChangeAspect="1"/>
          </p:cNvPicPr>
          <p:nvPr/>
        </p:nvPicPr>
        <p:blipFill>
          <a:blip r:embed="rId16"/>
          <a:stretch>
            <a:fillRect/>
          </a:stretch>
        </p:blipFill>
        <p:spPr>
          <a:xfrm>
            <a:off x="6020183" y="975886"/>
            <a:ext cx="2840982" cy="1195003"/>
          </a:xfrm>
          <a:prstGeom prst="rect">
            <a:avLst/>
          </a:prstGeom>
        </p:spPr>
      </p:pic>
      <p:pic>
        <p:nvPicPr>
          <p:cNvPr id="55" name="Picture 54">
            <a:extLst>
              <a:ext uri="{FF2B5EF4-FFF2-40B4-BE49-F238E27FC236}">
                <a16:creationId xmlns:a16="http://schemas.microsoft.com/office/drawing/2014/main" id="{369B0F5E-A6C2-46BD-3C16-DB83FEC5175A}"/>
              </a:ext>
            </a:extLst>
          </p:cNvPr>
          <p:cNvPicPr>
            <a:picLocks noChangeAspect="1"/>
          </p:cNvPicPr>
          <p:nvPr/>
        </p:nvPicPr>
        <p:blipFill>
          <a:blip r:embed="rId17"/>
          <a:stretch>
            <a:fillRect/>
          </a:stretch>
        </p:blipFill>
        <p:spPr>
          <a:xfrm>
            <a:off x="6042718" y="2334418"/>
            <a:ext cx="2816596" cy="1298561"/>
          </a:xfrm>
          <a:prstGeom prst="rect">
            <a:avLst/>
          </a:prstGeom>
        </p:spPr>
      </p:pic>
      <p:pic>
        <p:nvPicPr>
          <p:cNvPr id="41" name="Picture 40">
            <a:extLst>
              <a:ext uri="{FF2B5EF4-FFF2-40B4-BE49-F238E27FC236}">
                <a16:creationId xmlns:a16="http://schemas.microsoft.com/office/drawing/2014/main" id="{F7B7ECD0-4C03-C828-E332-9F9CDF7475F7}"/>
              </a:ext>
            </a:extLst>
          </p:cNvPr>
          <p:cNvPicPr>
            <a:picLocks noChangeAspect="1"/>
          </p:cNvPicPr>
          <p:nvPr/>
        </p:nvPicPr>
        <p:blipFill>
          <a:blip r:embed="rId18">
            <a:clrChange>
              <a:clrFrom>
                <a:srgbClr val="F4F4F6"/>
              </a:clrFrom>
              <a:clrTo>
                <a:srgbClr val="F4F4F6">
                  <a:alpha val="0"/>
                </a:srgbClr>
              </a:clrTo>
            </a:clrChange>
          </a:blip>
          <a:stretch>
            <a:fillRect/>
          </a:stretch>
        </p:blipFill>
        <p:spPr>
          <a:xfrm>
            <a:off x="6083811" y="2399175"/>
            <a:ext cx="865304" cy="791029"/>
          </a:xfrm>
          <a:prstGeom prst="rect">
            <a:avLst/>
          </a:prstGeom>
        </p:spPr>
      </p:pic>
      <p:pic>
        <p:nvPicPr>
          <p:cNvPr id="62" name="Picture 61">
            <a:extLst>
              <a:ext uri="{FF2B5EF4-FFF2-40B4-BE49-F238E27FC236}">
                <a16:creationId xmlns:a16="http://schemas.microsoft.com/office/drawing/2014/main" id="{03664480-E312-6089-16BF-DB0F05D0D262}"/>
              </a:ext>
            </a:extLst>
          </p:cNvPr>
          <p:cNvPicPr>
            <a:picLocks noChangeAspect="1"/>
          </p:cNvPicPr>
          <p:nvPr/>
        </p:nvPicPr>
        <p:blipFill>
          <a:blip r:embed="rId19"/>
          <a:stretch>
            <a:fillRect/>
          </a:stretch>
        </p:blipFill>
        <p:spPr>
          <a:xfrm>
            <a:off x="8990243" y="997961"/>
            <a:ext cx="2840982" cy="1225402"/>
          </a:xfrm>
          <a:prstGeom prst="rect">
            <a:avLst/>
          </a:prstGeom>
        </p:spPr>
      </p:pic>
      <p:pic>
        <p:nvPicPr>
          <p:cNvPr id="57" name="Picture 56">
            <a:extLst>
              <a:ext uri="{FF2B5EF4-FFF2-40B4-BE49-F238E27FC236}">
                <a16:creationId xmlns:a16="http://schemas.microsoft.com/office/drawing/2014/main" id="{623B9494-FC6C-4585-9D0E-F8F707226C3C}"/>
              </a:ext>
            </a:extLst>
          </p:cNvPr>
          <p:cNvPicPr>
            <a:picLocks noChangeAspect="1"/>
          </p:cNvPicPr>
          <p:nvPr/>
        </p:nvPicPr>
        <p:blipFill>
          <a:blip r:embed="rId13"/>
          <a:stretch>
            <a:fillRect/>
          </a:stretch>
        </p:blipFill>
        <p:spPr>
          <a:xfrm>
            <a:off x="6029865" y="3747886"/>
            <a:ext cx="2822693" cy="1353429"/>
          </a:xfrm>
          <a:prstGeom prst="rect">
            <a:avLst/>
          </a:prstGeom>
        </p:spPr>
      </p:pic>
      <p:pic>
        <p:nvPicPr>
          <p:cNvPr id="43" name="Picture 42">
            <a:extLst>
              <a:ext uri="{FF2B5EF4-FFF2-40B4-BE49-F238E27FC236}">
                <a16:creationId xmlns:a16="http://schemas.microsoft.com/office/drawing/2014/main" id="{10D941D8-0D8C-8BC3-AF81-291596D6A7B0}"/>
              </a:ext>
            </a:extLst>
          </p:cNvPr>
          <p:cNvPicPr>
            <a:picLocks noChangeAspect="1"/>
          </p:cNvPicPr>
          <p:nvPr/>
        </p:nvPicPr>
        <p:blipFill>
          <a:blip r:embed="rId20">
            <a:clrChange>
              <a:clrFrom>
                <a:srgbClr val="F4F4F6"/>
              </a:clrFrom>
              <a:clrTo>
                <a:srgbClr val="F4F4F6">
                  <a:alpha val="0"/>
                </a:srgbClr>
              </a:clrTo>
            </a:clrChange>
          </a:blip>
          <a:stretch>
            <a:fillRect/>
          </a:stretch>
        </p:blipFill>
        <p:spPr>
          <a:xfrm>
            <a:off x="6107473" y="1030857"/>
            <a:ext cx="635142" cy="631727"/>
          </a:xfrm>
          <a:prstGeom prst="rect">
            <a:avLst/>
          </a:prstGeom>
        </p:spPr>
      </p:pic>
      <p:pic>
        <p:nvPicPr>
          <p:cNvPr id="47" name="Picture 46">
            <a:extLst>
              <a:ext uri="{FF2B5EF4-FFF2-40B4-BE49-F238E27FC236}">
                <a16:creationId xmlns:a16="http://schemas.microsoft.com/office/drawing/2014/main" id="{93B93F8C-5167-4C55-4AC7-9F64E244033B}"/>
              </a:ext>
            </a:extLst>
          </p:cNvPr>
          <p:cNvPicPr>
            <a:picLocks noChangeAspect="1"/>
          </p:cNvPicPr>
          <p:nvPr/>
        </p:nvPicPr>
        <p:blipFill>
          <a:blip r:embed="rId21">
            <a:clrChange>
              <a:clrFrom>
                <a:srgbClr val="F4F4F6"/>
              </a:clrFrom>
              <a:clrTo>
                <a:srgbClr val="F4F4F6">
                  <a:alpha val="0"/>
                </a:srgbClr>
              </a:clrTo>
            </a:clrChange>
          </a:blip>
          <a:stretch>
            <a:fillRect/>
          </a:stretch>
        </p:blipFill>
        <p:spPr>
          <a:xfrm>
            <a:off x="9041595" y="986234"/>
            <a:ext cx="1000868" cy="642603"/>
          </a:xfrm>
          <a:prstGeom prst="rect">
            <a:avLst/>
          </a:prstGeom>
        </p:spPr>
      </p:pic>
      <p:pic>
        <p:nvPicPr>
          <p:cNvPr id="49" name="Picture 48">
            <a:extLst>
              <a:ext uri="{FF2B5EF4-FFF2-40B4-BE49-F238E27FC236}">
                <a16:creationId xmlns:a16="http://schemas.microsoft.com/office/drawing/2014/main" id="{25D7D450-D941-7633-DC75-598E235CD3A5}"/>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6093960" y="3818356"/>
            <a:ext cx="642559" cy="665715"/>
          </a:xfrm>
          <a:prstGeom prst="rect">
            <a:avLst/>
          </a:prstGeom>
        </p:spPr>
      </p:pic>
      <p:pic>
        <p:nvPicPr>
          <p:cNvPr id="52" name="Picture 51">
            <a:extLst>
              <a:ext uri="{FF2B5EF4-FFF2-40B4-BE49-F238E27FC236}">
                <a16:creationId xmlns:a16="http://schemas.microsoft.com/office/drawing/2014/main" id="{C03A5877-0362-4251-1B70-682CAE016C4A}"/>
              </a:ext>
            </a:extLst>
          </p:cNvPr>
          <p:cNvPicPr>
            <a:picLocks noChangeAspect="1"/>
          </p:cNvPicPr>
          <p:nvPr/>
        </p:nvPicPr>
        <p:blipFill>
          <a:blip r:embed="rId16"/>
          <a:stretch>
            <a:fillRect/>
          </a:stretch>
        </p:blipFill>
        <p:spPr>
          <a:xfrm>
            <a:off x="9017208" y="2372491"/>
            <a:ext cx="2840982" cy="1209774"/>
          </a:xfrm>
          <a:prstGeom prst="rect">
            <a:avLst/>
          </a:prstGeom>
        </p:spPr>
      </p:pic>
      <p:pic>
        <p:nvPicPr>
          <p:cNvPr id="59" name="Picture 58">
            <a:extLst>
              <a:ext uri="{FF2B5EF4-FFF2-40B4-BE49-F238E27FC236}">
                <a16:creationId xmlns:a16="http://schemas.microsoft.com/office/drawing/2014/main" id="{F65B73D4-4A55-0654-BAE5-CF5F1CD7EC26}"/>
              </a:ext>
            </a:extLst>
          </p:cNvPr>
          <p:cNvPicPr>
            <a:picLocks noChangeAspect="1"/>
          </p:cNvPicPr>
          <p:nvPr/>
        </p:nvPicPr>
        <p:blipFill>
          <a:blip r:embed="rId23"/>
          <a:stretch>
            <a:fillRect/>
          </a:stretch>
        </p:blipFill>
        <p:spPr>
          <a:xfrm>
            <a:off x="9031852" y="3742691"/>
            <a:ext cx="2816596" cy="1298561"/>
          </a:xfrm>
          <a:prstGeom prst="rect">
            <a:avLst/>
          </a:prstGeom>
        </p:spPr>
      </p:pic>
      <p:pic>
        <p:nvPicPr>
          <p:cNvPr id="51" name="Picture 50">
            <a:extLst>
              <a:ext uri="{FF2B5EF4-FFF2-40B4-BE49-F238E27FC236}">
                <a16:creationId xmlns:a16="http://schemas.microsoft.com/office/drawing/2014/main" id="{77471138-C0E9-BC4D-DE29-920F6387D9D0}"/>
              </a:ext>
            </a:extLst>
          </p:cNvPr>
          <p:cNvPicPr>
            <a:picLocks noChangeAspect="1"/>
          </p:cNvPicPr>
          <p:nvPr/>
        </p:nvPicPr>
        <p:blipFill>
          <a:blip r:embed="rId24">
            <a:clrChange>
              <a:clrFrom>
                <a:srgbClr val="F4F4F6"/>
              </a:clrFrom>
              <a:clrTo>
                <a:srgbClr val="F4F4F6">
                  <a:alpha val="0"/>
                </a:srgbClr>
              </a:clrTo>
            </a:clrChange>
          </a:blip>
          <a:stretch>
            <a:fillRect/>
          </a:stretch>
        </p:blipFill>
        <p:spPr>
          <a:xfrm>
            <a:off x="9067296" y="2458569"/>
            <a:ext cx="701852" cy="686168"/>
          </a:xfrm>
          <a:prstGeom prst="rect">
            <a:avLst/>
          </a:prstGeom>
        </p:spPr>
      </p:pic>
      <p:pic>
        <p:nvPicPr>
          <p:cNvPr id="53" name="Picture 52">
            <a:extLst>
              <a:ext uri="{FF2B5EF4-FFF2-40B4-BE49-F238E27FC236}">
                <a16:creationId xmlns:a16="http://schemas.microsoft.com/office/drawing/2014/main" id="{1B88A314-F012-7535-BDAC-2142C8805082}"/>
              </a:ext>
            </a:extLst>
          </p:cNvPr>
          <p:cNvPicPr>
            <a:picLocks noChangeAspect="1"/>
          </p:cNvPicPr>
          <p:nvPr/>
        </p:nvPicPr>
        <p:blipFill>
          <a:blip r:embed="rId25">
            <a:clrChange>
              <a:clrFrom>
                <a:srgbClr val="F4F4F6"/>
              </a:clrFrom>
              <a:clrTo>
                <a:srgbClr val="F4F4F6">
                  <a:alpha val="0"/>
                </a:srgbClr>
              </a:clrTo>
            </a:clrChange>
          </a:blip>
          <a:stretch>
            <a:fillRect/>
          </a:stretch>
        </p:blipFill>
        <p:spPr>
          <a:xfrm>
            <a:off x="9070796" y="3807448"/>
            <a:ext cx="784150" cy="538609"/>
          </a:xfrm>
          <a:prstGeom prst="rect">
            <a:avLst/>
          </a:prstGeom>
        </p:spPr>
      </p:pic>
      <p:sp>
        <p:nvSpPr>
          <p:cNvPr id="3" name="TextBox 2">
            <a:extLst>
              <a:ext uri="{FF2B5EF4-FFF2-40B4-BE49-F238E27FC236}">
                <a16:creationId xmlns:a16="http://schemas.microsoft.com/office/drawing/2014/main" id="{AA61B77E-AEDB-8CEA-C160-AB8B092D46FB}"/>
              </a:ext>
            </a:extLst>
          </p:cNvPr>
          <p:cNvSpPr txBox="1"/>
          <p:nvPr/>
        </p:nvSpPr>
        <p:spPr>
          <a:xfrm>
            <a:off x="127116" y="875858"/>
            <a:ext cx="3982146" cy="276999"/>
          </a:xfrm>
          <a:prstGeom prst="rect">
            <a:avLst/>
          </a:prstGeom>
          <a:noFill/>
        </p:spPr>
        <p:txBody>
          <a:bodyPr wrap="square" rtlCol="0">
            <a:spAutoFit/>
          </a:bodyPr>
          <a:lstStyle/>
          <a:p>
            <a:r>
              <a:rPr lang="en-GB" sz="1200">
                <a:latin typeface="Tw Cen MT" panose="020B0602020104020603" pitchFamily="34" charset="0"/>
              </a:rPr>
              <a:t>In English, we will be focusing on these texts:</a:t>
            </a:r>
          </a:p>
        </p:txBody>
      </p:sp>
      <p:sp>
        <p:nvSpPr>
          <p:cNvPr id="11" name="TextBox 10">
            <a:extLst>
              <a:ext uri="{FF2B5EF4-FFF2-40B4-BE49-F238E27FC236}">
                <a16:creationId xmlns:a16="http://schemas.microsoft.com/office/drawing/2014/main" id="{DCBE65A7-915F-692E-7E2B-0E17FB775EBA}"/>
              </a:ext>
            </a:extLst>
          </p:cNvPr>
          <p:cNvSpPr txBox="1"/>
          <p:nvPr/>
        </p:nvSpPr>
        <p:spPr>
          <a:xfrm>
            <a:off x="911631" y="2361914"/>
            <a:ext cx="2067544" cy="1384995"/>
          </a:xfrm>
          <a:prstGeom prst="rect">
            <a:avLst/>
          </a:prstGeom>
          <a:noFill/>
        </p:spPr>
        <p:txBody>
          <a:bodyPr wrap="square">
            <a:spAutoFit/>
          </a:bodyPr>
          <a:lstStyle/>
          <a:p>
            <a:r>
              <a:rPr lang="en-GB" sz="1100">
                <a:latin typeface="Tw Cen MT" panose="020B0602020104020603" pitchFamily="34" charset="0"/>
              </a:rPr>
              <a:t>In reading, we will be developing our comprehension skills: predicting, summarising, retrieving, clarifying, deducing and inferring and providing evidence to support our answers.</a:t>
            </a:r>
          </a:p>
          <a:p>
            <a:endParaRPr lang="en-GB" sz="1800">
              <a:latin typeface="Tw Cen MT" panose="020B0602020104020603" pitchFamily="34" charset="0"/>
            </a:endParaRPr>
          </a:p>
        </p:txBody>
      </p:sp>
      <p:sp>
        <p:nvSpPr>
          <p:cNvPr id="22" name="TextBox 21">
            <a:extLst>
              <a:ext uri="{FF2B5EF4-FFF2-40B4-BE49-F238E27FC236}">
                <a16:creationId xmlns:a16="http://schemas.microsoft.com/office/drawing/2014/main" id="{C82BC7A8-5A07-C33B-2AC6-EE60DF19EEAE}"/>
              </a:ext>
            </a:extLst>
          </p:cNvPr>
          <p:cNvSpPr txBox="1"/>
          <p:nvPr/>
        </p:nvSpPr>
        <p:spPr>
          <a:xfrm>
            <a:off x="886767" y="3749214"/>
            <a:ext cx="2137867" cy="1277273"/>
          </a:xfrm>
          <a:prstGeom prst="rect">
            <a:avLst/>
          </a:prstGeom>
          <a:noFill/>
        </p:spPr>
        <p:txBody>
          <a:bodyPr wrap="square">
            <a:spAutoFit/>
          </a:bodyPr>
          <a:lstStyle/>
          <a:p>
            <a:r>
              <a:rPr lang="en-GB" sz="1100" dirty="0">
                <a:latin typeface="Tw Cen MT" panose="020B0602020104020603" pitchFamily="34" charset="0"/>
              </a:rPr>
              <a:t>In writing, we will be learning about writing to create suspense, direct speech, parenthesis and different word classes. We will be writing an adventure story where the children create their own ending independently. </a:t>
            </a:r>
          </a:p>
        </p:txBody>
      </p:sp>
      <p:sp>
        <p:nvSpPr>
          <p:cNvPr id="27" name="TextBox 26">
            <a:extLst>
              <a:ext uri="{FF2B5EF4-FFF2-40B4-BE49-F238E27FC236}">
                <a16:creationId xmlns:a16="http://schemas.microsoft.com/office/drawing/2014/main" id="{3E3F22FE-A275-9703-2A5D-9EE5A57EB188}"/>
              </a:ext>
            </a:extLst>
          </p:cNvPr>
          <p:cNvSpPr txBox="1"/>
          <p:nvPr/>
        </p:nvSpPr>
        <p:spPr>
          <a:xfrm>
            <a:off x="879905" y="5256235"/>
            <a:ext cx="2158914" cy="1461939"/>
          </a:xfrm>
          <a:prstGeom prst="rect">
            <a:avLst/>
          </a:prstGeom>
          <a:noFill/>
        </p:spPr>
        <p:txBody>
          <a:bodyPr wrap="square">
            <a:spAutoFit/>
          </a:bodyPr>
          <a:lstStyle/>
          <a:p>
            <a:r>
              <a:rPr lang="en-GB" sz="1100">
                <a:latin typeface="Tw Cen MT" panose="020B0602020104020603" pitchFamily="34" charset="0"/>
              </a:rPr>
              <a:t>In maths, we will be looking at p</a:t>
            </a:r>
            <a:r>
              <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lace value, fractions, addition and subtraction, measurement, multiplication (and division), decimals and percentage, division, ratio and proportion, shape, angles and statistics.</a:t>
            </a:r>
          </a:p>
          <a:p>
            <a:endParaRPr lang="en-GB" sz="1200">
              <a:latin typeface="Tw Cen MT" panose="020B0602020104020603" pitchFamily="34" charset="0"/>
            </a:endParaRPr>
          </a:p>
        </p:txBody>
      </p:sp>
      <p:pic>
        <p:nvPicPr>
          <p:cNvPr id="8" name="Picture 7">
            <a:extLst>
              <a:ext uri="{FF2B5EF4-FFF2-40B4-BE49-F238E27FC236}">
                <a16:creationId xmlns:a16="http://schemas.microsoft.com/office/drawing/2014/main" id="{11DF3680-F0D3-970F-7B08-CDC8482503FB}"/>
              </a:ext>
            </a:extLst>
          </p:cNvPr>
          <p:cNvPicPr>
            <a:picLocks noChangeAspect="1"/>
          </p:cNvPicPr>
          <p:nvPr/>
        </p:nvPicPr>
        <p:blipFill>
          <a:blip r:embed="rId26"/>
          <a:stretch>
            <a:fillRect/>
          </a:stretch>
        </p:blipFill>
        <p:spPr>
          <a:xfrm>
            <a:off x="213246" y="1115038"/>
            <a:ext cx="882402" cy="1227444"/>
          </a:xfrm>
          <a:prstGeom prst="rect">
            <a:avLst/>
          </a:prstGeom>
        </p:spPr>
      </p:pic>
      <p:pic>
        <p:nvPicPr>
          <p:cNvPr id="14" name="Picture 13">
            <a:extLst>
              <a:ext uri="{FF2B5EF4-FFF2-40B4-BE49-F238E27FC236}">
                <a16:creationId xmlns:a16="http://schemas.microsoft.com/office/drawing/2014/main" id="{7FD45809-B018-D004-3B53-EBABD9448B31}"/>
              </a:ext>
            </a:extLst>
          </p:cNvPr>
          <p:cNvPicPr>
            <a:picLocks noChangeAspect="1"/>
          </p:cNvPicPr>
          <p:nvPr/>
        </p:nvPicPr>
        <p:blipFill>
          <a:blip r:embed="rId27"/>
          <a:stretch>
            <a:fillRect/>
          </a:stretch>
        </p:blipFill>
        <p:spPr>
          <a:xfrm>
            <a:off x="2210586" y="1082942"/>
            <a:ext cx="810743" cy="1238562"/>
          </a:xfrm>
          <a:prstGeom prst="rect">
            <a:avLst/>
          </a:prstGeom>
        </p:spPr>
      </p:pic>
      <p:pic>
        <p:nvPicPr>
          <p:cNvPr id="13" name="Picture 12">
            <a:extLst>
              <a:ext uri="{FF2B5EF4-FFF2-40B4-BE49-F238E27FC236}">
                <a16:creationId xmlns:a16="http://schemas.microsoft.com/office/drawing/2014/main" id="{7BFF7AE2-AA40-391A-C3AA-F975C1981451}"/>
              </a:ext>
            </a:extLst>
          </p:cNvPr>
          <p:cNvPicPr>
            <a:picLocks noChangeAspect="1"/>
          </p:cNvPicPr>
          <p:nvPr/>
        </p:nvPicPr>
        <p:blipFill>
          <a:blip r:embed="rId28"/>
          <a:stretch>
            <a:fillRect/>
          </a:stretch>
        </p:blipFill>
        <p:spPr>
          <a:xfrm>
            <a:off x="1163404" y="1105687"/>
            <a:ext cx="986133" cy="1239240"/>
          </a:xfrm>
          <a:prstGeom prst="rect">
            <a:avLst/>
          </a:prstGeom>
        </p:spPr>
      </p:pic>
      <p:sp>
        <p:nvSpPr>
          <p:cNvPr id="15" name="TextBox 14">
            <a:extLst>
              <a:ext uri="{FF2B5EF4-FFF2-40B4-BE49-F238E27FC236}">
                <a16:creationId xmlns:a16="http://schemas.microsoft.com/office/drawing/2014/main" id="{B3BCA35C-9D52-5573-A382-FDD5340231B0}"/>
              </a:ext>
            </a:extLst>
          </p:cNvPr>
          <p:cNvSpPr txBox="1"/>
          <p:nvPr/>
        </p:nvSpPr>
        <p:spPr>
          <a:xfrm>
            <a:off x="3859461" y="1008299"/>
            <a:ext cx="2067544" cy="484748"/>
          </a:xfrm>
          <a:prstGeom prst="rect">
            <a:avLst/>
          </a:prstGeom>
          <a:noFill/>
        </p:spPr>
        <p:txBody>
          <a:bodyPr wrap="square">
            <a:spAutoFit/>
          </a:bodyPr>
          <a:lstStyle/>
          <a:p>
            <a:endParaRPr lang="en-GB" sz="750"/>
          </a:p>
          <a:p>
            <a:endParaRPr lang="en-GB" sz="1800">
              <a:latin typeface="Tw Cen MT" panose="020B0602020104020603" pitchFamily="34" charset="0"/>
            </a:endParaRPr>
          </a:p>
        </p:txBody>
      </p:sp>
      <p:sp>
        <p:nvSpPr>
          <p:cNvPr id="21" name="TextBox 20">
            <a:extLst>
              <a:ext uri="{FF2B5EF4-FFF2-40B4-BE49-F238E27FC236}">
                <a16:creationId xmlns:a16="http://schemas.microsoft.com/office/drawing/2014/main" id="{B37F113C-E57A-8B0B-3796-3EE75C2429E1}"/>
              </a:ext>
            </a:extLst>
          </p:cNvPr>
          <p:cNvSpPr txBox="1"/>
          <p:nvPr/>
        </p:nvSpPr>
        <p:spPr>
          <a:xfrm>
            <a:off x="6742615" y="1007501"/>
            <a:ext cx="2069486" cy="938719"/>
          </a:xfrm>
          <a:prstGeom prst="rect">
            <a:avLst/>
          </a:prstGeom>
          <a:noFill/>
        </p:spPr>
        <p:txBody>
          <a:bodyPr wrap="square">
            <a:spAutoFit/>
          </a:bodyPr>
          <a:lstStyle/>
          <a:p>
            <a:r>
              <a:rPr lang="en-GB" sz="1100" dirty="0">
                <a:latin typeface="Tw Cen MT" panose="020B0602020104020603" pitchFamily="34" charset="0"/>
              </a:rPr>
              <a:t>This term computing is about </a:t>
            </a:r>
            <a:r>
              <a:rPr lang="en-GB" sz="1100" dirty="0" err="1">
                <a:latin typeface="Tw Cen MT" panose="020B0602020104020603" pitchFamily="34" charset="0"/>
              </a:rPr>
              <a:t>Microbits</a:t>
            </a:r>
            <a:r>
              <a:rPr lang="en-GB" sz="1100" dirty="0">
                <a:latin typeface="Tw Cen MT" panose="020B0602020104020603" pitchFamily="34" charset="0"/>
              </a:rPr>
              <a:t>, we will be making a step counter, a score keeper and radio blocks. We will also look at how computer networks work. </a:t>
            </a:r>
            <a:endParaRPr lang="en-GB" sz="1800" dirty="0">
              <a:latin typeface="Tw Cen MT" panose="020B0602020104020603" pitchFamily="34" charset="0"/>
            </a:endParaRPr>
          </a:p>
        </p:txBody>
      </p:sp>
      <p:sp>
        <p:nvSpPr>
          <p:cNvPr id="25" name="TextBox 24">
            <a:extLst>
              <a:ext uri="{FF2B5EF4-FFF2-40B4-BE49-F238E27FC236}">
                <a16:creationId xmlns:a16="http://schemas.microsoft.com/office/drawing/2014/main" id="{D10AF18C-0294-8F2E-27C0-4E5634805018}"/>
              </a:ext>
            </a:extLst>
          </p:cNvPr>
          <p:cNvSpPr txBox="1"/>
          <p:nvPr/>
        </p:nvSpPr>
        <p:spPr>
          <a:xfrm>
            <a:off x="6849732" y="2349195"/>
            <a:ext cx="2095458" cy="1277273"/>
          </a:xfrm>
          <a:prstGeom prst="rect">
            <a:avLst/>
          </a:prstGeom>
          <a:noFill/>
        </p:spPr>
        <p:txBody>
          <a:bodyPr wrap="square">
            <a:spAutoFit/>
          </a:bodyPr>
          <a:lstStyle/>
          <a:p>
            <a:r>
              <a:rPr lang="en-GB" sz="1100" dirty="0">
                <a:latin typeface="Tw Cen MT" panose="020B0602020104020603" pitchFamily="34" charset="0"/>
              </a:rPr>
              <a:t>In PE, we will be focusing on Basketball and Dance. In Basketball they will learn different tactics and how to move in different situations. In Dance, we will do dance by chance and rock and roll. </a:t>
            </a:r>
            <a:endParaRPr lang="en-GB" sz="1800" dirty="0">
              <a:latin typeface="Tw Cen MT" panose="020B0602020104020603" pitchFamily="34" charset="0"/>
            </a:endParaRPr>
          </a:p>
        </p:txBody>
      </p:sp>
      <p:sp>
        <p:nvSpPr>
          <p:cNvPr id="28" name="TextBox 27">
            <a:extLst>
              <a:ext uri="{FF2B5EF4-FFF2-40B4-BE49-F238E27FC236}">
                <a16:creationId xmlns:a16="http://schemas.microsoft.com/office/drawing/2014/main" id="{76E88746-AEFC-E337-5C94-B7EDDB600D31}"/>
              </a:ext>
            </a:extLst>
          </p:cNvPr>
          <p:cNvSpPr txBox="1"/>
          <p:nvPr/>
        </p:nvSpPr>
        <p:spPr>
          <a:xfrm>
            <a:off x="6711321" y="3900495"/>
            <a:ext cx="2069486" cy="1107996"/>
          </a:xfrm>
          <a:prstGeom prst="rect">
            <a:avLst/>
          </a:prstGeom>
          <a:noFill/>
        </p:spPr>
        <p:txBody>
          <a:bodyPr wrap="square">
            <a:spAutoFit/>
          </a:bodyPr>
          <a:lstStyle/>
          <a:p>
            <a:r>
              <a:rPr lang="en-GB" sz="1100" dirty="0">
                <a:latin typeface="Tw Cen MT" panose="020B0602020104020603" pitchFamily="34" charset="0"/>
              </a:rPr>
              <a:t>In RE, we will be learning about what Jesus would do by focusing on his teachings and parables. We will then investigate the question: If God is everywhere, why go to a place of worship?</a:t>
            </a:r>
            <a:endParaRPr lang="en-GB" sz="1800" dirty="0">
              <a:latin typeface="Tw Cen MT" panose="020B0602020104020603" pitchFamily="34" charset="0"/>
            </a:endParaRPr>
          </a:p>
        </p:txBody>
      </p:sp>
      <p:sp>
        <p:nvSpPr>
          <p:cNvPr id="29" name="TextBox 28">
            <a:extLst>
              <a:ext uri="{FF2B5EF4-FFF2-40B4-BE49-F238E27FC236}">
                <a16:creationId xmlns:a16="http://schemas.microsoft.com/office/drawing/2014/main" id="{B5338C9B-1007-533B-8B4A-450C80DFCFDD}"/>
              </a:ext>
            </a:extLst>
          </p:cNvPr>
          <p:cNvSpPr txBox="1"/>
          <p:nvPr/>
        </p:nvSpPr>
        <p:spPr>
          <a:xfrm>
            <a:off x="10031804" y="1069005"/>
            <a:ext cx="1873591" cy="938719"/>
          </a:xfrm>
          <a:prstGeom prst="rect">
            <a:avLst/>
          </a:prstGeom>
          <a:noFill/>
        </p:spPr>
        <p:txBody>
          <a:bodyPr wrap="square">
            <a:spAutoFit/>
          </a:bodyPr>
          <a:lstStyle/>
          <a:p>
            <a:r>
              <a:rPr lang="en-GB" sz="1100" dirty="0">
                <a:latin typeface="Tw Cen MT" panose="020B0602020104020603" pitchFamily="34" charset="0"/>
              </a:rPr>
              <a:t>In Music, we will be learning composing our own music and learning the chords. We will then look at different musical styles and compare them. </a:t>
            </a:r>
            <a:endParaRPr lang="en-GB" sz="1800" dirty="0">
              <a:latin typeface="Tw Cen MT" panose="020B0602020104020603" pitchFamily="34" charset="0"/>
            </a:endParaRPr>
          </a:p>
        </p:txBody>
      </p:sp>
      <p:sp>
        <p:nvSpPr>
          <p:cNvPr id="6" name="TextBox 5">
            <a:extLst>
              <a:ext uri="{FF2B5EF4-FFF2-40B4-BE49-F238E27FC236}">
                <a16:creationId xmlns:a16="http://schemas.microsoft.com/office/drawing/2014/main" id="{C0A7640C-4D4F-79C1-D7C2-031FF0140976}"/>
              </a:ext>
            </a:extLst>
          </p:cNvPr>
          <p:cNvSpPr txBox="1"/>
          <p:nvPr/>
        </p:nvSpPr>
        <p:spPr>
          <a:xfrm>
            <a:off x="9691602" y="2405800"/>
            <a:ext cx="2105879" cy="1107996"/>
          </a:xfrm>
          <a:prstGeom prst="rect">
            <a:avLst/>
          </a:prstGeom>
          <a:noFill/>
        </p:spPr>
        <p:txBody>
          <a:bodyPr wrap="square">
            <a:spAutoFit/>
          </a:bodyPr>
          <a:lstStyle/>
          <a:p>
            <a:r>
              <a:rPr lang="en-GB" sz="1100" dirty="0">
                <a:latin typeface="Tw Cen MT" panose="020B0602020104020603" pitchFamily="34" charset="0"/>
              </a:rPr>
              <a:t>In PSHE, our overarching topic is relationships and keeping safe. We will look at risks and how to minimise them, how to keep information safe and basic first aid, bullying, consent and advice.</a:t>
            </a:r>
            <a:endParaRPr lang="en-GB" sz="1800" dirty="0">
              <a:latin typeface="Tw Cen MT" panose="020B0602020104020603" pitchFamily="34" charset="0"/>
            </a:endParaRPr>
          </a:p>
        </p:txBody>
      </p:sp>
      <p:sp>
        <p:nvSpPr>
          <p:cNvPr id="31" name="TextBox 30">
            <a:extLst>
              <a:ext uri="{FF2B5EF4-FFF2-40B4-BE49-F238E27FC236}">
                <a16:creationId xmlns:a16="http://schemas.microsoft.com/office/drawing/2014/main" id="{0A9EFE79-4370-64E4-D3E2-092A554E61DB}"/>
              </a:ext>
            </a:extLst>
          </p:cNvPr>
          <p:cNvSpPr txBox="1"/>
          <p:nvPr/>
        </p:nvSpPr>
        <p:spPr>
          <a:xfrm>
            <a:off x="9786448" y="3756484"/>
            <a:ext cx="2055711" cy="769441"/>
          </a:xfrm>
          <a:prstGeom prst="rect">
            <a:avLst/>
          </a:prstGeom>
          <a:noFill/>
        </p:spPr>
        <p:txBody>
          <a:bodyPr wrap="square">
            <a:spAutoFit/>
          </a:bodyPr>
          <a:lstStyle/>
          <a:p>
            <a:r>
              <a:rPr lang="en-GB" sz="1100" dirty="0">
                <a:latin typeface="Tw Cen MT" panose="020B0602020104020603" pitchFamily="34" charset="0"/>
              </a:rPr>
              <a:t>In Spanish, we will focus on numbers 1-31, months and dates, transport, classroom items and school subjects. </a:t>
            </a:r>
            <a:endParaRPr lang="en-GB" sz="1800" dirty="0">
              <a:latin typeface="Tw Cen MT" panose="020B0602020104020603" pitchFamily="34" charset="0"/>
            </a:endParaRPr>
          </a:p>
        </p:txBody>
      </p:sp>
      <p:sp>
        <p:nvSpPr>
          <p:cNvPr id="16" name="TextBox 15">
            <a:extLst>
              <a:ext uri="{FF2B5EF4-FFF2-40B4-BE49-F238E27FC236}">
                <a16:creationId xmlns:a16="http://schemas.microsoft.com/office/drawing/2014/main" id="{025223FA-33EF-CB44-5C77-957C0CFC74BE}"/>
              </a:ext>
            </a:extLst>
          </p:cNvPr>
          <p:cNvSpPr txBox="1"/>
          <p:nvPr/>
        </p:nvSpPr>
        <p:spPr>
          <a:xfrm>
            <a:off x="3798589" y="1077259"/>
            <a:ext cx="2204041" cy="1107996"/>
          </a:xfrm>
          <a:prstGeom prst="rect">
            <a:avLst/>
          </a:prstGeom>
          <a:noFill/>
        </p:spPr>
        <p:txBody>
          <a:bodyPr wrap="square">
            <a:spAutoFit/>
          </a:bodyPr>
          <a:lstStyle/>
          <a:p>
            <a:r>
              <a:rPr lang="en-GB" sz="1100" dirty="0">
                <a:latin typeface="Tw Cen MT" panose="020B0602020104020603" pitchFamily="34" charset="0"/>
              </a:rPr>
              <a:t>In Science, we are exploring the planets and forces. This includes, gravity, the solar system, space, knowing what makes an object slow down and why different atmospheres are harder to move in.  </a:t>
            </a:r>
            <a:endParaRPr lang="en-GB" sz="1800" dirty="0">
              <a:latin typeface="Tw Cen MT" panose="020B0602020104020603" pitchFamily="34" charset="0"/>
            </a:endParaRPr>
          </a:p>
        </p:txBody>
      </p:sp>
      <p:sp>
        <p:nvSpPr>
          <p:cNvPr id="20" name="TextBox 19">
            <a:extLst>
              <a:ext uri="{FF2B5EF4-FFF2-40B4-BE49-F238E27FC236}">
                <a16:creationId xmlns:a16="http://schemas.microsoft.com/office/drawing/2014/main" id="{3673DCEF-1F41-FDA3-A295-9E643894196B}"/>
              </a:ext>
            </a:extLst>
          </p:cNvPr>
          <p:cNvSpPr txBox="1"/>
          <p:nvPr/>
        </p:nvSpPr>
        <p:spPr>
          <a:xfrm>
            <a:off x="3752156" y="2516259"/>
            <a:ext cx="2069486" cy="938719"/>
          </a:xfrm>
          <a:prstGeom prst="rect">
            <a:avLst/>
          </a:prstGeom>
          <a:noFill/>
        </p:spPr>
        <p:txBody>
          <a:bodyPr wrap="square">
            <a:spAutoFit/>
          </a:bodyPr>
          <a:lstStyle/>
          <a:p>
            <a:r>
              <a:rPr lang="en-GB" sz="1100" dirty="0">
                <a:latin typeface="Tw Cen MT" panose="020B0602020104020603" pitchFamily="34" charset="0"/>
              </a:rPr>
              <a:t>In Geography, we will look at natural resources and how humans have affected the planet. We will also look at biomes and the Amazon rainforest.  </a:t>
            </a:r>
            <a:endParaRPr lang="en-GB" sz="1800" dirty="0">
              <a:latin typeface="Tw Cen MT" panose="020B0602020104020603" pitchFamily="34" charset="0"/>
            </a:endParaRPr>
          </a:p>
        </p:txBody>
      </p:sp>
      <p:sp>
        <p:nvSpPr>
          <p:cNvPr id="33" name="TextBox 32">
            <a:extLst>
              <a:ext uri="{FF2B5EF4-FFF2-40B4-BE49-F238E27FC236}">
                <a16:creationId xmlns:a16="http://schemas.microsoft.com/office/drawing/2014/main" id="{EDF90267-B535-C729-6420-4EF3CA8F333C}"/>
              </a:ext>
            </a:extLst>
          </p:cNvPr>
          <p:cNvSpPr txBox="1"/>
          <p:nvPr/>
        </p:nvSpPr>
        <p:spPr>
          <a:xfrm>
            <a:off x="3866664" y="3824589"/>
            <a:ext cx="2069486" cy="938719"/>
          </a:xfrm>
          <a:prstGeom prst="rect">
            <a:avLst/>
          </a:prstGeom>
          <a:noFill/>
        </p:spPr>
        <p:txBody>
          <a:bodyPr wrap="square">
            <a:spAutoFit/>
          </a:bodyPr>
          <a:lstStyle/>
          <a:p>
            <a:r>
              <a:rPr lang="en-GB" sz="1100" dirty="0">
                <a:latin typeface="Tw Cen MT" panose="020B0602020104020603" pitchFamily="34" charset="0"/>
              </a:rPr>
              <a:t>In DT, we will be looking at automata toys and creating our own using a cam, slider and follower using a frame. We will then evaluate our prototype. </a:t>
            </a:r>
            <a:endParaRPr lang="en-GB" sz="1800" dirty="0">
              <a:latin typeface="Tw Cen MT" panose="020B0602020104020603" pitchFamily="34" charset="0"/>
            </a:endParaRPr>
          </a:p>
        </p:txBody>
      </p:sp>
    </p:spTree>
    <p:extLst>
      <p:ext uri="{BB962C8B-B14F-4D97-AF65-F5344CB8AC3E}">
        <p14:creationId xmlns:p14="http://schemas.microsoft.com/office/powerpoint/2010/main" val="41508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B9C2-59C9-84DF-D682-ECE6FB39F9B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A4B763-FE33-D49F-4A64-1B2B834DA467}"/>
              </a:ext>
            </a:extLst>
          </p:cNvPr>
          <p:cNvSpPr txBox="1"/>
          <p:nvPr/>
        </p:nvSpPr>
        <p:spPr>
          <a:xfrm>
            <a:off x="124109" y="30799"/>
            <a:ext cx="5760640" cy="646331"/>
          </a:xfrm>
          <a:prstGeom prst="rect">
            <a:avLst/>
          </a:prstGeom>
          <a:noFill/>
        </p:spPr>
        <p:txBody>
          <a:bodyPr wrap="square" rtlCol="0">
            <a:spAutoFit/>
          </a:bodyPr>
          <a:lstStyle/>
          <a:p>
            <a:r>
              <a:rPr lang="en-GB">
                <a:latin typeface="Tw Cen MT" panose="020B0602020104020603" pitchFamily="34" charset="0"/>
              </a:rPr>
              <a:t>Year 5 Spring 2026</a:t>
            </a:r>
          </a:p>
          <a:p>
            <a:endParaRPr lang="en-GB" dirty="0">
              <a:latin typeface="NTPreCursivefk" panose="03000400000000000000" pitchFamily="66" charset="0"/>
            </a:endParaRPr>
          </a:p>
        </p:txBody>
      </p:sp>
      <p:sp>
        <p:nvSpPr>
          <p:cNvPr id="14" name="TextBox 13">
            <a:extLst>
              <a:ext uri="{FF2B5EF4-FFF2-40B4-BE49-F238E27FC236}">
                <a16:creationId xmlns:a16="http://schemas.microsoft.com/office/drawing/2014/main" id="{AC4373D6-E2C3-7FEA-C600-93EE02A754A5}"/>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18145F4C-FE9D-D080-4445-8FAB701824B9}"/>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974558B6-78F8-D214-72D3-6EB4A78089B4}"/>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7B5A6DCA-033D-BDB3-A882-7ACB23F07586}"/>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DC2B92-7910-12D8-4F30-5CA8B7B71FC7}"/>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227C64ED-4AD8-448A-688D-5FBD3D3F30CF}"/>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DF62346F-7802-F143-F2B2-4BA0633AD301}"/>
              </a:ext>
            </a:extLst>
          </p:cNvPr>
          <p:cNvSpPr txBox="1"/>
          <p:nvPr/>
        </p:nvSpPr>
        <p:spPr>
          <a:xfrm>
            <a:off x="214503" y="821949"/>
            <a:ext cx="3886160" cy="7602081"/>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Monday. One will be a Little Wandle book/class reading book, matched to their reading ability and the other will be a library 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Encourage your child to read aloud daily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their storyteller voice (reading with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Pause for punctuation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a different voice for when characters speak.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prstClr val="black"/>
              </a:solidFill>
              <a:latin typeface="Tw Cen MT" panose="020B0602020104020603" pitchFamily="34" charset="0"/>
            </a:endParaRPr>
          </a:p>
          <a:p>
            <a:r>
              <a:rPr lang="en-GB" sz="1400" b="1">
                <a:solidFill>
                  <a:srgbClr val="000000"/>
                </a:solidFill>
                <a:latin typeface="Tw Cen MT" panose="020B0602020104020603" pitchFamily="34" charset="0"/>
              </a:rPr>
              <a:t>After reading the book, ask questions: to help to develop your child’s comprehension skills.</a:t>
            </a:r>
          </a:p>
          <a:p>
            <a:endParaRPr lang="en-GB" sz="1400" b="1" u="sng">
              <a:solidFill>
                <a:srgbClr val="000000"/>
              </a:solidFill>
              <a:latin typeface="Tw Cen MT" panose="020B0602020104020603" pitchFamily="34" charset="0"/>
            </a:endParaRPr>
          </a:p>
          <a:p>
            <a:r>
              <a:rPr lang="en-GB" sz="1400" u="sng">
                <a:solidFill>
                  <a:srgbClr val="000000"/>
                </a:solidFill>
                <a:latin typeface="Tw Cen MT" panose="020B0602020104020603"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a character. Which words in the text are used to describe them?</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Discuss any words that your child is unsure of. Use a dictionary to look at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Inference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one of the characters and tell me what you impression you get of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Find and show me the evidence in the story that made you think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endParaRPr lang="en-GB" sz="1400" u="sng">
              <a:latin typeface="Tw Cen MT" panose="020B0602020104020603" pitchFamily="34" charset="0"/>
            </a:endParaRPr>
          </a:p>
          <a:p>
            <a:endParaRPr lang="en-GB" sz="1400" u="sng">
              <a:latin typeface="Tw Cen MT" panose="020B0602020104020603" pitchFamily="34" charset="0"/>
            </a:endParaRPr>
          </a:p>
          <a:p>
            <a:pPr>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800">
              <a:solidFill>
                <a:prstClr val="black"/>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487A411A-9E65-C205-7249-A2527A193974}"/>
              </a:ext>
            </a:extLst>
          </p:cNvPr>
          <p:cNvSpPr txBox="1"/>
          <p:nvPr/>
        </p:nvSpPr>
        <p:spPr>
          <a:xfrm>
            <a:off x="4174438" y="835638"/>
            <a:ext cx="3886160"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Prediction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When reading - What do you think will happen next? What makes you think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Retrieval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Whose perspective is the story told from?</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Who are the main characters in the story?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How are they 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panose="020B0602020104020603" pitchFamily="34" charset="0"/>
              </a:rPr>
              <a:t>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Can you summarise the </a:t>
            </a:r>
            <a:r>
              <a:rPr lang="en-GB" sz="1400">
                <a:solidFill>
                  <a:prstClr val="black"/>
                </a:solidFill>
                <a:latin typeface="Tw Cen MT" panose="020B0602020104020603" pitchFamily="34" charset="0"/>
              </a:rPr>
              <a:t>events of the </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story in three sentences?</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prstClr val="black"/>
                </a:solidFill>
                <a:effectLst/>
                <a:uLnTx/>
                <a:uFillTx/>
                <a:latin typeface="Tw Cen MT" panose="020B0602020104020603" pitchFamily="34" charset="0"/>
              </a:rPr>
              <a:t>How would you recommend this text to someone else, without giving away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Lucida Console" panose="020B0609040504020204" pitchFamily="49" charset="0"/>
              <a:ea typeface="+mn-ea"/>
              <a:cs typeface="+mn-cs"/>
            </a:endParaRPr>
          </a:p>
        </p:txBody>
      </p:sp>
      <p:sp>
        <p:nvSpPr>
          <p:cNvPr id="6" name="TextBox 5">
            <a:extLst>
              <a:ext uri="{FF2B5EF4-FFF2-40B4-BE49-F238E27FC236}">
                <a16:creationId xmlns:a16="http://schemas.microsoft.com/office/drawing/2014/main" id="{3780B53F-CBA7-6385-ADB3-B01215381021}"/>
              </a:ext>
            </a:extLst>
          </p:cNvPr>
          <p:cNvSpPr txBox="1"/>
          <p:nvPr/>
        </p:nvSpPr>
        <p:spPr>
          <a:xfrm>
            <a:off x="8142635" y="813546"/>
            <a:ext cx="3886160" cy="54784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Tw Cen MT" panose="020B0602020104020603" pitchFamily="34" charset="0"/>
              </a:rPr>
              <a:t>PE</a:t>
            </a: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Our PE days are Wednesday and Friday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On these days, your child should come to school in their PE kit: a plain white t-shirt, black joggers or leggings and a school jumper or fleece.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solidFill>
                  <a:prstClr val="black"/>
                </a:solidFill>
                <a:latin typeface="Tw Cen MT" panose="020B0602020104020603" pitchFamily="34" charset="0"/>
              </a:rPr>
              <a:t>Homework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w Cen MT" panose="020B0602020104020603" pitchFamily="34" charset="0"/>
              </a:rPr>
              <a:t>Daily reading (reading book and library 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w Cen MT" panose="020B0602020104020603" pitchFamily="34" charset="0"/>
              </a:rPr>
              <a:t>Reading Plus/Reading eggs – 3x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prstClr val="black"/>
                </a:solidFill>
                <a:latin typeface="Tw Cen MT" panose="020B0602020104020603" pitchFamily="34" charset="0"/>
              </a:rPr>
              <a:t>TTRockstars</a:t>
            </a:r>
            <a:r>
              <a:rPr lang="en-GB" sz="1400" dirty="0">
                <a:solidFill>
                  <a:prstClr val="black"/>
                </a:solidFill>
                <a:latin typeface="Tw Cen MT" panose="020B0602020104020603" pitchFamily="34" charset="0"/>
              </a:rPr>
              <a:t> 3x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strike="noStrike" kern="1200" cap="none" spc="0" normalizeH="0" baseline="0" noProof="0" dirty="0">
                <a:ln>
                  <a:noFill/>
                </a:ln>
                <a:solidFill>
                  <a:prstClr val="black"/>
                </a:solidFill>
                <a:effectLst/>
                <a:uLnTx/>
                <a:uFillTx/>
                <a:latin typeface="Tw Cen MT" panose="020B0602020104020603" pitchFamily="34" charset="0"/>
              </a:rPr>
              <a:t>A weekly </a:t>
            </a:r>
            <a:r>
              <a:rPr lang="en-GB" sz="1400" dirty="0">
                <a:solidFill>
                  <a:prstClr val="black"/>
                </a:solidFill>
                <a:latin typeface="Tw Cen MT" panose="020B0602020104020603" pitchFamily="34" charset="0"/>
              </a:rPr>
              <a:t>maths and phonics/spelling task. These will be sent home as paper copies every  Friday and returned to school by the following Friday</a:t>
            </a:r>
            <a:r>
              <a:rPr lang="en-GB" sz="1400" u="sng" dirty="0">
                <a:solidFill>
                  <a:prstClr val="black"/>
                </a:solidFill>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solidFill>
                  <a:prstClr val="black"/>
                </a:solidFill>
                <a:latin typeface="Tw Cen MT" panose="020B0602020104020603" pitchFamily="34" charset="0"/>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dirty="0">
                <a:ln>
                  <a:noFill/>
                </a:ln>
                <a:solidFill>
                  <a:prstClr val="black"/>
                </a:solidFill>
                <a:effectLst/>
                <a:uLnTx/>
                <a:uFillTx/>
                <a:latin typeface="Tw Cen MT" panose="020B0602020104020603" pitchFamily="34" charset="0"/>
              </a:rPr>
              <a:t>We have a new class Instagram page which you can follow. We’ll be sharing and celebrating our learning with you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OakfieldHyde_Year5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highlight>
                <a:srgbClr val="FFFF00"/>
              </a:highlight>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highlight>
                <a:srgbClr val="FFFF00"/>
              </a:highlight>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D4C80670-3EC0-5915-BF31-10CF74870049}"/>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506B46EA-56D0-78E4-D0FE-5DC862BD4024}"/>
              </a:ext>
            </a:extLst>
          </p:cNvPr>
          <p:cNvPicPr>
            <a:picLocks noChangeAspect="1"/>
          </p:cNvPicPr>
          <p:nvPr/>
        </p:nvPicPr>
        <p:blipFill>
          <a:blip r:embed="rId5"/>
          <a:stretch>
            <a:fillRect/>
          </a:stretch>
        </p:blipFill>
        <p:spPr>
          <a:xfrm>
            <a:off x="11105159" y="799222"/>
            <a:ext cx="535736" cy="490463"/>
          </a:xfrm>
          <a:prstGeom prst="rect">
            <a:avLst/>
          </a:prstGeom>
        </p:spPr>
      </p:pic>
      <p:pic>
        <p:nvPicPr>
          <p:cNvPr id="9" name="Picture 8">
            <a:extLst>
              <a:ext uri="{FF2B5EF4-FFF2-40B4-BE49-F238E27FC236}">
                <a16:creationId xmlns:a16="http://schemas.microsoft.com/office/drawing/2014/main" id="{13F45ED9-CEE6-F5CD-CA40-243349D3FB3A}"/>
              </a:ext>
            </a:extLst>
          </p:cNvPr>
          <p:cNvPicPr>
            <a:picLocks noChangeAspect="1"/>
          </p:cNvPicPr>
          <p:nvPr/>
        </p:nvPicPr>
        <p:blipFill>
          <a:blip r:embed="rId6"/>
          <a:stretch>
            <a:fillRect/>
          </a:stretch>
        </p:blipFill>
        <p:spPr>
          <a:xfrm>
            <a:off x="9977294" y="1949375"/>
            <a:ext cx="439263" cy="418144"/>
          </a:xfrm>
          <a:prstGeom prst="rect">
            <a:avLst/>
          </a:prstGeom>
        </p:spPr>
      </p:pic>
      <p:pic>
        <p:nvPicPr>
          <p:cNvPr id="12" name="Picture 11">
            <a:extLst>
              <a:ext uri="{FF2B5EF4-FFF2-40B4-BE49-F238E27FC236}">
                <a16:creationId xmlns:a16="http://schemas.microsoft.com/office/drawing/2014/main" id="{D98BAB2E-071E-CC27-C47E-67BC1BA1E1F6}"/>
              </a:ext>
            </a:extLst>
          </p:cNvPr>
          <p:cNvPicPr>
            <a:picLocks noChangeAspect="1"/>
          </p:cNvPicPr>
          <p:nvPr/>
        </p:nvPicPr>
        <p:blipFill>
          <a:blip r:embed="rId4"/>
          <a:stretch>
            <a:fillRect/>
          </a:stretch>
        </p:blipFill>
        <p:spPr>
          <a:xfrm>
            <a:off x="9471618" y="1949375"/>
            <a:ext cx="475616" cy="424517"/>
          </a:xfrm>
          <a:prstGeom prst="rect">
            <a:avLst/>
          </a:prstGeom>
        </p:spPr>
      </p:pic>
      <p:pic>
        <p:nvPicPr>
          <p:cNvPr id="8" name="Picture 7">
            <a:extLst>
              <a:ext uri="{FF2B5EF4-FFF2-40B4-BE49-F238E27FC236}">
                <a16:creationId xmlns:a16="http://schemas.microsoft.com/office/drawing/2014/main" id="{4FD0E616-3D09-348F-555C-D934C46D91B9}"/>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8975597" y="3849886"/>
            <a:ext cx="436662" cy="471066"/>
          </a:xfrm>
          <a:prstGeom prst="rect">
            <a:avLst/>
          </a:prstGeom>
        </p:spPr>
      </p:pic>
      <p:pic>
        <p:nvPicPr>
          <p:cNvPr id="7" name="Picture 6">
            <a:extLst>
              <a:ext uri="{FF2B5EF4-FFF2-40B4-BE49-F238E27FC236}">
                <a16:creationId xmlns:a16="http://schemas.microsoft.com/office/drawing/2014/main" id="{C1FBDD39-153E-986D-D7F0-EA2283E3644E}"/>
              </a:ext>
            </a:extLst>
          </p:cNvPr>
          <p:cNvPicPr>
            <a:picLocks noChangeAspect="1"/>
          </p:cNvPicPr>
          <p:nvPr/>
        </p:nvPicPr>
        <p:blipFill>
          <a:blip r:embed="rId8"/>
          <a:stretch>
            <a:fillRect/>
          </a:stretch>
        </p:blipFill>
        <p:spPr>
          <a:xfrm>
            <a:off x="10416557" y="1938715"/>
            <a:ext cx="446594" cy="446594"/>
          </a:xfrm>
          <a:prstGeom prst="rect">
            <a:avLst/>
          </a:prstGeom>
        </p:spPr>
      </p:pic>
    </p:spTree>
    <p:extLst>
      <p:ext uri="{BB962C8B-B14F-4D97-AF65-F5344CB8AC3E}">
        <p14:creationId xmlns:p14="http://schemas.microsoft.com/office/powerpoint/2010/main" val="3370546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FF223F-3A57-4295-9B21-FD292E663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3f33-a440-4ef8-82f6-332943134ace"/>
    <ds:schemaRef ds:uri="6a051225-211a-4978-8e1f-418ef71e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77EEB-E0FC-4DF5-8E88-4412643F5114}">
  <ds:schemaRefs>
    <ds:schemaRef ds:uri="http://purl.org/dc/terms/"/>
    <ds:schemaRef ds:uri="http://schemas.microsoft.com/office/2006/documentManagement/types"/>
    <ds:schemaRef ds:uri="http://purl.org/dc/elements/1.1/"/>
    <ds:schemaRef ds:uri="6a051225-211a-4978-8e1f-418ef71e904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8b373f33-a440-4ef8-82f6-332943134ace"/>
    <ds:schemaRef ds:uri="http://www.w3.org/XML/1998/namespace"/>
  </ds:schemaRefs>
</ds:datastoreItem>
</file>

<file path=customXml/itemProps3.xml><?xml version="1.0" encoding="utf-8"?>
<ds:datastoreItem xmlns:ds="http://schemas.openxmlformats.org/officeDocument/2006/customXml" ds:itemID="{F08FBF8B-4F47-49E0-BAEA-51E37A37F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783</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H Barber (OP)</cp:lastModifiedBy>
  <cp:revision>1</cp:revision>
  <dcterms:created xsi:type="dcterms:W3CDTF">2025-09-05T14:18:00Z</dcterms:created>
  <dcterms:modified xsi:type="dcterms:W3CDTF">2026-01-09T15:58:04Z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