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83" r:id="rId5"/>
    <p:sldId id="28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9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hamberlain (OP)" userId="a22c31bb-8835-47b8-a275-6750a7d161bb" providerId="ADAL" clId="{C6230019-7D19-4CCC-8000-166267D32E2B}"/>
    <pc:docChg chg="modSld sldOrd">
      <pc:chgData name="D Chamberlain (OP)" userId="a22c31bb-8835-47b8-a275-6750a7d161bb" providerId="ADAL" clId="{C6230019-7D19-4CCC-8000-166267D32E2B}" dt="2025-10-02T13:18:47.132" v="1"/>
      <pc:docMkLst>
        <pc:docMk/>
      </pc:docMkLst>
      <pc:sldChg chg="ord">
        <pc:chgData name="D Chamberlain (OP)" userId="a22c31bb-8835-47b8-a275-6750a7d161bb" providerId="ADAL" clId="{C6230019-7D19-4CCC-8000-166267D32E2B}" dt="2025-10-02T13:18:47.132" v="1"/>
        <pc:sldMkLst>
          <pc:docMk/>
          <pc:sldMk cId="2241749202"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13260-2D98-4D5E-B5E3-EAB7BC69BCBB}"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1F474-7580-4851-A498-E6B786C54B8F}" type="slidenum">
              <a:rPr lang="en-GB" smtClean="0"/>
              <a:t>‹#›</a:t>
            </a:fld>
            <a:endParaRPr lang="en-GB"/>
          </a:p>
        </p:txBody>
      </p:sp>
    </p:spTree>
    <p:extLst>
      <p:ext uri="{BB962C8B-B14F-4D97-AF65-F5344CB8AC3E}">
        <p14:creationId xmlns:p14="http://schemas.microsoft.com/office/powerpoint/2010/main" val="209037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70FAC-F4BE-58E4-9EDD-1C2366F36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87FB9-2748-3420-74E2-70C47EBC0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A6306-46AB-4B7F-D495-51A99A9EFF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5EE621D-CB2D-F678-BD35-8A9AA35D6243}"/>
              </a:ext>
            </a:extLst>
          </p:cNvPr>
          <p:cNvSpPr>
            <a:spLocks noGrp="1"/>
          </p:cNvSpPr>
          <p:nvPr>
            <p:ph type="sldNum" sz="quarter" idx="10"/>
          </p:nvPr>
        </p:nvSpPr>
        <p:spPr/>
        <p:txBody>
          <a:bodyPr/>
          <a:lstStyle/>
          <a:p>
            <a:fld id="{30AB1EA2-12F7-4158-8D98-FF4AC855800A}" type="slidenum">
              <a:rPr lang="en-GB" smtClean="0"/>
              <a:t>1</a:t>
            </a:fld>
            <a:endParaRPr lang="en-GB"/>
          </a:p>
        </p:txBody>
      </p:sp>
    </p:spTree>
    <p:extLst>
      <p:ext uri="{BB962C8B-B14F-4D97-AF65-F5344CB8AC3E}">
        <p14:creationId xmlns:p14="http://schemas.microsoft.com/office/powerpoint/2010/main" val="8831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AE16-37B8-6990-A20E-C7878BDEA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1E8E2-1630-A088-8CEE-5C5F3E840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947E4-0965-0CEB-6369-89DA42D7EEC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C45016-0C74-DB51-1482-07EB76F18A4C}"/>
              </a:ext>
            </a:extLst>
          </p:cNvPr>
          <p:cNvSpPr>
            <a:spLocks noGrp="1"/>
          </p:cNvSpPr>
          <p:nvPr>
            <p:ph type="sldNum" sz="quarter" idx="10"/>
          </p:nvPr>
        </p:nvSpPr>
        <p:spPr/>
        <p:txBody>
          <a:bodyPr/>
          <a:lstStyle/>
          <a:p>
            <a:fld id="{30AB1EA2-12F7-4158-8D98-FF4AC855800A}" type="slidenum">
              <a:rPr lang="en-GB" smtClean="0"/>
              <a:t>2</a:t>
            </a:fld>
            <a:endParaRPr lang="en-GB"/>
          </a:p>
        </p:txBody>
      </p:sp>
    </p:spTree>
    <p:extLst>
      <p:ext uri="{BB962C8B-B14F-4D97-AF65-F5344CB8AC3E}">
        <p14:creationId xmlns:p14="http://schemas.microsoft.com/office/powerpoint/2010/main" val="369794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E604-9554-B453-3CF8-B51E638A93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076D5F8-42A5-B4E7-0E46-86625B958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486AE30-3CF5-6ACC-379A-0D063D065D00}"/>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5" name="Footer Placeholder 4">
            <a:extLst>
              <a:ext uri="{FF2B5EF4-FFF2-40B4-BE49-F238E27FC236}">
                <a16:creationId xmlns:a16="http://schemas.microsoft.com/office/drawing/2014/main" id="{286379F3-B7C7-D8ED-1D8E-62C14EB7B5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5084E-3E5F-CF72-E089-4AE41C0EBDD8}"/>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34877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D9F2-F5E1-95B7-1B97-1C935D083F0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33DFA87-92AD-2219-49CF-84205CD551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3D83F8-50CC-92D0-06F6-8CE64A00D107}"/>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5" name="Footer Placeholder 4">
            <a:extLst>
              <a:ext uri="{FF2B5EF4-FFF2-40B4-BE49-F238E27FC236}">
                <a16:creationId xmlns:a16="http://schemas.microsoft.com/office/drawing/2014/main" id="{9CBD700C-5D76-280D-C9A0-6D1F415BB2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D9B30-05FA-D61E-9C07-DB4D1AC87C4D}"/>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199571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7CD5E-22AF-D0C3-76C7-15F595A5748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1316D64-3FB4-B155-5EA9-2D4E3B858D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018C45-8EED-A006-44DC-EDBC678B8314}"/>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5" name="Footer Placeholder 4">
            <a:extLst>
              <a:ext uri="{FF2B5EF4-FFF2-40B4-BE49-F238E27FC236}">
                <a16:creationId xmlns:a16="http://schemas.microsoft.com/office/drawing/2014/main" id="{96813712-D092-9546-4527-D45C49CC0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FFDAC9-0DCD-51D0-95E0-0F8FF2B9089A}"/>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21193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67BF-46D9-A7AC-7440-3B22CECF59B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DF8CBA-271F-A7F2-BE7F-6CB685380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D4DFB2-0C16-B003-B34F-5B2D3F5FEE90}"/>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5" name="Footer Placeholder 4">
            <a:extLst>
              <a:ext uri="{FF2B5EF4-FFF2-40B4-BE49-F238E27FC236}">
                <a16:creationId xmlns:a16="http://schemas.microsoft.com/office/drawing/2014/main" id="{2796B6F4-F845-05B9-1FE4-5CB88165DE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F335A9-7471-A710-2E0D-20CF5F41D71E}"/>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232757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D54-FFDD-2A1F-176F-055DC54FA40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7F31F3B-6526-8D22-BE40-A496B8748F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3CB130-1C27-C04B-50C1-47449CA93EEB}"/>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5" name="Footer Placeholder 4">
            <a:extLst>
              <a:ext uri="{FF2B5EF4-FFF2-40B4-BE49-F238E27FC236}">
                <a16:creationId xmlns:a16="http://schemas.microsoft.com/office/drawing/2014/main" id="{E1568F8D-EBC0-1AF2-E730-E55B713915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9D7B1-D10E-62DF-B877-9133CEE8DE25}"/>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308413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95DC-958D-BE97-77D5-3834190ACD3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284105C-CFA4-ACD2-E233-104050B8B96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4C628A1-F550-9136-2EDF-86CD1A9C61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4D3E415-9C13-1D74-8551-7C254E14A764}"/>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6" name="Footer Placeholder 5">
            <a:extLst>
              <a:ext uri="{FF2B5EF4-FFF2-40B4-BE49-F238E27FC236}">
                <a16:creationId xmlns:a16="http://schemas.microsoft.com/office/drawing/2014/main" id="{919782D9-59C2-7F1D-7808-8194DDD533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63BC7B-DE09-DF35-8D41-5840B97D7276}"/>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427205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ECBC-200D-85EF-6939-5B4ADAF33FD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7336E63-B7E2-67E0-9F29-05135CE680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68391F-14A1-D129-8763-7EC8654E55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02875FD-195F-29F5-9F06-9072E91A7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1180C1-B600-A96B-31B3-D9334745B0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F425121-6AE9-6799-7BF1-73216108AA1C}"/>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8" name="Footer Placeholder 7">
            <a:extLst>
              <a:ext uri="{FF2B5EF4-FFF2-40B4-BE49-F238E27FC236}">
                <a16:creationId xmlns:a16="http://schemas.microsoft.com/office/drawing/2014/main" id="{593F4E08-A026-D40C-AD67-7F5A26C351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E6F9EF-F100-7FD9-6237-BBB85A761CC5}"/>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235290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10E7-1264-A00E-C8FB-7B08091675C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D951593-BAD1-CB82-12E0-2B1183F5B449}"/>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4" name="Footer Placeholder 3">
            <a:extLst>
              <a:ext uri="{FF2B5EF4-FFF2-40B4-BE49-F238E27FC236}">
                <a16:creationId xmlns:a16="http://schemas.microsoft.com/office/drawing/2014/main" id="{A8693C6F-8A40-28CB-0931-D9161E1A49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BB5FE5-178F-E3E4-8E24-6B3152C24FC8}"/>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231176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7EDCDA-6764-C32E-BFDD-4F934B3B40E2}"/>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3" name="Footer Placeholder 2">
            <a:extLst>
              <a:ext uri="{FF2B5EF4-FFF2-40B4-BE49-F238E27FC236}">
                <a16:creationId xmlns:a16="http://schemas.microsoft.com/office/drawing/2014/main" id="{271D81AF-0DAB-9532-C78F-CDE332FCD4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02FEC1-9FC1-7858-5CDC-A32240DA3CE2}"/>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19958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A459-5AF0-1B27-3AEF-72B9314023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3D034AC-0A63-9FBB-3225-4B4D40269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31A161D-FEC6-B3AC-E83A-B976A020A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7A1CE0-8856-5432-8464-251B0F15B72A}"/>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6" name="Footer Placeholder 5">
            <a:extLst>
              <a:ext uri="{FF2B5EF4-FFF2-40B4-BE49-F238E27FC236}">
                <a16:creationId xmlns:a16="http://schemas.microsoft.com/office/drawing/2014/main" id="{6166B9E2-C7ED-748B-6942-10203C23F1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B1CA2D-11C8-8F78-CF54-505708FEF93C}"/>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209908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663C-FDE4-D20F-896A-7FD74D4518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9DF71E3-196C-B7B5-9E4F-CA659CB24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6594D2-2C03-00CA-FB34-E1D6F5A4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A3A1AE-1737-DE00-2FCD-EFD95F00365F}"/>
              </a:ext>
            </a:extLst>
          </p:cNvPr>
          <p:cNvSpPr>
            <a:spLocks noGrp="1"/>
          </p:cNvSpPr>
          <p:nvPr>
            <p:ph type="dt" sz="half" idx="10"/>
          </p:nvPr>
        </p:nvSpPr>
        <p:spPr/>
        <p:txBody>
          <a:bodyPr/>
          <a:lstStyle/>
          <a:p>
            <a:fld id="{81E5DACE-6F55-465A-9584-94D47A97D50A}" type="datetimeFigureOut">
              <a:rPr lang="en-GB" smtClean="0"/>
              <a:t>02/10/2025</a:t>
            </a:fld>
            <a:endParaRPr lang="en-GB"/>
          </a:p>
        </p:txBody>
      </p:sp>
      <p:sp>
        <p:nvSpPr>
          <p:cNvPr id="6" name="Footer Placeholder 5">
            <a:extLst>
              <a:ext uri="{FF2B5EF4-FFF2-40B4-BE49-F238E27FC236}">
                <a16:creationId xmlns:a16="http://schemas.microsoft.com/office/drawing/2014/main" id="{3C1F714D-4850-F527-97B3-3E074976B1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C2F884-23F4-E6FE-685F-E101A6536FAE}"/>
              </a:ext>
            </a:extLst>
          </p:cNvPr>
          <p:cNvSpPr>
            <a:spLocks noGrp="1"/>
          </p:cNvSpPr>
          <p:nvPr>
            <p:ph type="sldNum" sz="quarter" idx="12"/>
          </p:nvPr>
        </p:nvSpPr>
        <p:spPr/>
        <p:txBody>
          <a:bodyPr/>
          <a:lstStyle/>
          <a:p>
            <a:fld id="{943415AB-1BA4-4AE0-A7E2-891D984EFDBA}" type="slidenum">
              <a:rPr lang="en-GB" smtClean="0"/>
              <a:t>‹#›</a:t>
            </a:fld>
            <a:endParaRPr lang="en-GB"/>
          </a:p>
        </p:txBody>
      </p:sp>
    </p:spTree>
    <p:extLst>
      <p:ext uri="{BB962C8B-B14F-4D97-AF65-F5344CB8AC3E}">
        <p14:creationId xmlns:p14="http://schemas.microsoft.com/office/powerpoint/2010/main" val="415636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3A6FC6-3AE9-E502-0782-3FE192BE3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93FF221-5635-8F7B-13DB-0D8B4FDEB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9168222-5952-A4E0-AE3E-660B8CF57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E5DACE-6F55-465A-9584-94D47A97D50A}" type="datetimeFigureOut">
              <a:rPr lang="en-GB" smtClean="0"/>
              <a:t>02/10/2025</a:t>
            </a:fld>
            <a:endParaRPr lang="en-GB"/>
          </a:p>
        </p:txBody>
      </p:sp>
      <p:sp>
        <p:nvSpPr>
          <p:cNvPr id="5" name="Footer Placeholder 4">
            <a:extLst>
              <a:ext uri="{FF2B5EF4-FFF2-40B4-BE49-F238E27FC236}">
                <a16:creationId xmlns:a16="http://schemas.microsoft.com/office/drawing/2014/main" id="{D1B5EE29-D171-706D-56F3-200773B9D2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F4CAFD8-63C7-95C7-9B0D-7B1144D20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3415AB-1BA4-4AE0-A7E2-891D984EFDBA}" type="slidenum">
              <a:rPr lang="en-GB" smtClean="0"/>
              <a:t>‹#›</a:t>
            </a:fld>
            <a:endParaRPr lang="en-GB"/>
          </a:p>
        </p:txBody>
      </p:sp>
    </p:spTree>
    <p:extLst>
      <p:ext uri="{BB962C8B-B14F-4D97-AF65-F5344CB8AC3E}">
        <p14:creationId xmlns:p14="http://schemas.microsoft.com/office/powerpoint/2010/main" val="502348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1D871-1FD4-6F5B-4EB8-646814A0CFF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61CAC7D-23B1-DB9A-1185-CF175C517998}"/>
              </a:ext>
            </a:extLst>
          </p:cNvPr>
          <p:cNvPicPr>
            <a:picLocks noChangeAspect="1"/>
          </p:cNvPicPr>
          <p:nvPr/>
        </p:nvPicPr>
        <p:blipFill>
          <a:blip r:embed="rId3">
            <a:duotone>
              <a:schemeClr val="bg2">
                <a:shade val="45000"/>
                <a:satMod val="135000"/>
              </a:schemeClr>
              <a:prstClr val="white"/>
            </a:duotone>
          </a:blip>
          <a:stretch>
            <a:fillRect/>
          </a:stretch>
        </p:blipFill>
        <p:spPr>
          <a:xfrm>
            <a:off x="9017209" y="0"/>
            <a:ext cx="3174791" cy="6851643"/>
          </a:xfrm>
          <a:prstGeom prst="rect">
            <a:avLst/>
          </a:prstGeom>
        </p:spPr>
      </p:pic>
      <p:sp>
        <p:nvSpPr>
          <p:cNvPr id="10" name="Rectangle 9">
            <a:extLst>
              <a:ext uri="{FF2B5EF4-FFF2-40B4-BE49-F238E27FC236}">
                <a16:creationId xmlns:a16="http://schemas.microsoft.com/office/drawing/2014/main" id="{7D9DA0A7-A848-548C-A73A-AB8A207DEE46}"/>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
            <a:extLst>
              <a:ext uri="{FF2B5EF4-FFF2-40B4-BE49-F238E27FC236}">
                <a16:creationId xmlns:a16="http://schemas.microsoft.com/office/drawing/2014/main" id="{57D8350C-90FE-257A-BB37-C7E0B8675AAD}"/>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0058680" y="6525344"/>
            <a:ext cx="609321" cy="332656"/>
          </a:xfrm>
          <a:prstGeom prst="rect">
            <a:avLst/>
          </a:prstGeom>
          <a:noFill/>
          <a:ln w="9525">
            <a:noFill/>
            <a:miter lim="800000"/>
            <a:headEnd/>
            <a:tailEnd/>
          </a:ln>
        </p:spPr>
      </p:pic>
      <p:sp>
        <p:nvSpPr>
          <p:cNvPr id="5" name="TextBox 4">
            <a:extLst>
              <a:ext uri="{FF2B5EF4-FFF2-40B4-BE49-F238E27FC236}">
                <a16:creationId xmlns:a16="http://schemas.microsoft.com/office/drawing/2014/main" id="{9B4B41F9-7C3B-B38C-1201-73B0F9A299D1}"/>
              </a:ext>
            </a:extLst>
          </p:cNvPr>
          <p:cNvSpPr txBox="1"/>
          <p:nvPr/>
        </p:nvSpPr>
        <p:spPr>
          <a:xfrm>
            <a:off x="127116" y="49066"/>
            <a:ext cx="5760640" cy="923330"/>
          </a:xfrm>
          <a:prstGeom prst="rect">
            <a:avLst/>
          </a:prstGeom>
          <a:noFill/>
        </p:spPr>
        <p:txBody>
          <a:bodyPr wrap="square" rtlCol="0">
            <a:spAutoFit/>
          </a:bodyPr>
          <a:lstStyle/>
          <a:p>
            <a:r>
              <a:rPr lang="en-GB">
                <a:latin typeface="Tw Cen MT" panose="020B0602020104020603" pitchFamily="34" charset="0"/>
              </a:rPr>
              <a:t>Year 6 Autumn 2025</a:t>
            </a:r>
          </a:p>
          <a:p>
            <a:r>
              <a:rPr lang="en-GB">
                <a:latin typeface="Tw Cen MT" panose="020B0602020104020603" pitchFamily="34" charset="0"/>
              </a:rPr>
              <a:t>Our learning this term</a:t>
            </a:r>
          </a:p>
          <a:p>
            <a:endParaRPr lang="en-GB">
              <a:latin typeface="Tw Cen MT" panose="020B0602020104020603" pitchFamily="34" charset="0"/>
            </a:endParaRPr>
          </a:p>
        </p:txBody>
      </p:sp>
      <p:sp>
        <p:nvSpPr>
          <p:cNvPr id="44" name="TextBox 43">
            <a:extLst>
              <a:ext uri="{FF2B5EF4-FFF2-40B4-BE49-F238E27FC236}">
                <a16:creationId xmlns:a16="http://schemas.microsoft.com/office/drawing/2014/main" id="{6AA1F58E-CFF0-C5F0-CCF2-7272541CD374}"/>
              </a:ext>
            </a:extLst>
          </p:cNvPr>
          <p:cNvSpPr txBox="1"/>
          <p:nvPr/>
        </p:nvSpPr>
        <p:spPr>
          <a:xfrm>
            <a:off x="10363340" y="3432177"/>
            <a:ext cx="2006103"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45" name="TextBox 44">
            <a:extLst>
              <a:ext uri="{FF2B5EF4-FFF2-40B4-BE49-F238E27FC236}">
                <a16:creationId xmlns:a16="http://schemas.microsoft.com/office/drawing/2014/main" id="{08E2757E-EA29-8F12-0A4C-86686C87737E}"/>
              </a:ext>
            </a:extLst>
          </p:cNvPr>
          <p:cNvSpPr txBox="1"/>
          <p:nvPr/>
        </p:nvSpPr>
        <p:spPr>
          <a:xfrm>
            <a:off x="8901698" y="4534339"/>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pic>
        <p:nvPicPr>
          <p:cNvPr id="2" name="Picture 1">
            <a:extLst>
              <a:ext uri="{FF2B5EF4-FFF2-40B4-BE49-F238E27FC236}">
                <a16:creationId xmlns:a16="http://schemas.microsoft.com/office/drawing/2014/main" id="{2FA50B5A-9000-8B7A-FA8E-93F4C4CE15BE}"/>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1040131" y="6175111"/>
            <a:ext cx="985641" cy="544301"/>
          </a:xfrm>
          <a:prstGeom prst="rect">
            <a:avLst/>
          </a:prstGeom>
        </p:spPr>
      </p:pic>
      <p:sp>
        <p:nvSpPr>
          <p:cNvPr id="17" name="Rectangle 16">
            <a:extLst>
              <a:ext uri="{FF2B5EF4-FFF2-40B4-BE49-F238E27FC236}">
                <a16:creationId xmlns:a16="http://schemas.microsoft.com/office/drawing/2014/main" id="{5D3A1E2C-1CCC-EACE-8456-3F255368D757}"/>
              </a:ext>
            </a:extLst>
          </p:cNvPr>
          <p:cNvSpPr/>
          <p:nvPr/>
        </p:nvSpPr>
        <p:spPr>
          <a:xfrm>
            <a:off x="164057" y="2372491"/>
            <a:ext cx="2815118" cy="1206671"/>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11C5F47C-B499-2EFD-1940-64530ACFAE41}"/>
              </a:ext>
            </a:extLst>
          </p:cNvPr>
          <p:cNvPicPr>
            <a:picLocks noChangeAspect="1"/>
          </p:cNvPicPr>
          <p:nvPr/>
        </p:nvPicPr>
        <p:blipFill>
          <a:blip r:embed="rId6"/>
          <a:stretch>
            <a:fillRect/>
          </a:stretch>
        </p:blipFill>
        <p:spPr>
          <a:xfrm>
            <a:off x="185104" y="3756484"/>
            <a:ext cx="2815118" cy="1299304"/>
          </a:xfrm>
          <a:prstGeom prst="rect">
            <a:avLst/>
          </a:prstGeom>
        </p:spPr>
      </p:pic>
      <p:pic>
        <p:nvPicPr>
          <p:cNvPr id="4" name="Picture 4">
            <a:extLst>
              <a:ext uri="{FF2B5EF4-FFF2-40B4-BE49-F238E27FC236}">
                <a16:creationId xmlns:a16="http://schemas.microsoft.com/office/drawing/2014/main" id="{437AC325-FD26-B4D7-482C-2B23F8E0F247}"/>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92370" y="5837690"/>
            <a:ext cx="1024468" cy="883699"/>
          </a:xfrm>
          <a:prstGeom prst="rect">
            <a:avLst/>
          </a:prstGeom>
          <a:noFill/>
          <a:ln w="9525">
            <a:noFill/>
            <a:miter lim="800000"/>
            <a:headEnd/>
            <a:tailEnd/>
          </a:ln>
        </p:spPr>
      </p:pic>
      <p:pic>
        <p:nvPicPr>
          <p:cNvPr id="7" name="Picture 6">
            <a:extLst>
              <a:ext uri="{FF2B5EF4-FFF2-40B4-BE49-F238E27FC236}">
                <a16:creationId xmlns:a16="http://schemas.microsoft.com/office/drawing/2014/main" id="{65DF172D-B969-3F5F-BD65-6DABCF58B83D}"/>
              </a:ext>
            </a:extLst>
          </p:cNvPr>
          <p:cNvPicPr>
            <a:picLocks noChangeAspect="1"/>
          </p:cNvPicPr>
          <p:nvPr/>
        </p:nvPicPr>
        <p:blipFill>
          <a:blip r:embed="rId8">
            <a:clrChange>
              <a:clrFrom>
                <a:srgbClr val="F4F4F6"/>
              </a:clrFrom>
              <a:clrTo>
                <a:srgbClr val="F4F4F6">
                  <a:alpha val="0"/>
                </a:srgbClr>
              </a:clrTo>
            </a:clrChange>
          </a:blip>
          <a:stretch>
            <a:fillRect/>
          </a:stretch>
        </p:blipFill>
        <p:spPr>
          <a:xfrm>
            <a:off x="222554" y="2410472"/>
            <a:ext cx="735866" cy="659019"/>
          </a:xfrm>
          <a:prstGeom prst="rect">
            <a:avLst/>
          </a:prstGeom>
        </p:spPr>
      </p:pic>
      <p:pic>
        <p:nvPicPr>
          <p:cNvPr id="12" name="Picture 11">
            <a:extLst>
              <a:ext uri="{FF2B5EF4-FFF2-40B4-BE49-F238E27FC236}">
                <a16:creationId xmlns:a16="http://schemas.microsoft.com/office/drawing/2014/main" id="{4350B2EA-B4BA-0EBF-FD49-E7E1CED304EE}"/>
              </a:ext>
            </a:extLst>
          </p:cNvPr>
          <p:cNvPicPr>
            <a:picLocks noChangeAspect="1"/>
          </p:cNvPicPr>
          <p:nvPr/>
        </p:nvPicPr>
        <p:blipFill>
          <a:blip r:embed="rId9">
            <a:clrChange>
              <a:clrFrom>
                <a:srgbClr val="F4F4F6"/>
              </a:clrFrom>
              <a:clrTo>
                <a:srgbClr val="F4F4F6">
                  <a:alpha val="0"/>
                </a:srgbClr>
              </a:clrTo>
            </a:clrChange>
          </a:blip>
          <a:stretch>
            <a:fillRect/>
          </a:stretch>
        </p:blipFill>
        <p:spPr>
          <a:xfrm>
            <a:off x="245950" y="3838540"/>
            <a:ext cx="689075" cy="684256"/>
          </a:xfrm>
          <a:prstGeom prst="rect">
            <a:avLst/>
          </a:prstGeom>
        </p:spPr>
      </p:pic>
      <p:pic>
        <p:nvPicPr>
          <p:cNvPr id="16" name="Picture 15">
            <a:extLst>
              <a:ext uri="{FF2B5EF4-FFF2-40B4-BE49-F238E27FC236}">
                <a16:creationId xmlns:a16="http://schemas.microsoft.com/office/drawing/2014/main" id="{31DFB8F2-2ABE-9643-745E-2FB555DD0A18}"/>
              </a:ext>
            </a:extLst>
          </p:cNvPr>
          <p:cNvPicPr>
            <a:picLocks noChangeAspect="1"/>
          </p:cNvPicPr>
          <p:nvPr/>
        </p:nvPicPr>
        <p:blipFill>
          <a:blip r:embed="rId10"/>
          <a:stretch>
            <a:fillRect/>
          </a:stretch>
        </p:blipFill>
        <p:spPr>
          <a:xfrm>
            <a:off x="1084615" y="1123132"/>
            <a:ext cx="810613" cy="1071026"/>
          </a:xfrm>
          <a:prstGeom prst="rect">
            <a:avLst/>
          </a:prstGeom>
        </p:spPr>
      </p:pic>
      <p:pic>
        <p:nvPicPr>
          <p:cNvPr id="18" name="Picture 17">
            <a:extLst>
              <a:ext uri="{FF2B5EF4-FFF2-40B4-BE49-F238E27FC236}">
                <a16:creationId xmlns:a16="http://schemas.microsoft.com/office/drawing/2014/main" id="{F76BF545-9ED0-527B-5A5A-27D8D3CAD78D}"/>
              </a:ext>
            </a:extLst>
          </p:cNvPr>
          <p:cNvPicPr>
            <a:picLocks noChangeAspect="1"/>
          </p:cNvPicPr>
          <p:nvPr/>
        </p:nvPicPr>
        <p:blipFill>
          <a:blip r:embed="rId11"/>
          <a:stretch>
            <a:fillRect/>
          </a:stretch>
        </p:blipFill>
        <p:spPr>
          <a:xfrm>
            <a:off x="181867" y="1123132"/>
            <a:ext cx="793473" cy="1077583"/>
          </a:xfrm>
          <a:prstGeom prst="rect">
            <a:avLst/>
          </a:prstGeom>
        </p:spPr>
      </p:pic>
      <p:pic>
        <p:nvPicPr>
          <p:cNvPr id="23" name="Picture 22">
            <a:extLst>
              <a:ext uri="{FF2B5EF4-FFF2-40B4-BE49-F238E27FC236}">
                <a16:creationId xmlns:a16="http://schemas.microsoft.com/office/drawing/2014/main" id="{1B664268-425A-FD82-CDE0-B36041FCD14F}"/>
              </a:ext>
            </a:extLst>
          </p:cNvPr>
          <p:cNvPicPr>
            <a:picLocks noChangeAspect="1"/>
          </p:cNvPicPr>
          <p:nvPr/>
        </p:nvPicPr>
        <p:blipFill>
          <a:blip r:embed="rId6"/>
          <a:stretch>
            <a:fillRect/>
          </a:stretch>
        </p:blipFill>
        <p:spPr>
          <a:xfrm>
            <a:off x="157428" y="5223536"/>
            <a:ext cx="2821748" cy="1351450"/>
          </a:xfrm>
          <a:prstGeom prst="rect">
            <a:avLst/>
          </a:prstGeom>
        </p:spPr>
      </p:pic>
      <p:pic>
        <p:nvPicPr>
          <p:cNvPr id="20" name="Picture 19">
            <a:extLst>
              <a:ext uri="{FF2B5EF4-FFF2-40B4-BE49-F238E27FC236}">
                <a16:creationId xmlns:a16="http://schemas.microsoft.com/office/drawing/2014/main" id="{293930F0-D98A-FC8B-6785-92FF8F636A6B}"/>
              </a:ext>
            </a:extLst>
          </p:cNvPr>
          <p:cNvPicPr>
            <a:picLocks noChangeAspect="1"/>
          </p:cNvPicPr>
          <p:nvPr/>
        </p:nvPicPr>
        <p:blipFill>
          <a:blip r:embed="rId12"/>
          <a:stretch>
            <a:fillRect/>
          </a:stretch>
        </p:blipFill>
        <p:spPr>
          <a:xfrm>
            <a:off x="2017165" y="1123133"/>
            <a:ext cx="940470" cy="1071026"/>
          </a:xfrm>
          <a:prstGeom prst="rect">
            <a:avLst/>
          </a:prstGeom>
        </p:spPr>
      </p:pic>
      <p:pic>
        <p:nvPicPr>
          <p:cNvPr id="60" name="Picture 59">
            <a:extLst>
              <a:ext uri="{FF2B5EF4-FFF2-40B4-BE49-F238E27FC236}">
                <a16:creationId xmlns:a16="http://schemas.microsoft.com/office/drawing/2014/main" id="{917691D3-C172-1FB4-28A7-BC7D7AFAB14F}"/>
              </a:ext>
            </a:extLst>
          </p:cNvPr>
          <p:cNvPicPr>
            <a:picLocks noChangeAspect="1"/>
          </p:cNvPicPr>
          <p:nvPr/>
        </p:nvPicPr>
        <p:blipFill>
          <a:blip r:embed="rId13"/>
          <a:stretch>
            <a:fillRect/>
          </a:stretch>
        </p:blipFill>
        <p:spPr>
          <a:xfrm>
            <a:off x="3115733" y="997961"/>
            <a:ext cx="2840982" cy="1225402"/>
          </a:xfrm>
          <a:prstGeom prst="rect">
            <a:avLst/>
          </a:prstGeom>
        </p:spPr>
      </p:pic>
      <p:pic>
        <p:nvPicPr>
          <p:cNvPr id="48" name="Picture 47">
            <a:extLst>
              <a:ext uri="{FF2B5EF4-FFF2-40B4-BE49-F238E27FC236}">
                <a16:creationId xmlns:a16="http://schemas.microsoft.com/office/drawing/2014/main" id="{0CDC1FFB-B8EB-0DE4-9AF0-A4D98323AD50}"/>
              </a:ext>
            </a:extLst>
          </p:cNvPr>
          <p:cNvPicPr>
            <a:picLocks noChangeAspect="1"/>
          </p:cNvPicPr>
          <p:nvPr/>
        </p:nvPicPr>
        <p:blipFill>
          <a:blip r:embed="rId14"/>
          <a:stretch>
            <a:fillRect/>
          </a:stretch>
        </p:blipFill>
        <p:spPr>
          <a:xfrm>
            <a:off x="3096861" y="2362948"/>
            <a:ext cx="2840982" cy="1228396"/>
          </a:xfrm>
          <a:prstGeom prst="rect">
            <a:avLst/>
          </a:prstGeom>
        </p:spPr>
      </p:pic>
      <p:pic>
        <p:nvPicPr>
          <p:cNvPr id="24" name="Picture 23">
            <a:extLst>
              <a:ext uri="{FF2B5EF4-FFF2-40B4-BE49-F238E27FC236}">
                <a16:creationId xmlns:a16="http://schemas.microsoft.com/office/drawing/2014/main" id="{5AE2FEB3-A53A-783C-3204-CCFD20C221F2}"/>
              </a:ext>
            </a:extLst>
          </p:cNvPr>
          <p:cNvPicPr>
            <a:picLocks noChangeAspect="1"/>
          </p:cNvPicPr>
          <p:nvPr/>
        </p:nvPicPr>
        <p:blipFill>
          <a:blip r:embed="rId15">
            <a:clrChange>
              <a:clrFrom>
                <a:srgbClr val="F4F4F6"/>
              </a:clrFrom>
              <a:clrTo>
                <a:srgbClr val="F4F4F6">
                  <a:alpha val="0"/>
                </a:srgbClr>
              </a:clrTo>
            </a:clrChange>
          </a:blip>
          <a:stretch>
            <a:fillRect/>
          </a:stretch>
        </p:blipFill>
        <p:spPr>
          <a:xfrm>
            <a:off x="245950" y="5316253"/>
            <a:ext cx="633955" cy="603137"/>
          </a:xfrm>
          <a:prstGeom prst="rect">
            <a:avLst/>
          </a:prstGeom>
        </p:spPr>
      </p:pic>
      <p:pic>
        <p:nvPicPr>
          <p:cNvPr id="26" name="Picture 25">
            <a:extLst>
              <a:ext uri="{FF2B5EF4-FFF2-40B4-BE49-F238E27FC236}">
                <a16:creationId xmlns:a16="http://schemas.microsoft.com/office/drawing/2014/main" id="{BD4BAE90-3790-353C-3C22-75F4BC24EF6D}"/>
              </a:ext>
            </a:extLst>
          </p:cNvPr>
          <p:cNvPicPr>
            <a:picLocks noChangeAspect="1"/>
          </p:cNvPicPr>
          <p:nvPr/>
        </p:nvPicPr>
        <p:blipFill>
          <a:blip r:embed="rId16">
            <a:clrChange>
              <a:clrFrom>
                <a:srgbClr val="F4F4F6"/>
              </a:clrFrom>
              <a:clrTo>
                <a:srgbClr val="F4F4F6">
                  <a:alpha val="0"/>
                </a:srgbClr>
              </a:clrTo>
            </a:clrChange>
          </a:blip>
          <a:stretch>
            <a:fillRect/>
          </a:stretch>
        </p:blipFill>
        <p:spPr>
          <a:xfrm>
            <a:off x="3128075" y="1077259"/>
            <a:ext cx="764904" cy="754028"/>
          </a:xfrm>
          <a:prstGeom prst="rect">
            <a:avLst/>
          </a:prstGeom>
        </p:spPr>
      </p:pic>
      <p:pic>
        <p:nvPicPr>
          <p:cNvPr id="56" name="Picture 55">
            <a:extLst>
              <a:ext uri="{FF2B5EF4-FFF2-40B4-BE49-F238E27FC236}">
                <a16:creationId xmlns:a16="http://schemas.microsoft.com/office/drawing/2014/main" id="{2CCA3BF3-88D6-B2BF-7739-258A01AF28FB}"/>
              </a:ext>
            </a:extLst>
          </p:cNvPr>
          <p:cNvPicPr>
            <a:picLocks noChangeAspect="1"/>
          </p:cNvPicPr>
          <p:nvPr/>
        </p:nvPicPr>
        <p:blipFill>
          <a:blip r:embed="rId17"/>
          <a:stretch>
            <a:fillRect/>
          </a:stretch>
        </p:blipFill>
        <p:spPr>
          <a:xfrm>
            <a:off x="3106005" y="5211183"/>
            <a:ext cx="2822693" cy="1353429"/>
          </a:xfrm>
          <a:prstGeom prst="rect">
            <a:avLst/>
          </a:prstGeom>
        </p:spPr>
      </p:pic>
      <p:pic>
        <p:nvPicPr>
          <p:cNvPr id="54" name="Picture 53">
            <a:extLst>
              <a:ext uri="{FF2B5EF4-FFF2-40B4-BE49-F238E27FC236}">
                <a16:creationId xmlns:a16="http://schemas.microsoft.com/office/drawing/2014/main" id="{01021726-E22E-7FAB-34DA-0D9098BF7A44}"/>
              </a:ext>
            </a:extLst>
          </p:cNvPr>
          <p:cNvPicPr>
            <a:picLocks noChangeAspect="1"/>
          </p:cNvPicPr>
          <p:nvPr/>
        </p:nvPicPr>
        <p:blipFill>
          <a:blip r:embed="rId18"/>
          <a:stretch>
            <a:fillRect/>
          </a:stretch>
        </p:blipFill>
        <p:spPr>
          <a:xfrm>
            <a:off x="3115733" y="3742691"/>
            <a:ext cx="2816596" cy="1298561"/>
          </a:xfrm>
          <a:prstGeom prst="rect">
            <a:avLst/>
          </a:prstGeom>
        </p:spPr>
      </p:pic>
      <p:pic>
        <p:nvPicPr>
          <p:cNvPr id="30" name="Picture 29">
            <a:extLst>
              <a:ext uri="{FF2B5EF4-FFF2-40B4-BE49-F238E27FC236}">
                <a16:creationId xmlns:a16="http://schemas.microsoft.com/office/drawing/2014/main" id="{977C6EAA-B2B6-9BA8-3C71-F8ECCF47F822}"/>
              </a:ext>
            </a:extLst>
          </p:cNvPr>
          <p:cNvPicPr>
            <a:picLocks noChangeAspect="1"/>
          </p:cNvPicPr>
          <p:nvPr/>
        </p:nvPicPr>
        <p:blipFill>
          <a:blip r:embed="rId19">
            <a:clrChange>
              <a:clrFrom>
                <a:srgbClr val="F4F4F6"/>
              </a:clrFrom>
              <a:clrTo>
                <a:srgbClr val="F4F4F6">
                  <a:alpha val="0"/>
                </a:srgbClr>
              </a:clrTo>
            </a:clrChange>
          </a:blip>
          <a:stretch>
            <a:fillRect/>
          </a:stretch>
        </p:blipFill>
        <p:spPr>
          <a:xfrm>
            <a:off x="3094686" y="2361914"/>
            <a:ext cx="730294" cy="710120"/>
          </a:xfrm>
          <a:prstGeom prst="rect">
            <a:avLst/>
          </a:prstGeom>
        </p:spPr>
      </p:pic>
      <p:pic>
        <p:nvPicPr>
          <p:cNvPr id="32" name="Picture 31">
            <a:extLst>
              <a:ext uri="{FF2B5EF4-FFF2-40B4-BE49-F238E27FC236}">
                <a16:creationId xmlns:a16="http://schemas.microsoft.com/office/drawing/2014/main" id="{2FEEB4CF-35BB-A72D-AC08-7760F30FB6B9}"/>
              </a:ext>
            </a:extLst>
          </p:cNvPr>
          <p:cNvPicPr>
            <a:picLocks noChangeAspect="1"/>
          </p:cNvPicPr>
          <p:nvPr/>
        </p:nvPicPr>
        <p:blipFill>
          <a:blip r:embed="rId20">
            <a:clrChange>
              <a:clrFrom>
                <a:srgbClr val="F4F4F6"/>
              </a:clrFrom>
              <a:clrTo>
                <a:srgbClr val="F4F4F6">
                  <a:alpha val="0"/>
                </a:srgbClr>
              </a:clrTo>
            </a:clrChange>
          </a:blip>
          <a:stretch>
            <a:fillRect/>
          </a:stretch>
        </p:blipFill>
        <p:spPr>
          <a:xfrm>
            <a:off x="3175556" y="3875866"/>
            <a:ext cx="550741" cy="682261"/>
          </a:xfrm>
          <a:prstGeom prst="rect">
            <a:avLst/>
          </a:prstGeom>
        </p:spPr>
      </p:pic>
      <p:pic>
        <p:nvPicPr>
          <p:cNvPr id="34" name="Picture 33">
            <a:extLst>
              <a:ext uri="{FF2B5EF4-FFF2-40B4-BE49-F238E27FC236}">
                <a16:creationId xmlns:a16="http://schemas.microsoft.com/office/drawing/2014/main" id="{597A6C4B-9FB4-486A-1D45-C52F7556F469}"/>
              </a:ext>
            </a:extLst>
          </p:cNvPr>
          <p:cNvPicPr>
            <a:picLocks noChangeAspect="1"/>
          </p:cNvPicPr>
          <p:nvPr/>
        </p:nvPicPr>
        <p:blipFill>
          <a:blip r:embed="rId21">
            <a:clrChange>
              <a:clrFrom>
                <a:srgbClr val="F4F4F6"/>
              </a:clrFrom>
              <a:clrTo>
                <a:srgbClr val="F4F4F6">
                  <a:alpha val="0"/>
                </a:srgbClr>
              </a:clrTo>
            </a:clrChange>
          </a:blip>
          <a:stretch>
            <a:fillRect/>
          </a:stretch>
        </p:blipFill>
        <p:spPr>
          <a:xfrm>
            <a:off x="3102914" y="5256235"/>
            <a:ext cx="776077" cy="808033"/>
          </a:xfrm>
          <a:prstGeom prst="rect">
            <a:avLst/>
          </a:prstGeom>
        </p:spPr>
      </p:pic>
      <p:pic>
        <p:nvPicPr>
          <p:cNvPr id="50" name="Picture 49">
            <a:extLst>
              <a:ext uri="{FF2B5EF4-FFF2-40B4-BE49-F238E27FC236}">
                <a16:creationId xmlns:a16="http://schemas.microsoft.com/office/drawing/2014/main" id="{6E6818B9-EE2C-4087-8F2D-E15C798EFDC7}"/>
              </a:ext>
            </a:extLst>
          </p:cNvPr>
          <p:cNvPicPr>
            <a:picLocks noChangeAspect="1"/>
          </p:cNvPicPr>
          <p:nvPr/>
        </p:nvPicPr>
        <p:blipFill>
          <a:blip r:embed="rId14"/>
          <a:stretch>
            <a:fillRect/>
          </a:stretch>
        </p:blipFill>
        <p:spPr>
          <a:xfrm>
            <a:off x="6060716" y="2384159"/>
            <a:ext cx="2840982" cy="1195003"/>
          </a:xfrm>
          <a:prstGeom prst="rect">
            <a:avLst/>
          </a:prstGeom>
        </p:spPr>
      </p:pic>
      <p:pic>
        <p:nvPicPr>
          <p:cNvPr id="55" name="Picture 54">
            <a:extLst>
              <a:ext uri="{FF2B5EF4-FFF2-40B4-BE49-F238E27FC236}">
                <a16:creationId xmlns:a16="http://schemas.microsoft.com/office/drawing/2014/main" id="{A10CBD1C-E0C9-9DB5-7947-0E88E6FC0F2C}"/>
              </a:ext>
            </a:extLst>
          </p:cNvPr>
          <p:cNvPicPr>
            <a:picLocks noChangeAspect="1"/>
          </p:cNvPicPr>
          <p:nvPr/>
        </p:nvPicPr>
        <p:blipFill>
          <a:blip r:embed="rId22"/>
          <a:stretch>
            <a:fillRect/>
          </a:stretch>
        </p:blipFill>
        <p:spPr>
          <a:xfrm>
            <a:off x="6083251" y="3742691"/>
            <a:ext cx="2816596" cy="1298561"/>
          </a:xfrm>
          <a:prstGeom prst="rect">
            <a:avLst/>
          </a:prstGeom>
        </p:spPr>
      </p:pic>
      <p:pic>
        <p:nvPicPr>
          <p:cNvPr id="41" name="Picture 40">
            <a:extLst>
              <a:ext uri="{FF2B5EF4-FFF2-40B4-BE49-F238E27FC236}">
                <a16:creationId xmlns:a16="http://schemas.microsoft.com/office/drawing/2014/main" id="{379E997D-0420-230A-84A6-E8215137584B}"/>
              </a:ext>
            </a:extLst>
          </p:cNvPr>
          <p:cNvPicPr>
            <a:picLocks noChangeAspect="1"/>
          </p:cNvPicPr>
          <p:nvPr/>
        </p:nvPicPr>
        <p:blipFill>
          <a:blip r:embed="rId23">
            <a:clrChange>
              <a:clrFrom>
                <a:srgbClr val="F4F4F6"/>
              </a:clrFrom>
              <a:clrTo>
                <a:srgbClr val="F4F4F6">
                  <a:alpha val="0"/>
                </a:srgbClr>
              </a:clrTo>
            </a:clrChange>
          </a:blip>
          <a:stretch>
            <a:fillRect/>
          </a:stretch>
        </p:blipFill>
        <p:spPr>
          <a:xfrm>
            <a:off x="6124344" y="3807448"/>
            <a:ext cx="865304" cy="791029"/>
          </a:xfrm>
          <a:prstGeom prst="rect">
            <a:avLst/>
          </a:prstGeom>
        </p:spPr>
      </p:pic>
      <p:pic>
        <p:nvPicPr>
          <p:cNvPr id="62" name="Picture 61">
            <a:extLst>
              <a:ext uri="{FF2B5EF4-FFF2-40B4-BE49-F238E27FC236}">
                <a16:creationId xmlns:a16="http://schemas.microsoft.com/office/drawing/2014/main" id="{B65C3E27-4CD4-322D-08A5-C91988E8CB0B}"/>
              </a:ext>
            </a:extLst>
          </p:cNvPr>
          <p:cNvPicPr>
            <a:picLocks noChangeAspect="1"/>
          </p:cNvPicPr>
          <p:nvPr/>
        </p:nvPicPr>
        <p:blipFill>
          <a:blip r:embed="rId24"/>
          <a:stretch>
            <a:fillRect/>
          </a:stretch>
        </p:blipFill>
        <p:spPr>
          <a:xfrm>
            <a:off x="6052463" y="1043798"/>
            <a:ext cx="2840982" cy="1225402"/>
          </a:xfrm>
          <a:prstGeom prst="rect">
            <a:avLst/>
          </a:prstGeom>
        </p:spPr>
      </p:pic>
      <p:pic>
        <p:nvPicPr>
          <p:cNvPr id="57" name="Picture 56">
            <a:extLst>
              <a:ext uri="{FF2B5EF4-FFF2-40B4-BE49-F238E27FC236}">
                <a16:creationId xmlns:a16="http://schemas.microsoft.com/office/drawing/2014/main" id="{C7A4E048-97BD-E0E7-EDC3-030817980D0D}"/>
              </a:ext>
            </a:extLst>
          </p:cNvPr>
          <p:cNvPicPr>
            <a:picLocks noChangeAspect="1"/>
          </p:cNvPicPr>
          <p:nvPr/>
        </p:nvPicPr>
        <p:blipFill>
          <a:blip r:embed="rId17"/>
          <a:stretch>
            <a:fillRect/>
          </a:stretch>
        </p:blipFill>
        <p:spPr>
          <a:xfrm>
            <a:off x="6080202" y="5211182"/>
            <a:ext cx="2822693" cy="1353429"/>
          </a:xfrm>
          <a:prstGeom prst="rect">
            <a:avLst/>
          </a:prstGeom>
        </p:spPr>
      </p:pic>
      <p:pic>
        <p:nvPicPr>
          <p:cNvPr id="43" name="Picture 42">
            <a:extLst>
              <a:ext uri="{FF2B5EF4-FFF2-40B4-BE49-F238E27FC236}">
                <a16:creationId xmlns:a16="http://schemas.microsoft.com/office/drawing/2014/main" id="{DB4986A8-9D5B-C860-5341-11E96CEE36AA}"/>
              </a:ext>
            </a:extLst>
          </p:cNvPr>
          <p:cNvPicPr>
            <a:picLocks noChangeAspect="1"/>
          </p:cNvPicPr>
          <p:nvPr/>
        </p:nvPicPr>
        <p:blipFill>
          <a:blip r:embed="rId25">
            <a:clrChange>
              <a:clrFrom>
                <a:srgbClr val="F4F4F6"/>
              </a:clrFrom>
              <a:clrTo>
                <a:srgbClr val="F4F4F6">
                  <a:alpha val="0"/>
                </a:srgbClr>
              </a:clrTo>
            </a:clrChange>
          </a:blip>
          <a:stretch>
            <a:fillRect/>
          </a:stretch>
        </p:blipFill>
        <p:spPr>
          <a:xfrm>
            <a:off x="6148006" y="2439130"/>
            <a:ext cx="635142" cy="631727"/>
          </a:xfrm>
          <a:prstGeom prst="rect">
            <a:avLst/>
          </a:prstGeom>
        </p:spPr>
      </p:pic>
      <p:pic>
        <p:nvPicPr>
          <p:cNvPr id="47" name="Picture 46">
            <a:extLst>
              <a:ext uri="{FF2B5EF4-FFF2-40B4-BE49-F238E27FC236}">
                <a16:creationId xmlns:a16="http://schemas.microsoft.com/office/drawing/2014/main" id="{174E7686-59F8-30C1-A4D3-F6C2B88E8186}"/>
              </a:ext>
            </a:extLst>
          </p:cNvPr>
          <p:cNvPicPr>
            <a:picLocks noChangeAspect="1"/>
          </p:cNvPicPr>
          <p:nvPr/>
        </p:nvPicPr>
        <p:blipFill>
          <a:blip r:embed="rId26">
            <a:clrChange>
              <a:clrFrom>
                <a:srgbClr val="F4F4F6"/>
              </a:clrFrom>
              <a:clrTo>
                <a:srgbClr val="F4F4F6">
                  <a:alpha val="0"/>
                </a:srgbClr>
              </a:clrTo>
            </a:clrChange>
          </a:blip>
          <a:stretch>
            <a:fillRect/>
          </a:stretch>
        </p:blipFill>
        <p:spPr>
          <a:xfrm>
            <a:off x="6056562" y="1010276"/>
            <a:ext cx="1000868" cy="642603"/>
          </a:xfrm>
          <a:prstGeom prst="rect">
            <a:avLst/>
          </a:prstGeom>
        </p:spPr>
      </p:pic>
      <p:pic>
        <p:nvPicPr>
          <p:cNvPr id="49" name="Picture 48">
            <a:extLst>
              <a:ext uri="{FF2B5EF4-FFF2-40B4-BE49-F238E27FC236}">
                <a16:creationId xmlns:a16="http://schemas.microsoft.com/office/drawing/2014/main" id="{13A95F7E-E0C5-C3B3-63AC-E8FCD35C6307}"/>
              </a:ext>
            </a:extLst>
          </p:cNvPr>
          <p:cNvPicPr>
            <a:picLocks noChangeAspect="1"/>
          </p:cNvPicPr>
          <p:nvPr/>
        </p:nvPicPr>
        <p:blipFill>
          <a:blip r:embed="rId27">
            <a:clrChange>
              <a:clrFrom>
                <a:srgbClr val="F4F4F6"/>
              </a:clrFrom>
              <a:clrTo>
                <a:srgbClr val="F4F4F6">
                  <a:alpha val="0"/>
                </a:srgbClr>
              </a:clrTo>
            </a:clrChange>
          </a:blip>
          <a:stretch>
            <a:fillRect/>
          </a:stretch>
        </p:blipFill>
        <p:spPr>
          <a:xfrm>
            <a:off x="6144297" y="5286191"/>
            <a:ext cx="642559" cy="665715"/>
          </a:xfrm>
          <a:prstGeom prst="rect">
            <a:avLst/>
          </a:prstGeom>
        </p:spPr>
      </p:pic>
      <p:pic>
        <p:nvPicPr>
          <p:cNvPr id="52" name="Picture 51">
            <a:extLst>
              <a:ext uri="{FF2B5EF4-FFF2-40B4-BE49-F238E27FC236}">
                <a16:creationId xmlns:a16="http://schemas.microsoft.com/office/drawing/2014/main" id="{892E6FB5-58BA-7B68-49A4-483D12DB57E3}"/>
              </a:ext>
            </a:extLst>
          </p:cNvPr>
          <p:cNvPicPr>
            <a:picLocks noChangeAspect="1"/>
          </p:cNvPicPr>
          <p:nvPr/>
        </p:nvPicPr>
        <p:blipFill>
          <a:blip r:embed="rId14"/>
          <a:stretch>
            <a:fillRect/>
          </a:stretch>
        </p:blipFill>
        <p:spPr>
          <a:xfrm>
            <a:off x="8959510" y="1057036"/>
            <a:ext cx="2840982" cy="1209774"/>
          </a:xfrm>
          <a:prstGeom prst="rect">
            <a:avLst/>
          </a:prstGeom>
        </p:spPr>
      </p:pic>
      <p:pic>
        <p:nvPicPr>
          <p:cNvPr id="59" name="Picture 58">
            <a:extLst>
              <a:ext uri="{FF2B5EF4-FFF2-40B4-BE49-F238E27FC236}">
                <a16:creationId xmlns:a16="http://schemas.microsoft.com/office/drawing/2014/main" id="{DD3EA31F-D24C-77EC-3113-88CCB570248F}"/>
              </a:ext>
            </a:extLst>
          </p:cNvPr>
          <p:cNvPicPr>
            <a:picLocks noChangeAspect="1"/>
          </p:cNvPicPr>
          <p:nvPr/>
        </p:nvPicPr>
        <p:blipFill>
          <a:blip r:embed="rId28"/>
          <a:stretch>
            <a:fillRect/>
          </a:stretch>
        </p:blipFill>
        <p:spPr>
          <a:xfrm>
            <a:off x="8983896" y="2382271"/>
            <a:ext cx="2816596" cy="1196891"/>
          </a:xfrm>
          <a:prstGeom prst="rect">
            <a:avLst/>
          </a:prstGeom>
        </p:spPr>
      </p:pic>
      <p:pic>
        <p:nvPicPr>
          <p:cNvPr id="51" name="Picture 50">
            <a:extLst>
              <a:ext uri="{FF2B5EF4-FFF2-40B4-BE49-F238E27FC236}">
                <a16:creationId xmlns:a16="http://schemas.microsoft.com/office/drawing/2014/main" id="{30CD6590-2F13-C215-1F07-93A0C940B582}"/>
              </a:ext>
            </a:extLst>
          </p:cNvPr>
          <p:cNvPicPr>
            <a:picLocks noChangeAspect="1"/>
          </p:cNvPicPr>
          <p:nvPr/>
        </p:nvPicPr>
        <p:blipFill>
          <a:blip r:embed="rId29">
            <a:clrChange>
              <a:clrFrom>
                <a:srgbClr val="F4F4F6"/>
              </a:clrFrom>
              <a:clrTo>
                <a:srgbClr val="F4F4F6">
                  <a:alpha val="0"/>
                </a:srgbClr>
              </a:clrTo>
            </a:clrChange>
          </a:blip>
          <a:stretch>
            <a:fillRect/>
          </a:stretch>
        </p:blipFill>
        <p:spPr>
          <a:xfrm>
            <a:off x="8945332" y="1145119"/>
            <a:ext cx="701852" cy="686168"/>
          </a:xfrm>
          <a:prstGeom prst="rect">
            <a:avLst/>
          </a:prstGeom>
        </p:spPr>
      </p:pic>
      <p:pic>
        <p:nvPicPr>
          <p:cNvPr id="53" name="Picture 52">
            <a:extLst>
              <a:ext uri="{FF2B5EF4-FFF2-40B4-BE49-F238E27FC236}">
                <a16:creationId xmlns:a16="http://schemas.microsoft.com/office/drawing/2014/main" id="{77E566FE-6A1B-EE8D-2F98-D1381ABC07F3}"/>
              </a:ext>
            </a:extLst>
          </p:cNvPr>
          <p:cNvPicPr>
            <a:picLocks noChangeAspect="1"/>
          </p:cNvPicPr>
          <p:nvPr/>
        </p:nvPicPr>
        <p:blipFill>
          <a:blip r:embed="rId30">
            <a:clrChange>
              <a:clrFrom>
                <a:srgbClr val="F4F4F6"/>
              </a:clrFrom>
              <a:clrTo>
                <a:srgbClr val="F4F4F6">
                  <a:alpha val="0"/>
                </a:srgbClr>
              </a:clrTo>
            </a:clrChange>
          </a:blip>
          <a:stretch>
            <a:fillRect/>
          </a:stretch>
        </p:blipFill>
        <p:spPr>
          <a:xfrm>
            <a:off x="8970061" y="2420103"/>
            <a:ext cx="784150" cy="538609"/>
          </a:xfrm>
          <a:prstGeom prst="rect">
            <a:avLst/>
          </a:prstGeom>
        </p:spPr>
      </p:pic>
      <p:sp>
        <p:nvSpPr>
          <p:cNvPr id="3" name="TextBox 2">
            <a:extLst>
              <a:ext uri="{FF2B5EF4-FFF2-40B4-BE49-F238E27FC236}">
                <a16:creationId xmlns:a16="http://schemas.microsoft.com/office/drawing/2014/main" id="{D1041C8B-B6B8-3DE4-A46D-A555EC097BD6}"/>
              </a:ext>
            </a:extLst>
          </p:cNvPr>
          <p:cNvSpPr txBox="1"/>
          <p:nvPr/>
        </p:nvSpPr>
        <p:spPr>
          <a:xfrm>
            <a:off x="127116" y="875858"/>
            <a:ext cx="3982146" cy="276999"/>
          </a:xfrm>
          <a:prstGeom prst="rect">
            <a:avLst/>
          </a:prstGeom>
          <a:noFill/>
        </p:spPr>
        <p:txBody>
          <a:bodyPr wrap="square" rtlCol="0">
            <a:spAutoFit/>
          </a:bodyPr>
          <a:lstStyle/>
          <a:p>
            <a:r>
              <a:rPr lang="en-GB" sz="1200">
                <a:latin typeface="Tw Cen MT" panose="020B0602020104020603" pitchFamily="34" charset="0"/>
              </a:rPr>
              <a:t>In English, we will be focusing on these texts:</a:t>
            </a:r>
          </a:p>
        </p:txBody>
      </p:sp>
      <p:sp>
        <p:nvSpPr>
          <p:cNvPr id="11" name="TextBox 10">
            <a:extLst>
              <a:ext uri="{FF2B5EF4-FFF2-40B4-BE49-F238E27FC236}">
                <a16:creationId xmlns:a16="http://schemas.microsoft.com/office/drawing/2014/main" id="{CC681C16-0856-4D24-8943-23ED8EC7ECF3}"/>
              </a:ext>
            </a:extLst>
          </p:cNvPr>
          <p:cNvSpPr txBox="1"/>
          <p:nvPr/>
        </p:nvSpPr>
        <p:spPr>
          <a:xfrm>
            <a:off x="911631" y="2361914"/>
            <a:ext cx="2067544" cy="1384995"/>
          </a:xfrm>
          <a:prstGeom prst="rect">
            <a:avLst/>
          </a:prstGeom>
          <a:noFill/>
        </p:spPr>
        <p:txBody>
          <a:bodyPr wrap="square">
            <a:spAutoFit/>
          </a:bodyPr>
          <a:lstStyle/>
          <a:p>
            <a:r>
              <a:rPr lang="en-GB" sz="1100">
                <a:latin typeface="Tw Cen MT" panose="020B0602020104020603" pitchFamily="34" charset="0"/>
              </a:rPr>
              <a:t>In reading, we will be developing our comprehension skills: predicting, summarising, retrieving, clarifying, deducing and inferring and providing evidence to support our answers.</a:t>
            </a:r>
          </a:p>
          <a:p>
            <a:endParaRPr lang="en-GB" sz="1800">
              <a:latin typeface="Tw Cen MT" panose="020B0602020104020603" pitchFamily="34" charset="0"/>
            </a:endParaRPr>
          </a:p>
        </p:txBody>
      </p:sp>
      <p:sp>
        <p:nvSpPr>
          <p:cNvPr id="22" name="TextBox 21">
            <a:extLst>
              <a:ext uri="{FF2B5EF4-FFF2-40B4-BE49-F238E27FC236}">
                <a16:creationId xmlns:a16="http://schemas.microsoft.com/office/drawing/2014/main" id="{F8CC42F4-9BCD-EF02-46EF-7BDB48B4C4FA}"/>
              </a:ext>
            </a:extLst>
          </p:cNvPr>
          <p:cNvSpPr txBox="1"/>
          <p:nvPr/>
        </p:nvSpPr>
        <p:spPr>
          <a:xfrm>
            <a:off x="886767" y="3749214"/>
            <a:ext cx="2137867" cy="1277273"/>
          </a:xfrm>
          <a:prstGeom prst="rect">
            <a:avLst/>
          </a:prstGeom>
          <a:noFill/>
        </p:spPr>
        <p:txBody>
          <a:bodyPr wrap="square">
            <a:spAutoFit/>
          </a:bodyPr>
          <a:lstStyle/>
          <a:p>
            <a:r>
              <a:rPr lang="en-GB" sz="1100">
                <a:latin typeface="Tw Cen MT" panose="020B0602020104020603" pitchFamily="34" charset="0"/>
              </a:rPr>
              <a:t>In writing, we will be learning about types of nouns,  subject and verbs and clauses. We will be writing as diary entries as characters from our class texts, adopting a formal style to write persuasive letters and poetry.</a:t>
            </a:r>
          </a:p>
        </p:txBody>
      </p:sp>
      <p:sp>
        <p:nvSpPr>
          <p:cNvPr id="27" name="TextBox 26">
            <a:extLst>
              <a:ext uri="{FF2B5EF4-FFF2-40B4-BE49-F238E27FC236}">
                <a16:creationId xmlns:a16="http://schemas.microsoft.com/office/drawing/2014/main" id="{484EC892-C7C5-996E-931B-BA068D1E6122}"/>
              </a:ext>
            </a:extLst>
          </p:cNvPr>
          <p:cNvSpPr txBox="1"/>
          <p:nvPr/>
        </p:nvSpPr>
        <p:spPr>
          <a:xfrm>
            <a:off x="879905" y="5256235"/>
            <a:ext cx="2158914" cy="1461939"/>
          </a:xfrm>
          <a:prstGeom prst="rect">
            <a:avLst/>
          </a:prstGeom>
          <a:noFill/>
        </p:spPr>
        <p:txBody>
          <a:bodyPr wrap="square">
            <a:spAutoFit/>
          </a:bodyPr>
          <a:lstStyle/>
          <a:p>
            <a:r>
              <a:rPr lang="en-GB" sz="1100">
                <a:latin typeface="Tw Cen MT" panose="020B0602020104020603" pitchFamily="34" charset="0"/>
              </a:rPr>
              <a:t>In maths, we will be looking at p</a:t>
            </a:r>
            <a:r>
              <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lace value, fractions, addition and subtraction, measurement, multiplication (and division), decimals and percentage, division, ratio and proportion, shape, angles and statistics.</a:t>
            </a:r>
          </a:p>
          <a:p>
            <a:endParaRPr lang="en-GB" sz="1200">
              <a:latin typeface="Tw Cen MT" panose="020B0602020104020603" pitchFamily="34" charset="0"/>
            </a:endParaRPr>
          </a:p>
        </p:txBody>
      </p:sp>
      <p:sp>
        <p:nvSpPr>
          <p:cNvPr id="8" name="TextBox 7">
            <a:extLst>
              <a:ext uri="{FF2B5EF4-FFF2-40B4-BE49-F238E27FC236}">
                <a16:creationId xmlns:a16="http://schemas.microsoft.com/office/drawing/2014/main" id="{87B0F478-DB10-C8E7-CAC6-D2F2FFB01922}"/>
              </a:ext>
            </a:extLst>
          </p:cNvPr>
          <p:cNvSpPr txBox="1"/>
          <p:nvPr/>
        </p:nvSpPr>
        <p:spPr>
          <a:xfrm>
            <a:off x="3870789" y="1010276"/>
            <a:ext cx="2175357" cy="1169551"/>
          </a:xfrm>
          <a:prstGeom prst="rect">
            <a:avLst/>
          </a:prstGeom>
          <a:noFill/>
        </p:spPr>
        <p:txBody>
          <a:bodyPr wrap="square" rtlCol="0">
            <a:spAutoFit/>
          </a:bodyPr>
          <a:lstStyle/>
          <a:p>
            <a:r>
              <a:rPr lang="en-GB" sz="1000">
                <a:latin typeface="Tw Cen MT" panose="020B0602020104020603" pitchFamily="34" charset="0"/>
              </a:rPr>
              <a:t>In science, we will be exploring Charles Darwin’s Theory of Evolution and identifying inherited and environmental traits in living things. We will describe how plants and animals adapt to their environments as well as how fossils are formed.</a:t>
            </a:r>
          </a:p>
        </p:txBody>
      </p:sp>
      <p:sp>
        <p:nvSpPr>
          <p:cNvPr id="13" name="TextBox 12">
            <a:extLst>
              <a:ext uri="{FF2B5EF4-FFF2-40B4-BE49-F238E27FC236}">
                <a16:creationId xmlns:a16="http://schemas.microsoft.com/office/drawing/2014/main" id="{2B98D952-2272-56E1-A150-E85E835402A3}"/>
              </a:ext>
            </a:extLst>
          </p:cNvPr>
          <p:cNvSpPr txBox="1"/>
          <p:nvPr/>
        </p:nvSpPr>
        <p:spPr>
          <a:xfrm>
            <a:off x="3824980" y="2410472"/>
            <a:ext cx="2103718" cy="1169551"/>
          </a:xfrm>
          <a:prstGeom prst="rect">
            <a:avLst/>
          </a:prstGeom>
          <a:noFill/>
        </p:spPr>
        <p:txBody>
          <a:bodyPr wrap="square" rtlCol="0">
            <a:spAutoFit/>
          </a:bodyPr>
          <a:lstStyle/>
          <a:p>
            <a:r>
              <a:rPr lang="en-GB" sz="1000">
                <a:latin typeface="Tw Cen MT" panose="020B0602020104020603" pitchFamily="34" charset="0"/>
              </a:rPr>
              <a:t>As historians, we will be looking at the Victorian period and significant changes that happened during that time. We will focus on how technological advances and how the Industrial Revolution changed Manchester.</a:t>
            </a:r>
          </a:p>
        </p:txBody>
      </p:sp>
      <p:sp>
        <p:nvSpPr>
          <p:cNvPr id="14" name="TextBox 13">
            <a:extLst>
              <a:ext uri="{FF2B5EF4-FFF2-40B4-BE49-F238E27FC236}">
                <a16:creationId xmlns:a16="http://schemas.microsoft.com/office/drawing/2014/main" id="{2CCEE7C5-B8EB-4137-0547-F8271D7BB2D2}"/>
              </a:ext>
            </a:extLst>
          </p:cNvPr>
          <p:cNvSpPr txBox="1"/>
          <p:nvPr/>
        </p:nvSpPr>
        <p:spPr>
          <a:xfrm>
            <a:off x="3726297" y="3807448"/>
            <a:ext cx="2247125" cy="1169551"/>
          </a:xfrm>
          <a:prstGeom prst="rect">
            <a:avLst/>
          </a:prstGeom>
          <a:noFill/>
        </p:spPr>
        <p:txBody>
          <a:bodyPr wrap="square" rtlCol="0">
            <a:spAutoFit/>
          </a:bodyPr>
          <a:lstStyle/>
          <a:p>
            <a:r>
              <a:rPr lang="en-GB" sz="1000">
                <a:latin typeface="Tw Cen MT" panose="020B0602020104020603" pitchFamily="34" charset="0"/>
              </a:rPr>
              <a:t>In Geography, we will be identifying the location of Hyde and Whitby whilst using a variety of maps to compare their human and physical features. We will collect information about key landmarks in Whitby before embarking on an exciting filed-work residential. </a:t>
            </a:r>
          </a:p>
        </p:txBody>
      </p:sp>
      <p:sp>
        <p:nvSpPr>
          <p:cNvPr id="15" name="TextBox 14">
            <a:extLst>
              <a:ext uri="{FF2B5EF4-FFF2-40B4-BE49-F238E27FC236}">
                <a16:creationId xmlns:a16="http://schemas.microsoft.com/office/drawing/2014/main" id="{CBCF7DEB-3FAD-05A5-0C75-EA33EA61E17F}"/>
              </a:ext>
            </a:extLst>
          </p:cNvPr>
          <p:cNvSpPr txBox="1"/>
          <p:nvPr/>
        </p:nvSpPr>
        <p:spPr>
          <a:xfrm>
            <a:off x="3761297" y="5256235"/>
            <a:ext cx="2126460" cy="1015663"/>
          </a:xfrm>
          <a:prstGeom prst="rect">
            <a:avLst/>
          </a:prstGeom>
          <a:noFill/>
        </p:spPr>
        <p:txBody>
          <a:bodyPr wrap="square" rtlCol="0">
            <a:spAutoFit/>
          </a:bodyPr>
          <a:lstStyle/>
          <a:p>
            <a:r>
              <a:rPr lang="en-GB" sz="1000">
                <a:latin typeface="Tw Cen MT" panose="020B0602020104020603" pitchFamily="34" charset="0"/>
              </a:rPr>
              <a:t>As artists, we will be using pictures from the book ‘Moth’ to practice drawing outlines and creating effects. We will create a landscape background for Moth using stencil and evaluate our final piece.</a:t>
            </a:r>
          </a:p>
        </p:txBody>
      </p:sp>
      <p:sp>
        <p:nvSpPr>
          <p:cNvPr id="21" name="TextBox 20">
            <a:extLst>
              <a:ext uri="{FF2B5EF4-FFF2-40B4-BE49-F238E27FC236}">
                <a16:creationId xmlns:a16="http://schemas.microsoft.com/office/drawing/2014/main" id="{CFDDCCB5-76F6-4D6C-AE8C-B4127788C74D}"/>
              </a:ext>
            </a:extLst>
          </p:cNvPr>
          <p:cNvSpPr txBox="1"/>
          <p:nvPr/>
        </p:nvSpPr>
        <p:spPr>
          <a:xfrm>
            <a:off x="6886180" y="2394964"/>
            <a:ext cx="2056617" cy="1169551"/>
          </a:xfrm>
          <a:prstGeom prst="rect">
            <a:avLst/>
          </a:prstGeom>
          <a:noFill/>
        </p:spPr>
        <p:txBody>
          <a:bodyPr wrap="square" rtlCol="0">
            <a:spAutoFit/>
          </a:bodyPr>
          <a:lstStyle/>
          <a:p>
            <a:r>
              <a:rPr lang="en-GB" sz="1000">
                <a:latin typeface="Tw Cen MT" panose="020B0602020104020603" pitchFamily="34" charset="0"/>
              </a:rPr>
              <a:t>In computing, we will be focusing on digital literacy describing ways in which the media can shape ideas and perceptions. Additionally, we will learn how to stay safe online and recognise what is appropriate and inappropriate.  </a:t>
            </a:r>
          </a:p>
        </p:txBody>
      </p:sp>
      <p:sp>
        <p:nvSpPr>
          <p:cNvPr id="25" name="TextBox 24">
            <a:extLst>
              <a:ext uri="{FF2B5EF4-FFF2-40B4-BE49-F238E27FC236}">
                <a16:creationId xmlns:a16="http://schemas.microsoft.com/office/drawing/2014/main" id="{E3BDB1B2-B1D4-7C32-6A22-0715F95D0847}"/>
              </a:ext>
            </a:extLst>
          </p:cNvPr>
          <p:cNvSpPr txBox="1"/>
          <p:nvPr/>
        </p:nvSpPr>
        <p:spPr>
          <a:xfrm>
            <a:off x="6934162" y="3803073"/>
            <a:ext cx="1915951" cy="1169551"/>
          </a:xfrm>
          <a:prstGeom prst="rect">
            <a:avLst/>
          </a:prstGeom>
          <a:noFill/>
        </p:spPr>
        <p:txBody>
          <a:bodyPr wrap="square" rtlCol="0">
            <a:spAutoFit/>
          </a:bodyPr>
          <a:lstStyle/>
          <a:p>
            <a:r>
              <a:rPr lang="en-GB" sz="1000">
                <a:latin typeface="Tw Cen MT" panose="020B0602020104020603" pitchFamily="34" charset="0"/>
              </a:rPr>
              <a:t>In P.E, we will be learning the skills of dodgeball: to develop  catching, dodging, defending and officiating in order to play a game of dodgeball. In addition, we will be developing our gymnastics techniques</a:t>
            </a:r>
            <a:r>
              <a:rPr lang="en-GB" sz="1000"/>
              <a:t>.</a:t>
            </a:r>
          </a:p>
        </p:txBody>
      </p:sp>
      <p:sp>
        <p:nvSpPr>
          <p:cNvPr id="29" name="TextBox 28">
            <a:extLst>
              <a:ext uri="{FF2B5EF4-FFF2-40B4-BE49-F238E27FC236}">
                <a16:creationId xmlns:a16="http://schemas.microsoft.com/office/drawing/2014/main" id="{B29265D8-3F41-CB5C-057C-51F85F96E58A}"/>
              </a:ext>
            </a:extLst>
          </p:cNvPr>
          <p:cNvSpPr txBox="1"/>
          <p:nvPr/>
        </p:nvSpPr>
        <p:spPr>
          <a:xfrm>
            <a:off x="6783148" y="5256235"/>
            <a:ext cx="2056617" cy="1015663"/>
          </a:xfrm>
          <a:prstGeom prst="rect">
            <a:avLst/>
          </a:prstGeom>
          <a:noFill/>
        </p:spPr>
        <p:txBody>
          <a:bodyPr wrap="square" rtlCol="0">
            <a:spAutoFit/>
          </a:bodyPr>
          <a:lstStyle/>
          <a:p>
            <a:r>
              <a:rPr lang="en-GB" sz="1000">
                <a:latin typeface="Tw Cen MT" panose="020B0602020104020603" pitchFamily="34" charset="0"/>
              </a:rPr>
              <a:t>In R.E, we will question and explore what different religions say to us when life gets hard.  We will start by considering what some difficult questions in life might be and discuss and reflect throughout the unit. </a:t>
            </a:r>
          </a:p>
        </p:txBody>
      </p:sp>
      <p:sp>
        <p:nvSpPr>
          <p:cNvPr id="31" name="TextBox 30">
            <a:extLst>
              <a:ext uri="{FF2B5EF4-FFF2-40B4-BE49-F238E27FC236}">
                <a16:creationId xmlns:a16="http://schemas.microsoft.com/office/drawing/2014/main" id="{2B774255-9AC7-A7C0-550C-7DB38E8835F6}"/>
              </a:ext>
            </a:extLst>
          </p:cNvPr>
          <p:cNvSpPr txBox="1"/>
          <p:nvPr/>
        </p:nvSpPr>
        <p:spPr>
          <a:xfrm>
            <a:off x="6981193" y="1077259"/>
            <a:ext cx="1707085" cy="553998"/>
          </a:xfrm>
          <a:prstGeom prst="rect">
            <a:avLst/>
          </a:prstGeom>
          <a:noFill/>
        </p:spPr>
        <p:txBody>
          <a:bodyPr wrap="square" rtlCol="0">
            <a:spAutoFit/>
          </a:bodyPr>
          <a:lstStyle/>
          <a:p>
            <a:r>
              <a:rPr lang="en-GB" sz="1000">
                <a:latin typeface="Tw Cen MT" panose="020B0602020104020603" pitchFamily="34" charset="0"/>
              </a:rPr>
              <a:t>As musicians, we will develop our ensemble skills and look at technology and music.  </a:t>
            </a:r>
          </a:p>
        </p:txBody>
      </p:sp>
      <p:sp>
        <p:nvSpPr>
          <p:cNvPr id="33" name="TextBox 32">
            <a:extLst>
              <a:ext uri="{FF2B5EF4-FFF2-40B4-BE49-F238E27FC236}">
                <a16:creationId xmlns:a16="http://schemas.microsoft.com/office/drawing/2014/main" id="{D72B6F88-158B-45D9-628A-E95D8791FCEE}"/>
              </a:ext>
            </a:extLst>
          </p:cNvPr>
          <p:cNvSpPr txBox="1"/>
          <p:nvPr/>
        </p:nvSpPr>
        <p:spPr>
          <a:xfrm>
            <a:off x="9587901" y="1050679"/>
            <a:ext cx="2188888" cy="1015663"/>
          </a:xfrm>
          <a:prstGeom prst="rect">
            <a:avLst/>
          </a:prstGeom>
          <a:noFill/>
        </p:spPr>
        <p:txBody>
          <a:bodyPr wrap="square" rtlCol="0">
            <a:spAutoFit/>
          </a:bodyPr>
          <a:lstStyle/>
          <a:p>
            <a:r>
              <a:rPr lang="en-GB" sz="1000">
                <a:latin typeface="Tw Cen MT" panose="020B0602020104020603" pitchFamily="34" charset="0"/>
              </a:rPr>
              <a:t>In PSHE, our focus will be healthy lifestyles and mental wellbeing. We will understand how to make healthy choices and develop our emotional literacy in order to express feelings in different ways.</a:t>
            </a:r>
          </a:p>
        </p:txBody>
      </p:sp>
      <p:sp>
        <p:nvSpPr>
          <p:cNvPr id="35" name="TextBox 34">
            <a:extLst>
              <a:ext uri="{FF2B5EF4-FFF2-40B4-BE49-F238E27FC236}">
                <a16:creationId xmlns:a16="http://schemas.microsoft.com/office/drawing/2014/main" id="{52D436BB-B920-487C-8107-3EF7721AB618}"/>
              </a:ext>
            </a:extLst>
          </p:cNvPr>
          <p:cNvSpPr txBox="1"/>
          <p:nvPr/>
        </p:nvSpPr>
        <p:spPr>
          <a:xfrm>
            <a:off x="9657303" y="2414577"/>
            <a:ext cx="1894602" cy="861774"/>
          </a:xfrm>
          <a:prstGeom prst="rect">
            <a:avLst/>
          </a:prstGeom>
          <a:noFill/>
        </p:spPr>
        <p:txBody>
          <a:bodyPr wrap="square" rtlCol="0">
            <a:spAutoFit/>
          </a:bodyPr>
          <a:lstStyle/>
          <a:p>
            <a:r>
              <a:rPr lang="en-GB" sz="1000">
                <a:latin typeface="Tw Cen MT" panose="020B0602020104020603" pitchFamily="34" charset="0"/>
              </a:rPr>
              <a:t>In Spanish, we will learn ser and </a:t>
            </a:r>
            <a:r>
              <a:rPr lang="en-GB" sz="1000" err="1">
                <a:latin typeface="Tw Cen MT" panose="020B0602020104020603" pitchFamily="34" charset="0"/>
              </a:rPr>
              <a:t>tener</a:t>
            </a:r>
            <a:r>
              <a:rPr lang="en-GB" sz="1000">
                <a:latin typeface="Tw Cen MT" panose="020B0602020104020603" pitchFamily="34" charset="0"/>
              </a:rPr>
              <a:t>, irregular verbs and silent letters. There will be a focus on telling the time and how to tell the time within a daily routine. </a:t>
            </a:r>
          </a:p>
        </p:txBody>
      </p:sp>
    </p:spTree>
    <p:extLst>
      <p:ext uri="{BB962C8B-B14F-4D97-AF65-F5344CB8AC3E}">
        <p14:creationId xmlns:p14="http://schemas.microsoft.com/office/powerpoint/2010/main" val="224174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4462F-25DA-BBFE-71B2-AC33586A1B3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63D1B74-B533-8FAA-60D2-CE7E00E63847}"/>
              </a:ext>
            </a:extLst>
          </p:cNvPr>
          <p:cNvSpPr txBox="1"/>
          <p:nvPr/>
        </p:nvSpPr>
        <p:spPr>
          <a:xfrm>
            <a:off x="124109" y="30799"/>
            <a:ext cx="5760640" cy="646331"/>
          </a:xfrm>
          <a:prstGeom prst="rect">
            <a:avLst/>
          </a:prstGeom>
          <a:noFill/>
        </p:spPr>
        <p:txBody>
          <a:bodyPr wrap="square" rtlCol="0">
            <a:spAutoFit/>
          </a:bodyPr>
          <a:lstStyle/>
          <a:p>
            <a:r>
              <a:rPr lang="en-GB">
                <a:latin typeface="Tw Cen MT" panose="020B0602020104020603" pitchFamily="34" charset="0"/>
              </a:rPr>
              <a:t>Year 6 Autumn 2025</a:t>
            </a:r>
          </a:p>
          <a:p>
            <a:endParaRPr lang="en-GB">
              <a:latin typeface="NTPreCursivefk" panose="03000400000000000000" pitchFamily="66" charset="0"/>
            </a:endParaRPr>
          </a:p>
        </p:txBody>
      </p:sp>
      <p:sp>
        <p:nvSpPr>
          <p:cNvPr id="14" name="TextBox 13">
            <a:extLst>
              <a:ext uri="{FF2B5EF4-FFF2-40B4-BE49-F238E27FC236}">
                <a16:creationId xmlns:a16="http://schemas.microsoft.com/office/drawing/2014/main" id="{04CD7B18-106F-2DB7-9EE8-61CB49D096BB}"/>
              </a:ext>
            </a:extLst>
          </p:cNvPr>
          <p:cNvSpPr txBox="1"/>
          <p:nvPr/>
        </p:nvSpPr>
        <p:spPr>
          <a:xfrm>
            <a:off x="-847904" y="5295234"/>
            <a:ext cx="2016224" cy="769441"/>
          </a:xfrm>
          <a:prstGeom prst="rect">
            <a:avLst/>
          </a:prstGeom>
          <a:noFill/>
        </p:spPr>
        <p:txBody>
          <a:bodyPr wrap="square" rtlCol="0">
            <a:spAutoFit/>
          </a:bodyPr>
          <a:lstStyle/>
          <a:p>
            <a:endParaRPr lang="en-GB" sz="1100">
              <a:latin typeface="NTPreCursivefk" panose="03000400000000000000" pitchFamily="66" charset="0"/>
            </a:endParaRPr>
          </a:p>
          <a:p>
            <a:br>
              <a:rPr lang="en-GB" sz="1100">
                <a:latin typeface="NTPreCursivefk" panose="03000400000000000000" pitchFamily="66" charset="0"/>
              </a:rPr>
            </a:br>
            <a:endParaRPr lang="en-GB" sz="1100">
              <a:latin typeface="NTPreCursivefk" panose="03000400000000000000" pitchFamily="66" charset="0"/>
            </a:endParaRPr>
          </a:p>
          <a:p>
            <a:endParaRPr lang="en-GB" sz="1100" b="1">
              <a:solidFill>
                <a:srgbClr val="FF0000"/>
              </a:solidFill>
              <a:latin typeface="NTPreCursivefk" panose="03000400000000000000" pitchFamily="66" charset="0"/>
            </a:endParaRPr>
          </a:p>
        </p:txBody>
      </p:sp>
      <p:pic>
        <p:nvPicPr>
          <p:cNvPr id="3" name="Picture 2">
            <a:extLst>
              <a:ext uri="{FF2B5EF4-FFF2-40B4-BE49-F238E27FC236}">
                <a16:creationId xmlns:a16="http://schemas.microsoft.com/office/drawing/2014/main" id="{BBD9D273-742D-3D20-2192-F85988867CA5}"/>
              </a:ext>
            </a:extLst>
          </p:cNvPr>
          <p:cNvPicPr>
            <a:picLocks noChangeAspect="1"/>
          </p:cNvPicPr>
          <p:nvPr/>
        </p:nvPicPr>
        <p:blipFill>
          <a:blip r:embed="rId3"/>
          <a:stretch>
            <a:fillRect/>
          </a:stretch>
        </p:blipFill>
        <p:spPr>
          <a:xfrm>
            <a:off x="9066206" y="5502"/>
            <a:ext cx="3176291" cy="6852498"/>
          </a:xfrm>
          <a:prstGeom prst="rect">
            <a:avLst/>
          </a:prstGeom>
        </p:spPr>
      </p:pic>
      <p:sp>
        <p:nvSpPr>
          <p:cNvPr id="45" name="TextBox 44">
            <a:extLst>
              <a:ext uri="{FF2B5EF4-FFF2-40B4-BE49-F238E27FC236}">
                <a16:creationId xmlns:a16="http://schemas.microsoft.com/office/drawing/2014/main" id="{A36C571F-9E90-81EB-C2F2-4F9F0C5F4655}"/>
              </a:ext>
            </a:extLst>
          </p:cNvPr>
          <p:cNvSpPr txBox="1"/>
          <p:nvPr/>
        </p:nvSpPr>
        <p:spPr>
          <a:xfrm>
            <a:off x="8992431" y="4563647"/>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10" name="Rectangle 9">
            <a:extLst>
              <a:ext uri="{FF2B5EF4-FFF2-40B4-BE49-F238E27FC236}">
                <a16:creationId xmlns:a16="http://schemas.microsoft.com/office/drawing/2014/main" id="{A7DB2654-8ACA-A6EF-0065-C54442EE1CE8}"/>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6A6A75-ACF9-4B70-24A4-6BFA809A3F7C}"/>
              </a:ext>
            </a:extLst>
          </p:cNvPr>
          <p:cNvSpPr/>
          <p:nvPr/>
        </p:nvSpPr>
        <p:spPr>
          <a:xfrm>
            <a:off x="214502" y="2985901"/>
            <a:ext cx="3589119" cy="461665"/>
          </a:xfrm>
          <a:prstGeom prst="rect">
            <a:avLst/>
          </a:prstGeom>
        </p:spPr>
        <p:txBody>
          <a:bodyPr wrap="square">
            <a:spAutoFit/>
          </a:bodyPr>
          <a:lstStyle/>
          <a:p>
            <a:pPr lvl="0"/>
            <a:endParaRPr lang="en-GB" sz="1200">
              <a:solidFill>
                <a:prstClr val="black"/>
              </a:solidFill>
              <a:latin typeface="Typewriter" panose="02020500000000000000" pitchFamily="18" charset="0"/>
            </a:endParaRPr>
          </a:p>
          <a:p>
            <a:pPr lvl="0"/>
            <a:endParaRPr lang="en-GB" sz="1200">
              <a:solidFill>
                <a:prstClr val="black"/>
              </a:solidFill>
              <a:latin typeface="Typewriter" panose="02020500000000000000" pitchFamily="18" charset="0"/>
            </a:endParaRPr>
          </a:p>
        </p:txBody>
      </p:sp>
      <p:sp>
        <p:nvSpPr>
          <p:cNvPr id="22" name="TextBox 21">
            <a:extLst>
              <a:ext uri="{FF2B5EF4-FFF2-40B4-BE49-F238E27FC236}">
                <a16:creationId xmlns:a16="http://schemas.microsoft.com/office/drawing/2014/main" id="{253257D9-68E9-B343-FC1E-5D5F8922EB70}"/>
              </a:ext>
            </a:extLst>
          </p:cNvPr>
          <p:cNvSpPr txBox="1"/>
          <p:nvPr/>
        </p:nvSpPr>
        <p:spPr>
          <a:xfrm>
            <a:off x="176716" y="821949"/>
            <a:ext cx="2446454" cy="615553"/>
          </a:xfrm>
          <a:prstGeom prst="rect">
            <a:avLst/>
          </a:prstGeom>
          <a:noFill/>
        </p:spPr>
        <p:txBody>
          <a:bodyPr wrap="square" rtlCol="0">
            <a:spAutoFit/>
          </a:bodyPr>
          <a:lstStyle/>
          <a:p>
            <a:r>
              <a:rPr lang="en-GB" sz="1700">
                <a:latin typeface="NTPreCursivefk" panose="03000400000000000000" pitchFamily="66" charset="0"/>
              </a:rPr>
              <a:t>.</a:t>
            </a:r>
          </a:p>
          <a:p>
            <a:endParaRPr lang="en-GB" sz="1700">
              <a:latin typeface="NTPreCursivefk" panose="03000400000000000000" pitchFamily="66" charset="0"/>
            </a:endParaRPr>
          </a:p>
        </p:txBody>
      </p:sp>
      <p:sp>
        <p:nvSpPr>
          <p:cNvPr id="25" name="TextBox 24">
            <a:extLst>
              <a:ext uri="{FF2B5EF4-FFF2-40B4-BE49-F238E27FC236}">
                <a16:creationId xmlns:a16="http://schemas.microsoft.com/office/drawing/2014/main" id="{23B0B50C-2430-1888-EB0A-59C4D6262B66}"/>
              </a:ext>
            </a:extLst>
          </p:cNvPr>
          <p:cNvSpPr txBox="1"/>
          <p:nvPr/>
        </p:nvSpPr>
        <p:spPr>
          <a:xfrm>
            <a:off x="214503" y="821949"/>
            <a:ext cx="3886160" cy="7602081"/>
          </a:xfrm>
          <a:prstGeom prst="rect">
            <a:avLst/>
          </a:prstGeom>
          <a:noFill/>
        </p:spPr>
        <p:txBody>
          <a:bodyPr wrap="square" lIns="91440" tIns="45720" rIns="91440" bIns="45720" anchor="t">
            <a:spAutoFit/>
          </a:bodyPr>
          <a:lstStyle/>
          <a:p>
            <a:r>
              <a:rPr lang="en-GB" sz="1400" u="sng">
                <a:latin typeface="Tw Cen MT" panose="020B0602020104020603" pitchFamily="34" charset="0"/>
              </a:rPr>
              <a:t>Supporting your child at home</a:t>
            </a:r>
          </a:p>
          <a:p>
            <a:r>
              <a:rPr lang="en-GB" sz="1400" u="sng">
                <a:latin typeface="Tw Cen MT" panose="020B0602020104020603" pitchFamily="34" charset="0"/>
              </a:rPr>
              <a:t>Reading</a:t>
            </a:r>
          </a:p>
          <a:p>
            <a:r>
              <a:rPr lang="en-GB" sz="1400">
                <a:latin typeface="Tw Cen MT"/>
              </a:rPr>
              <a:t>Your child will bring home two reading books every Friday. One will be a Little Wandle book/class reading book, matched to their reading ability and the other will be a library 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Encourage your child to read aloud daily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their storyteller voice (reading with expression)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Pause for punctuation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a different voice for when characters speak.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a:solidFill>
                <a:prstClr val="black"/>
              </a:solidFill>
              <a:latin typeface="Tw Cen MT" panose="020B0602020104020603" pitchFamily="34" charset="0"/>
            </a:endParaRPr>
          </a:p>
          <a:p>
            <a:r>
              <a:rPr lang="en-GB" sz="1400" b="1">
                <a:solidFill>
                  <a:srgbClr val="000000"/>
                </a:solidFill>
                <a:latin typeface="Tw Cen MT" panose="020B0602020104020603" pitchFamily="34" charset="0"/>
              </a:rPr>
              <a:t>After reading the book, ask questions: to help to develop your child’s comprehension skills.</a:t>
            </a:r>
          </a:p>
          <a:p>
            <a:endParaRPr lang="en-GB" sz="1400" b="1" u="sng">
              <a:solidFill>
                <a:srgbClr val="000000"/>
              </a:solidFill>
              <a:latin typeface="Tw Cen MT" panose="020B0602020104020603" pitchFamily="34" charset="0"/>
            </a:endParaRPr>
          </a:p>
          <a:p>
            <a:r>
              <a:rPr lang="en-GB" sz="1400" u="sng">
                <a:solidFill>
                  <a:srgbClr val="000000"/>
                </a:solidFill>
                <a:latin typeface="Tw Cen MT" panose="020B0602020104020603" pitchFamily="34"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Choose a character. Which words in the text are used to describe them?</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Discuss any words that your child is unsure of. Use a dictionary to look at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Inference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Choose one of the characters and tell me what you impression you get of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Find and show me the evidence in the story that made you think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endParaRPr lang="en-GB" sz="1400" u="sng">
              <a:latin typeface="Tw Cen MT" panose="020B0602020104020603" pitchFamily="34" charset="0"/>
            </a:endParaRPr>
          </a:p>
          <a:p>
            <a:endParaRPr lang="en-GB" sz="1400" u="sng">
              <a:latin typeface="Tw Cen MT" panose="020B0602020104020603" pitchFamily="34" charset="0"/>
            </a:endParaRPr>
          </a:p>
          <a:p>
            <a:pPr>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800">
              <a:solidFill>
                <a:prstClr val="black"/>
              </a:solidFill>
              <a:latin typeface="Lucida Console" panose="020B0609040504020204" pitchFamily="49" charset="0"/>
            </a:endParaRPr>
          </a:p>
          <a:p>
            <a:endParaRPr lang="en-GB">
              <a:latin typeface="NTPreCursivefk" panose="03000400000000000000" pitchFamily="66" charset="0"/>
            </a:endParaRPr>
          </a:p>
          <a:p>
            <a:endParaRPr lang="en-GB">
              <a:latin typeface="NTPreCursivefk" panose="03000400000000000000" pitchFamily="66" charset="0"/>
            </a:endParaRPr>
          </a:p>
        </p:txBody>
      </p:sp>
      <p:sp>
        <p:nvSpPr>
          <p:cNvPr id="35" name="TextBox 34">
            <a:extLst>
              <a:ext uri="{FF2B5EF4-FFF2-40B4-BE49-F238E27FC236}">
                <a16:creationId xmlns:a16="http://schemas.microsoft.com/office/drawing/2014/main" id="{2FAA2FAB-5A2B-A09A-4C69-C91D103D83C9}"/>
              </a:ext>
            </a:extLst>
          </p:cNvPr>
          <p:cNvSpPr txBox="1"/>
          <p:nvPr/>
        </p:nvSpPr>
        <p:spPr>
          <a:xfrm>
            <a:off x="4162847" y="821949"/>
            <a:ext cx="3886160" cy="504753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a:rPr>
              <a:t>Prediction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a:rPr>
              <a:t>When reading - What do you think will happen next? What makes you think this?</a:t>
            </a:r>
            <a:endParaRPr lang="en-GB" sz="1400" b="0" i="0" u="none" strike="noStrike" kern="1200" cap="none" spc="0" normalizeH="0" baseline="0" noProof="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a:rPr>
              <a:t>Retrieval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a:rPr>
              <a:t>Whose perspective is the story told from?</a:t>
            </a:r>
            <a:endParaRPr lang="en-GB" sz="1400">
              <a:solidFill>
                <a:prstClr val="black"/>
              </a:solidFill>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a:rPr>
              <a:t>Who are the main characters in the story? </a:t>
            </a:r>
            <a:endParaRPr lang="en-GB" sz="1400" b="0" i="0" u="none" strike="noStrike" kern="1200" cap="none" spc="0" normalizeH="0" baseline="0" noProof="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a:rPr>
              <a:t>How are they connected?</a:t>
            </a:r>
            <a:endParaRPr lang="en-GB" sz="1400" b="0" i="0" u="none" strike="noStrike" kern="1200" cap="none" spc="0" normalizeH="0" baseline="0" noProof="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a:rPr>
              <a:t>Summary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a:rPr>
              <a:t>Can you summarise the </a:t>
            </a:r>
            <a:r>
              <a:rPr lang="en-GB" sz="1400">
                <a:solidFill>
                  <a:prstClr val="black"/>
                </a:solidFill>
                <a:latin typeface="Tw Cen MT"/>
              </a:rPr>
              <a:t>events of the </a:t>
            </a:r>
            <a:r>
              <a:rPr kumimoji="0" lang="en-GB" sz="1400" b="0" i="0" u="none" strike="noStrike" kern="1200" cap="none" spc="0" normalizeH="0" baseline="0" noProof="0">
                <a:ln>
                  <a:noFill/>
                </a:ln>
                <a:solidFill>
                  <a:prstClr val="black"/>
                </a:solidFill>
                <a:effectLst/>
                <a:uLnTx/>
                <a:uFillTx/>
                <a:latin typeface="Tw Cen MT"/>
              </a:rPr>
              <a:t>story in three sentences?</a:t>
            </a:r>
            <a:endParaRPr lang="en-GB" sz="1400" b="0" i="0" u="none" strike="noStrike" kern="1200" cap="none" spc="0" normalizeH="0" baseline="0" noProof="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prstClr val="black"/>
                </a:solidFill>
                <a:effectLst/>
                <a:uLnTx/>
                <a:uFillTx/>
                <a:latin typeface="Tw Cen MT"/>
              </a:rPr>
              <a:t>How would you recommend this text to someone else, without giving away the story?</a:t>
            </a:r>
            <a:endParaRPr lang="en-GB" sz="1400" i="0" u="none" strike="noStrike" kern="1200" cap="none" spc="0" normalizeH="0" baseline="0" noProof="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Tw Cen MT"/>
              </a:rPr>
              <a:t>PE</a:t>
            </a:r>
            <a:r>
              <a:rPr kumimoji="0" lang="en-GB" sz="1400" b="0" i="0" u="none" strike="noStrike" kern="1200" cap="none" spc="0" normalizeH="0" baseline="0" noProof="0">
                <a:ln>
                  <a:noFill/>
                </a:ln>
                <a:solidFill>
                  <a:prstClr val="black"/>
                </a:solidFill>
                <a:effectLst/>
                <a:uLnTx/>
                <a:uFillTx/>
                <a:latin typeface="Tw Cen MT"/>
              </a:rPr>
              <a:t>  </a:t>
            </a:r>
            <a:endParaRPr lang="en-GB" sz="1400" b="0" i="0" u="none" strike="noStrike" kern="1200" cap="none" spc="0" normalizeH="0" baseline="0" noProof="0">
              <a:ln>
                <a:noFill/>
              </a:ln>
              <a:solidFill>
                <a:prstClr val="black"/>
              </a:solidFill>
              <a:effectLst/>
              <a:uLnTx/>
              <a:uFillTx/>
              <a:latin typeface="Tw Cen MT"/>
            </a:endParaRPr>
          </a:p>
          <a:p>
            <a:pPr>
              <a:defRPr/>
            </a:pPr>
            <a:r>
              <a:rPr kumimoji="0" lang="en-GB" sz="1400" b="0" i="0" u="none" strike="noStrike" kern="1200" cap="none" spc="0" normalizeH="0" baseline="0" noProof="0">
                <a:ln>
                  <a:noFill/>
                </a:ln>
                <a:solidFill>
                  <a:prstClr val="black"/>
                </a:solidFill>
                <a:effectLst/>
                <a:uLnTx/>
                <a:uFillTx/>
                <a:latin typeface="Tw Cen MT"/>
              </a:rPr>
              <a:t>Our PE days are </a:t>
            </a:r>
            <a:r>
              <a:rPr lang="en-GB" sz="1400">
                <a:solidFill>
                  <a:prstClr val="black"/>
                </a:solidFill>
                <a:latin typeface="Tw Cen MT"/>
              </a:rPr>
              <a:t>Tuesday and Wednesday.</a:t>
            </a:r>
            <a:endParaRPr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a:rPr>
              <a:t>On these days, your child should come to school in their PE kit: a plain white t-shirt, black joggers or leggings and a school jumper or fleece.</a:t>
            </a:r>
            <a:endParaRPr lang="en-GB" sz="1400" b="0" i="0" u="none" strike="noStrike" kern="1200" cap="none" spc="0" normalizeH="0" baseline="0" noProof="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p:txBody>
      </p:sp>
      <p:sp>
        <p:nvSpPr>
          <p:cNvPr id="6" name="TextBox 5">
            <a:extLst>
              <a:ext uri="{FF2B5EF4-FFF2-40B4-BE49-F238E27FC236}">
                <a16:creationId xmlns:a16="http://schemas.microsoft.com/office/drawing/2014/main" id="{F6BF5C25-8261-3743-5FEB-0A8A251C7AC4}"/>
              </a:ext>
            </a:extLst>
          </p:cNvPr>
          <p:cNvSpPr txBox="1"/>
          <p:nvPr/>
        </p:nvSpPr>
        <p:spPr>
          <a:xfrm>
            <a:off x="8142635" y="813546"/>
            <a:ext cx="388616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Homework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Daily reading (reading book and library 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Reading Plus/Reading eggs – 3x per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err="1">
                <a:solidFill>
                  <a:prstClr val="black"/>
                </a:solidFill>
                <a:latin typeface="Tw Cen MT" panose="020B0602020104020603" pitchFamily="34" charset="0"/>
              </a:rPr>
              <a:t>TTRockstars</a:t>
            </a:r>
            <a:r>
              <a:rPr lang="en-GB" sz="1400">
                <a:solidFill>
                  <a:prstClr val="black"/>
                </a:solidFill>
                <a:latin typeface="Tw Cen MT" panose="020B0602020104020603" pitchFamily="34" charset="0"/>
              </a:rPr>
              <a:t> 3x per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strike="noStrike" kern="1200" cap="none" spc="0" normalizeH="0" baseline="0" noProof="0">
                <a:ln>
                  <a:noFill/>
                </a:ln>
                <a:solidFill>
                  <a:prstClr val="black"/>
                </a:solidFill>
                <a:effectLst/>
                <a:uLnTx/>
                <a:uFillTx/>
                <a:latin typeface="Tw Cen MT" panose="020B0602020104020603" pitchFamily="34" charset="0"/>
              </a:rPr>
              <a:t>A weekly </a:t>
            </a:r>
            <a:r>
              <a:rPr lang="en-GB" sz="1400">
                <a:solidFill>
                  <a:prstClr val="black"/>
                </a:solidFill>
                <a:latin typeface="Tw Cen MT" panose="020B0602020104020603" pitchFamily="34" charset="0"/>
              </a:rPr>
              <a:t>maths and phonics/spelling task. These will be sent home as paper copies every  Monday and returned to school by Friday</a:t>
            </a:r>
            <a:r>
              <a:rPr lang="en-GB" sz="1400" u="sng">
                <a:solidFill>
                  <a:prstClr val="black"/>
                </a:solidFill>
                <a:latin typeface="Tw Cen MT" panose="020B0602020104020603"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GB" sz="1400" u="sng">
              <a:solidFill>
                <a:prstClr val="black"/>
              </a:solidFill>
              <a:latin typeface="Tw Cen MT" panose="020B0602020104020603"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u="sng">
                <a:solidFill>
                  <a:prstClr val="black"/>
                </a:solidFill>
                <a:latin typeface="Tw Cen MT" panose="020B0602020104020603" pitchFamily="34" charset="0"/>
              </a:rPr>
              <a:t>Booster class</a:t>
            </a:r>
          </a:p>
          <a:p>
            <a:pPr marR="0" lvl="0" algn="l" defTabSz="914400" rtl="0" eaLnBrk="1" fontAlgn="auto" latinLnBrk="0" hangingPunct="1">
              <a:lnSpc>
                <a:spcPct val="100000"/>
              </a:lnSpc>
              <a:spcBef>
                <a:spcPts val="0"/>
              </a:spcBef>
              <a:spcAft>
                <a:spcPts val="0"/>
              </a:spcAft>
              <a:buClrTx/>
              <a:buSzTx/>
              <a:tabLst/>
              <a:defRPr/>
            </a:pPr>
            <a:r>
              <a:rPr lang="en-GB" sz="1400">
                <a:solidFill>
                  <a:prstClr val="black"/>
                </a:solidFill>
                <a:latin typeface="Tw Cen MT" panose="020B0602020104020603" pitchFamily="34" charset="0"/>
              </a:rPr>
              <a:t>We will be running a Booster class after school every Monday from 15</a:t>
            </a:r>
            <a:r>
              <a:rPr lang="en-GB" sz="1400" baseline="30000">
                <a:solidFill>
                  <a:prstClr val="black"/>
                </a:solidFill>
                <a:latin typeface="Tw Cen MT" panose="020B0602020104020603" pitchFamily="34" charset="0"/>
              </a:rPr>
              <a:t>th</a:t>
            </a:r>
            <a:r>
              <a:rPr lang="en-GB" sz="1400">
                <a:solidFill>
                  <a:prstClr val="black"/>
                </a:solidFill>
                <a:latin typeface="Tw Cen MT" panose="020B0602020104020603" pitchFamily="34" charset="0"/>
              </a:rPr>
              <a:t> September. The children will work in small groups and the sessions will focus on develop maths and reading skills. Places can be booked via </a:t>
            </a:r>
            <a:r>
              <a:rPr lang="en-GB" sz="1400" err="1">
                <a:solidFill>
                  <a:prstClr val="black"/>
                </a:solidFill>
                <a:latin typeface="Tw Cen MT" panose="020B0602020104020603" pitchFamily="34" charset="0"/>
              </a:rPr>
              <a:t>MCaS</a:t>
            </a:r>
            <a:r>
              <a:rPr lang="en-GB" sz="1400">
                <a:solidFill>
                  <a:prstClr val="black"/>
                </a:solidFill>
                <a:latin typeface="Tw Cen MT" panose="020B0602020104020603" pitchFamily="34" charset="0"/>
              </a:rPr>
              <a:t> from 8</a:t>
            </a:r>
            <a:r>
              <a:rPr lang="en-GB" sz="1400" baseline="30000">
                <a:solidFill>
                  <a:prstClr val="black"/>
                </a:solidFill>
                <a:latin typeface="Tw Cen MT" panose="020B0602020104020603" pitchFamily="34" charset="0"/>
              </a:rPr>
              <a:t>th</a:t>
            </a:r>
            <a:r>
              <a:rPr lang="en-GB" sz="1400">
                <a:solidFill>
                  <a:prstClr val="black"/>
                </a:solidFill>
                <a:latin typeface="Tw Cen MT" panose="020B0602020104020603" pitchFamily="34" charset="0"/>
              </a:rPr>
              <a:t> September.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solidFill>
                  <a:prstClr val="black"/>
                </a:solidFill>
                <a:effectLst/>
                <a:uLnTx/>
                <a:uFillTx/>
                <a:latin typeface="Tw Cen MT" panose="020B0602020104020603" pitchFamily="34" charset="0"/>
              </a:rPr>
              <a:t>We have a new class Instagram page which you can follow. We’ll be sharing and celebrating our learning with you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OakfieldHyde_Year6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strike="noStrike" kern="1200" cap="none" spc="0" normalizeH="0" baseline="0" noProof="0">
              <a:ln>
                <a:noFill/>
              </a:ln>
              <a:solidFill>
                <a:prstClr val="black"/>
              </a:solidFill>
              <a:effectLst/>
              <a:uLnTx/>
              <a:uFillTx/>
              <a:latin typeface="Tw Cen MT" panose="020B0602020104020603" pitchFamily="34" charset="0"/>
            </a:endParaRPr>
          </a:p>
        </p:txBody>
      </p:sp>
      <p:pic>
        <p:nvPicPr>
          <p:cNvPr id="2" name="Picture 1">
            <a:extLst>
              <a:ext uri="{FF2B5EF4-FFF2-40B4-BE49-F238E27FC236}">
                <a16:creationId xmlns:a16="http://schemas.microsoft.com/office/drawing/2014/main" id="{0846912B-A9F2-625F-E779-B47D6D19BA0D}"/>
              </a:ext>
            </a:extLst>
          </p:cNvPr>
          <p:cNvPicPr>
            <a:picLocks noChangeAspect="1"/>
          </p:cNvPicPr>
          <p:nvPr/>
        </p:nvPicPr>
        <p:blipFill>
          <a:blip r:embed="rId4"/>
          <a:stretch>
            <a:fillRect/>
          </a:stretch>
        </p:blipFill>
        <p:spPr>
          <a:xfrm>
            <a:off x="2547728" y="813546"/>
            <a:ext cx="578067" cy="515961"/>
          </a:xfrm>
          <a:prstGeom prst="rect">
            <a:avLst/>
          </a:prstGeom>
        </p:spPr>
      </p:pic>
      <p:pic>
        <p:nvPicPr>
          <p:cNvPr id="4" name="Picture 3">
            <a:extLst>
              <a:ext uri="{FF2B5EF4-FFF2-40B4-BE49-F238E27FC236}">
                <a16:creationId xmlns:a16="http://schemas.microsoft.com/office/drawing/2014/main" id="{82FEEE80-357D-26B0-15CC-DF71E950A56D}"/>
              </a:ext>
            </a:extLst>
          </p:cNvPr>
          <p:cNvPicPr>
            <a:picLocks noChangeAspect="1"/>
          </p:cNvPicPr>
          <p:nvPr/>
        </p:nvPicPr>
        <p:blipFill>
          <a:blip r:embed="rId5"/>
          <a:stretch>
            <a:fillRect/>
          </a:stretch>
        </p:blipFill>
        <p:spPr>
          <a:xfrm>
            <a:off x="7514048" y="4077588"/>
            <a:ext cx="535736" cy="490463"/>
          </a:xfrm>
          <a:prstGeom prst="rect">
            <a:avLst/>
          </a:prstGeom>
        </p:spPr>
      </p:pic>
      <p:pic>
        <p:nvPicPr>
          <p:cNvPr id="9" name="Picture 8">
            <a:extLst>
              <a:ext uri="{FF2B5EF4-FFF2-40B4-BE49-F238E27FC236}">
                <a16:creationId xmlns:a16="http://schemas.microsoft.com/office/drawing/2014/main" id="{EFF706EA-0F5F-7153-C59A-732C1FDB8E36}"/>
              </a:ext>
            </a:extLst>
          </p:cNvPr>
          <p:cNvPicPr>
            <a:picLocks noChangeAspect="1"/>
          </p:cNvPicPr>
          <p:nvPr/>
        </p:nvPicPr>
        <p:blipFill>
          <a:blip r:embed="rId6"/>
          <a:stretch>
            <a:fillRect/>
          </a:stretch>
        </p:blipFill>
        <p:spPr>
          <a:xfrm>
            <a:off x="10062607" y="859267"/>
            <a:ext cx="439263" cy="418144"/>
          </a:xfrm>
          <a:prstGeom prst="rect">
            <a:avLst/>
          </a:prstGeom>
        </p:spPr>
      </p:pic>
      <p:pic>
        <p:nvPicPr>
          <p:cNvPr id="12" name="Picture 11">
            <a:extLst>
              <a:ext uri="{FF2B5EF4-FFF2-40B4-BE49-F238E27FC236}">
                <a16:creationId xmlns:a16="http://schemas.microsoft.com/office/drawing/2014/main" id="{B78D1DFF-407F-722B-1FF3-A90D699032AE}"/>
              </a:ext>
            </a:extLst>
          </p:cNvPr>
          <p:cNvPicPr>
            <a:picLocks noChangeAspect="1"/>
          </p:cNvPicPr>
          <p:nvPr/>
        </p:nvPicPr>
        <p:blipFill>
          <a:blip r:embed="rId4"/>
          <a:stretch>
            <a:fillRect/>
          </a:stretch>
        </p:blipFill>
        <p:spPr>
          <a:xfrm>
            <a:off x="9565458" y="859267"/>
            <a:ext cx="475616" cy="424517"/>
          </a:xfrm>
          <a:prstGeom prst="rect">
            <a:avLst/>
          </a:prstGeom>
        </p:spPr>
      </p:pic>
      <p:pic>
        <p:nvPicPr>
          <p:cNvPr id="8" name="Picture 7">
            <a:extLst>
              <a:ext uri="{FF2B5EF4-FFF2-40B4-BE49-F238E27FC236}">
                <a16:creationId xmlns:a16="http://schemas.microsoft.com/office/drawing/2014/main" id="{28528411-B331-B131-3303-B707EEBB248E}"/>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8992431" y="4088576"/>
            <a:ext cx="436662" cy="471066"/>
          </a:xfrm>
          <a:prstGeom prst="rect">
            <a:avLst/>
          </a:prstGeom>
        </p:spPr>
      </p:pic>
      <p:pic>
        <p:nvPicPr>
          <p:cNvPr id="7" name="Picture 6">
            <a:extLst>
              <a:ext uri="{FF2B5EF4-FFF2-40B4-BE49-F238E27FC236}">
                <a16:creationId xmlns:a16="http://schemas.microsoft.com/office/drawing/2014/main" id="{C71E6900-F49A-4DD6-D247-851D19CB7078}"/>
              </a:ext>
            </a:extLst>
          </p:cNvPr>
          <p:cNvPicPr>
            <a:picLocks noChangeAspect="1"/>
          </p:cNvPicPr>
          <p:nvPr/>
        </p:nvPicPr>
        <p:blipFill>
          <a:blip r:embed="rId8"/>
          <a:stretch>
            <a:fillRect/>
          </a:stretch>
        </p:blipFill>
        <p:spPr>
          <a:xfrm>
            <a:off x="10504402" y="859267"/>
            <a:ext cx="446594" cy="446594"/>
          </a:xfrm>
          <a:prstGeom prst="rect">
            <a:avLst/>
          </a:prstGeom>
        </p:spPr>
      </p:pic>
    </p:spTree>
    <p:extLst>
      <p:ext uri="{BB962C8B-B14F-4D97-AF65-F5344CB8AC3E}">
        <p14:creationId xmlns:p14="http://schemas.microsoft.com/office/powerpoint/2010/main" val="2840458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b18c43da781ff74873be71b6576fc1d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4939a122be4c12edaf8bd170fba71fdb"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3689bc-40ad-48b4-b9b9-72f24715a94e}"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046713-5781-4524-A1E8-7734951A20B6}">
  <ds:schemaRefs>
    <ds:schemaRef ds:uri="http://schemas.microsoft.com/sharepoint/v3/contenttype/forms"/>
  </ds:schemaRefs>
</ds:datastoreItem>
</file>

<file path=customXml/itemProps2.xml><?xml version="1.0" encoding="utf-8"?>
<ds:datastoreItem xmlns:ds="http://schemas.openxmlformats.org/officeDocument/2006/customXml" ds:itemID="{FF27881B-B921-4F31-88A3-074B091CF71F}"/>
</file>

<file path=customXml/itemProps3.xml><?xml version="1.0" encoding="utf-8"?>
<ds:datastoreItem xmlns:ds="http://schemas.openxmlformats.org/officeDocument/2006/customXml" ds:itemID="{6CDB5ED2-F06F-4F03-A3ED-781867B243F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6a051225-211a-4978-8e1f-418ef71e904e"/>
    <ds:schemaRef ds:uri="8b373f33-a440-4ef8-82f6-332943134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TotalTime>
  <Words>902</Words>
  <Application>Microsoft Office PowerPoint</Application>
  <PresentationFormat>Widescreen</PresentationFormat>
  <Paragraphs>77</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Aptos Display</vt:lpstr>
      <vt:lpstr>Arial</vt:lpstr>
      <vt:lpstr>Lucida Console</vt:lpstr>
      <vt:lpstr>NTPreCursivefk</vt:lpstr>
      <vt:lpstr>Tw Cen MT</vt:lpstr>
      <vt:lpstr>Typewriter</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 Sallabank (OP)</dc:creator>
  <cp:lastModifiedBy>D Chamberlain (OP)</cp:lastModifiedBy>
  <cp:revision>1</cp:revision>
  <dcterms:created xsi:type="dcterms:W3CDTF">2025-09-05T14:19:36Z</dcterms:created>
  <dcterms:modified xsi:type="dcterms:W3CDTF">2025-10-02T13:18:49Z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