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7" r:id="rId5"/>
    <p:sldId id="400" r:id="rId6"/>
    <p:sldId id="266" r:id="rId7"/>
    <p:sldId id="403" r:id="rId8"/>
    <p:sldId id="349" r:id="rId9"/>
    <p:sldId id="348" r:id="rId10"/>
    <p:sldId id="401" r:id="rId11"/>
    <p:sldId id="402" r:id="rId12"/>
    <p:sldId id="274" r:id="rId13"/>
    <p:sldId id="273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B75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73513" autoAdjust="0"/>
  </p:normalViewPr>
  <p:slideViewPr>
    <p:cSldViewPr snapToGrid="0">
      <p:cViewPr varScale="1">
        <p:scale>
          <a:sx n="53" d="100"/>
          <a:sy n="53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C09F-E70B-4075-A6BE-975E7FF15F1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C309-8619-4D63-AEE5-F25C99E41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7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JBU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50CD-34DC-4125-A726-E589561B53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4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JBU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50CD-34DC-4125-A726-E589561B53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7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JBU- Thank families for ‘choosing us’, discuss Ofsted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C309-8619-4D63-AEE5-F25C99E41C6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6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mention that we are part of an academy trust and what it means for our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50CD-34DC-4125-A726-E589561B53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60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SAS- We recognise that this can be both a daunting and exciting experience for children and parents/carers.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Shared approach, schools, parents/carers and children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C309-8619-4D63-AEE5-F25C99E41C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2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</a:rPr>
              <a:t>SAS If you have a child with SEND, before beginning Year 7 we will make contact with primary schools, talk to you and your child, arrange time with our SENDCO and provide additional transition opportunities- if needed.</a:t>
            </a:r>
          </a:p>
          <a:p>
            <a:pPr marL="0" indent="0">
              <a:buNone/>
            </a:pPr>
            <a:endParaRPr lang="en-GB" sz="1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</a:rPr>
              <a:t>Explain- The 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C309-8619-4D63-AEE5-F25C99E41C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4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SAS- As well as teachers and form teachers, we have a dedicated year 7 team- very experienced in transition and provide nurturing approach.</a:t>
            </a:r>
          </a:p>
          <a:p>
            <a:r>
              <a:rPr lang="en-GB" dirty="0"/>
              <a:t>You will meet this team on the transition days.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C309-8619-4D63-AEE5-F25C99E41C6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65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SAS Great opportunity to have fun in the sun (hopefully!), make new friends and get to know our space.</a:t>
            </a:r>
          </a:p>
          <a:p>
            <a:endParaRPr lang="en-GB" dirty="0"/>
          </a:p>
          <a:p>
            <a:r>
              <a:rPr lang="en-GB" dirty="0"/>
              <a:t>Activities planned around teambuilding, crafts, sports and we also have a specialist Mental Health support worker coming along on one of the days to support our young people with the leap from primary to secondary. This is then part of a follow up later in the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C309-8619-4D63-AEE5-F25C99E41C6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44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registering today, we are assuming that you have accepted your place. </a:t>
            </a:r>
          </a:p>
          <a:p>
            <a:endParaRPr lang="en-GB"/>
          </a:p>
          <a:p>
            <a:r>
              <a:rPr lang="en-GB"/>
              <a:t>Please </a:t>
            </a:r>
            <a:r>
              <a:rPr lang="en-GB" dirty="0"/>
              <a:t>note the email may come from ‘Arbor’ rather than Ormskirk School so please keep an eye on your junk folder and socials for a reminder.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C309-8619-4D63-AEE5-F25C99E41C6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3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JBU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50CD-34DC-4125-A726-E589561B53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D46D-8FC8-4903-B627-135BEA7BC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AD789-9257-4D29-BEDB-D0D427A9D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4D3B4-F97E-494F-B850-320C0999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CCCBF-C259-4B25-8921-5DC6EF5B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C439-F9A1-47B1-AB3C-6760B61A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9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46AC-0FF2-467F-B0F8-0C6091FE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2F40C-E6F0-417E-8F77-7FC348022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81830-CE56-4484-88E6-4C5BC205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E105-CA63-418D-AFC0-4A1A7917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EFAEE-FD75-47E3-AD1A-3EC24B9B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1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FAC9D-B20B-4EC5-AA68-053E3C442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0BE87-DA77-4DD0-A1C1-616D94AE0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C3DA-0B55-442E-99B6-360816E0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BC5B5-8958-4F3C-A0C0-C7B53E33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5F1A4-47A5-4345-982C-82AC6FB5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83FF-3385-4B04-81FD-09564208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3DC9-5727-4A48-9D9A-2916EF538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7BA81-FF23-46DB-BEA4-60A704B2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0F3EC-7987-495A-83BB-117FBEF9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6DCB-669F-40B7-852D-4CC15D36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5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0B63-6410-41E3-A5A2-2F3310CE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AC319-6E72-42B8-B506-5A6BD0E4D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E6695-B013-4534-8BE3-255E095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75D38-2C71-43C2-87A3-BF4B6E38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9D432-73E5-4E27-AE60-EFF15AFB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09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7580-A12B-4CDA-8CAC-C75B5BEC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61B37-57B3-43F7-9EAC-1BEF3C4D9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2B2C3-1DF7-4BE9-A48B-9104F8F2B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98CBF-C9A1-4944-BD0E-1449C5FB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0C873-226A-42AE-9062-A65E440C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A5728-7838-4B1A-A657-320F7CCD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94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B5CC-A8CD-45F1-A602-22AA6F10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9916B-6D1E-4455-A14E-B194C5A07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131E7-EC79-4A07-B956-B264394DE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120B0-843A-40AA-986E-727DB6AC7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95DBB-17D9-4A32-A7EC-094C89D9C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71670-D94C-40B2-A842-673BDA78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50FDC-4668-48A6-8553-89F61D7B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4AAF3-6CA9-4571-A6AE-2F50706B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3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57F1-B8C9-49FD-8EDC-D85EE97A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F4858-542F-4503-97F1-778F3164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F3C0F-EE07-405C-B5A0-3172DEE5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3572B-D3CE-453D-A1BA-206875BF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71223-8093-434F-BE41-00E8174D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1C8E3-A2C0-4E3F-8576-8FDF9637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FD43B-6A41-4813-AAA4-3A154798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5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ACD7-383F-48AD-9A2F-1173562B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976D-D322-433E-8B5F-8DDC622C7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65E6B-403D-45E1-AD08-F179B495B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0F604-4D45-437E-88B4-C6947E97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AB92D-52C6-4CCA-8BBC-E2167E8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0EC76-90D6-4187-AD43-FFF0F4A8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1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38B5-79F7-4A12-8B1C-2DAB59BB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574A6-5731-451A-B7CB-15682B61F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8C5E1-43B7-4751-9CF4-165816B16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2AB18-480C-438F-A0F1-8283BB48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2BA26-4AF2-4C1E-A318-47807F8A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9DEE3-7A68-4A99-844A-A0D99F73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1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316AB87-A5A6-48F4-9155-4ED27470E0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02DC2-5A50-478C-AA95-5A0A7C25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5B25F-2359-4943-9824-B79BF366F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B844F-18BA-4891-B577-A8A153676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58F5-E195-4787-AC07-D971EDB80F69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2E687-6A71-4300-AF55-4B49EB8C0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CD70-1987-42A1-A252-AC2383A62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8AE7-ED92-4696-B688-F4AB0F519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7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Ormskirk.lancs.sch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ormskirk.lancs.sch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/>
              <a:t>Welcome to our </a:t>
            </a:r>
            <a:br>
              <a:rPr lang="en-GB" sz="6600" b="1" dirty="0"/>
            </a:br>
            <a:r>
              <a:rPr lang="en-GB" sz="6600" b="1" dirty="0"/>
              <a:t>Class of 2030!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006883"/>
            <a:ext cx="9144000" cy="1655762"/>
          </a:xfrm>
        </p:spPr>
        <p:txBody>
          <a:bodyPr/>
          <a:lstStyle/>
          <a:p>
            <a:r>
              <a:rPr lang="en-GB" dirty="0"/>
              <a:t>Ormskirk School</a:t>
            </a:r>
          </a:p>
          <a:p>
            <a:r>
              <a:rPr lang="en-GB" dirty="0"/>
              <a:t>Meet the Headteacher Evening</a:t>
            </a:r>
          </a:p>
          <a:p>
            <a:r>
              <a:rPr lang="en-GB" dirty="0"/>
              <a:t>2025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494347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03718" y="-1372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 Rounded MT Bold" pitchFamily="34" charset="0"/>
              </a:rPr>
              <a:t>Contact 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718" y="10092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Email : </a:t>
            </a:r>
            <a:r>
              <a:rPr lang="en-GB" sz="2400" dirty="0">
                <a:hlinkClick r:id="rId3"/>
              </a:rPr>
              <a:t>enquiries@ormskirk.lancs.sch.uk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Phone : 01695 583040</a:t>
            </a:r>
          </a:p>
          <a:p>
            <a:pPr marL="0" indent="0">
              <a:buNone/>
            </a:pPr>
            <a:r>
              <a:rPr lang="en-GB" sz="2400" dirty="0"/>
              <a:t>School Website: </a:t>
            </a:r>
            <a:r>
              <a:rPr lang="en-GB" sz="2400" dirty="0">
                <a:hlinkClick r:id="rId4"/>
              </a:rPr>
              <a:t>https://www.ormskirk.lancs.sch.uk/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Social Media for updates:  Facebook &amp; Instagram</a:t>
            </a:r>
          </a:p>
          <a:p>
            <a:pPr marL="0" indent="0">
              <a:buNone/>
            </a:pPr>
            <a:r>
              <a:rPr lang="en-GB" sz="2400" i="1" dirty="0"/>
              <a:t>@OrmskirkSchool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B15F8-3B62-46C5-BD0B-F1C5E5C50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824" y="2880315"/>
            <a:ext cx="6742176" cy="39776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C8128F4-3C3A-424C-9D06-9210C6237ADF}"/>
              </a:ext>
            </a:extLst>
          </p:cNvPr>
          <p:cNvSpPr/>
          <p:nvPr/>
        </p:nvSpPr>
        <p:spPr>
          <a:xfrm>
            <a:off x="7845552" y="3621024"/>
            <a:ext cx="896112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72133A-883D-4CE5-BDA9-5DCAE8BF25C1}"/>
              </a:ext>
            </a:extLst>
          </p:cNvPr>
          <p:cNvSpPr/>
          <p:nvPr/>
        </p:nvSpPr>
        <p:spPr>
          <a:xfrm>
            <a:off x="7845552" y="4733806"/>
            <a:ext cx="1097280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6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F4C606-A860-4878-A6A0-C27EFD96A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293" y="232291"/>
            <a:ext cx="7619414" cy="63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64968" y="105786"/>
            <a:ext cx="10515600" cy="1325563"/>
          </a:xfrm>
        </p:spPr>
        <p:txBody>
          <a:bodyPr>
            <a:noAutofit/>
          </a:bodyPr>
          <a:lstStyle/>
          <a:p>
            <a:r>
              <a:rPr lang="en-GB" b="1" dirty="0"/>
              <a:t>Our Trust Values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764968" y="1974296"/>
            <a:ext cx="11601410" cy="38890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Truly Collaborative</a:t>
            </a:r>
            <a:endParaRPr lang="en-GB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People Centred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Inclusive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Aspirational</a:t>
            </a:r>
            <a:endParaRPr lang="en-GB" sz="4400" dirty="0">
              <a:latin typeface="+mj-lt"/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2800" dirty="0">
              <a:cs typeface="Calibri"/>
            </a:endParaRPr>
          </a:p>
          <a:p>
            <a:pPr marL="533400" lvl="1" indent="0">
              <a:buNone/>
            </a:pPr>
            <a:endParaRPr lang="en-GB" sz="2800" dirty="0"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26" y="5164046"/>
            <a:ext cx="1479884" cy="1479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FBFA78-B2EC-4FC4-9E70-782C08BF9F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28778" r="8650" b="9847"/>
          <a:stretch/>
        </p:blipFill>
        <p:spPr>
          <a:xfrm>
            <a:off x="4631356" y="1431349"/>
            <a:ext cx="5041392" cy="42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6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3C5D-B7D3-4B9C-92EC-FBA23E15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Transition from Primary to Secondary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DE2FC-3311-4816-93F7-37B567BBD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85849" cy="4981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+mj-lt"/>
              </a:rPr>
              <a:t>We are dedicated to making the process as smooth as possible: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School Visits - Throughout the 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Transition Days - 3rd and 4th July 2025.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   (Alternative date for ATG Wed 9</a:t>
            </a:r>
            <a:r>
              <a:rPr lang="en-GB" baseline="30000" dirty="0">
                <a:latin typeface="+mj-lt"/>
              </a:rPr>
              <a:t>th</a:t>
            </a:r>
            <a:r>
              <a:rPr lang="en-GB" dirty="0">
                <a:latin typeface="+mj-lt"/>
              </a:rPr>
              <a:t> July)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Transition Evening (Parents and Carers)- 3</a:t>
            </a:r>
            <a:r>
              <a:rPr lang="en-GB" baseline="30000" dirty="0">
                <a:latin typeface="+mj-lt"/>
              </a:rPr>
              <a:t>rd</a:t>
            </a:r>
            <a:r>
              <a:rPr lang="en-GB" dirty="0">
                <a:latin typeface="+mj-lt"/>
              </a:rPr>
              <a:t> July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SEND support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Summer School- 18th-19th August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Welcome to Key Stage 3 Evening -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80053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1ADE-A482-441D-86CA-A757A3E9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6" y="335094"/>
            <a:ext cx="10515600" cy="1325563"/>
          </a:xfrm>
        </p:spPr>
        <p:txBody>
          <a:bodyPr/>
          <a:lstStyle/>
          <a:p>
            <a:r>
              <a:rPr lang="en-GB" b="1" dirty="0"/>
              <a:t>SEND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1B51-9D0A-4CC4-A257-EE0664A5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21715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effectLst/>
                <a:latin typeface="+mj-lt"/>
                <a:ea typeface="Calibri" panose="020F0502020204030204" pitchFamily="34" charset="0"/>
              </a:rPr>
              <a:t>We are dedicated to actively addressing and fulfilling the diverse needs of every student, with a whole school approach to SEND.</a:t>
            </a:r>
          </a:p>
          <a:p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F4683-EC85-427E-9D57-233C68AB2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4" y="5243804"/>
            <a:ext cx="1614196" cy="16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3879-D738-4223-9320-1739E6E5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Year 7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6BB1F-5C72-43EB-9575-E54D6FBB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D3AF1-2014-4ADE-878B-776CB1133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84" t="28738" r="50000" b="52773"/>
          <a:stretch/>
        </p:blipFill>
        <p:spPr>
          <a:xfrm>
            <a:off x="5269899" y="2187734"/>
            <a:ext cx="1858394" cy="219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8CAAD-8B31-436E-8079-83F45E140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21" t="28294" r="50000" b="52750"/>
          <a:stretch/>
        </p:blipFill>
        <p:spPr>
          <a:xfrm>
            <a:off x="9297127" y="1825625"/>
            <a:ext cx="2037346" cy="239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4CFDB3-D280-43F3-B622-A284828335C1}"/>
              </a:ext>
            </a:extLst>
          </p:cNvPr>
          <p:cNvSpPr/>
          <p:nvPr/>
        </p:nvSpPr>
        <p:spPr>
          <a:xfrm>
            <a:off x="5210039" y="4513911"/>
            <a:ext cx="3120191" cy="730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GB" b="1" kern="1400" dirty="0">
                <a:solidFill>
                  <a:srgbClr val="4F2B75"/>
                </a:solidFill>
                <a:latin typeface="Calibri" panose="020F0502020204030204" pitchFamily="34" charset="0"/>
              </a:rPr>
              <a:t>Mr Jones</a:t>
            </a:r>
            <a:endParaRPr lang="en-GB" kern="1400" dirty="0">
              <a:solidFill>
                <a:srgbClr val="4F2B75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Head of Year 7 &amp; Teacher of 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262FFF-EADB-420F-92EB-FFEAD781A06B}"/>
              </a:ext>
            </a:extLst>
          </p:cNvPr>
          <p:cNvSpPr/>
          <p:nvPr/>
        </p:nvSpPr>
        <p:spPr>
          <a:xfrm>
            <a:off x="9297127" y="4309345"/>
            <a:ext cx="2619965" cy="730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GB" b="1" kern="1400" dirty="0">
                <a:solidFill>
                  <a:srgbClr val="4F2B75"/>
                </a:solidFill>
                <a:latin typeface="Calibri" panose="020F0502020204030204" pitchFamily="34" charset="0"/>
              </a:rPr>
              <a:t>Mrs Connelly</a:t>
            </a:r>
            <a:endParaRPr lang="en-GB" kern="1400" dirty="0">
              <a:solidFill>
                <a:srgbClr val="4F2B75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Assistant Head of Year 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D9EACD-9D02-4979-B3A2-090E3697D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72" y="2202244"/>
            <a:ext cx="2140281" cy="2191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99699F-31F5-4155-8013-0A5F26022805}"/>
              </a:ext>
            </a:extLst>
          </p:cNvPr>
          <p:cNvSpPr/>
          <p:nvPr/>
        </p:nvSpPr>
        <p:spPr>
          <a:xfrm>
            <a:off x="1137716" y="4568581"/>
            <a:ext cx="2619965" cy="105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GB" b="1" kern="1400" dirty="0">
                <a:solidFill>
                  <a:srgbClr val="4F2B75"/>
                </a:solidFill>
                <a:latin typeface="Calibri" panose="020F0502020204030204" pitchFamily="34" charset="0"/>
              </a:rPr>
              <a:t>Mr </a:t>
            </a:r>
            <a:r>
              <a:rPr lang="en-GB" b="1" kern="1400" dirty="0">
                <a:solidFill>
                  <a:srgbClr val="4F2B75"/>
                </a:solidFill>
                <a:latin typeface="+mj-lt"/>
              </a:rPr>
              <a:t>Asgharyzadegan</a:t>
            </a:r>
            <a:endParaRPr lang="en-GB" kern="1400" dirty="0">
              <a:solidFill>
                <a:srgbClr val="4F2B75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en-GB" kern="1400" dirty="0">
                <a:solidFill>
                  <a:srgbClr val="000000"/>
                </a:solidFill>
                <a:latin typeface="+mj-lt"/>
              </a:rPr>
              <a:t>Assistant Headteacher</a:t>
            </a:r>
          </a:p>
          <a:p>
            <a:pPr>
              <a:lnSpc>
                <a:spcPct val="119000"/>
              </a:lnSpc>
            </a:pPr>
            <a:r>
              <a:rPr lang="en-GB" kern="1400" dirty="0">
                <a:solidFill>
                  <a:srgbClr val="000000"/>
                </a:solidFill>
                <a:latin typeface="+mj-lt"/>
              </a:rPr>
              <a:t>Head of Key Stage 3 ( DSL)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902266-0005-4377-9580-4D249950F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00" y="5058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4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1ADE-A482-441D-86CA-A757A3E9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1B51-9D0A-4CC4-A257-EE0664A5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02" y="183566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800" dirty="0">
                <a:latin typeface="+mj-lt"/>
              </a:rPr>
              <a:t>We are delighted to offer a free Summer School programme for our new Year 7 starters. </a:t>
            </a:r>
          </a:p>
          <a:p>
            <a:pPr marL="0" indent="0" algn="ctr">
              <a:buNone/>
            </a:pPr>
            <a:endParaRPr lang="en-GB" sz="4800" dirty="0">
              <a:latin typeface="+mj-lt"/>
            </a:endParaRPr>
          </a:p>
          <a:p>
            <a:pPr marL="0" indent="0" algn="ctr">
              <a:buNone/>
            </a:pPr>
            <a:r>
              <a:rPr lang="en-GB" sz="4800" dirty="0">
                <a:latin typeface="+mj-lt"/>
              </a:rPr>
              <a:t>Monday 18</a:t>
            </a:r>
            <a:r>
              <a:rPr lang="en-GB" sz="4800" baseline="30000" dirty="0">
                <a:latin typeface="+mj-lt"/>
              </a:rPr>
              <a:t>th</a:t>
            </a:r>
            <a:r>
              <a:rPr lang="en-GB" sz="4800" dirty="0">
                <a:latin typeface="+mj-lt"/>
              </a:rPr>
              <a:t> &amp; Tuesday 19</a:t>
            </a:r>
            <a:r>
              <a:rPr lang="en-GB" sz="4800" baseline="30000" dirty="0">
                <a:latin typeface="+mj-lt"/>
              </a:rPr>
              <a:t>th</a:t>
            </a:r>
            <a:r>
              <a:rPr lang="en-GB" sz="4800" dirty="0">
                <a:latin typeface="+mj-lt"/>
              </a:rPr>
              <a:t> August 10-3pm</a:t>
            </a:r>
          </a:p>
          <a:p>
            <a:pPr marL="0" indent="0" algn="ctr">
              <a:buNone/>
            </a:pPr>
            <a:endParaRPr lang="en-GB" sz="4800" dirty="0">
              <a:latin typeface="+mj-lt"/>
            </a:endParaRPr>
          </a:p>
          <a:p>
            <a:pPr marL="0" indent="0" algn="ctr">
              <a:buNone/>
            </a:pPr>
            <a:r>
              <a:rPr lang="en-GB" sz="4800" dirty="0">
                <a:latin typeface="+mj-lt"/>
              </a:rPr>
              <a:t>Please apply via our website</a:t>
            </a:r>
          </a:p>
          <a:p>
            <a:pPr marL="0" indent="0" algn="ctr">
              <a:buNone/>
            </a:pPr>
            <a:endParaRPr lang="en-GB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F4683-EC85-427E-9D57-233C68AB2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4" y="5243804"/>
            <a:ext cx="1614196" cy="16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1B51-9D0A-4CC4-A257-EE0664A5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246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800" b="1" dirty="0"/>
              <a:t>What happens next?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>
                <a:latin typeface="+mj-lt"/>
              </a:rPr>
              <a:t>Transition packs have either been delivered to your child’s primary school or posted to home addresses.</a:t>
            </a:r>
          </a:p>
          <a:p>
            <a:pPr marL="0" indent="0" algn="ctr">
              <a:buNone/>
            </a:pPr>
            <a:endParaRPr lang="en-GB" sz="4000" dirty="0">
              <a:latin typeface="+mj-lt"/>
            </a:endParaRPr>
          </a:p>
          <a:p>
            <a:pPr marL="0" indent="0" algn="ctr">
              <a:buNone/>
            </a:pPr>
            <a:r>
              <a:rPr lang="en-GB" sz="4000" dirty="0">
                <a:latin typeface="+mj-lt"/>
              </a:rPr>
              <a:t>You will receive an email asking you to join </a:t>
            </a:r>
            <a:r>
              <a:rPr lang="en-GB" sz="4000" b="1" dirty="0">
                <a:latin typeface="+mj-lt"/>
              </a:rPr>
              <a:t>‘Arbor’- </a:t>
            </a:r>
            <a:r>
              <a:rPr lang="en-GB" sz="4000" dirty="0">
                <a:latin typeface="+mj-lt"/>
              </a:rPr>
              <a:t>please follow the link to register and then complete the personal information and permissions. We anticipate that this will be after Easter.</a:t>
            </a:r>
          </a:p>
          <a:p>
            <a:pPr marL="0" indent="0" algn="ctr">
              <a:buNone/>
            </a:pPr>
            <a:endParaRPr lang="en-GB" sz="4000" dirty="0">
              <a:latin typeface="+mj-lt"/>
            </a:endParaRPr>
          </a:p>
          <a:p>
            <a:pPr marL="0" indent="0" algn="ctr">
              <a:buNone/>
            </a:pPr>
            <a:r>
              <a:rPr lang="en-GB" sz="4800" b="1" dirty="0">
                <a:solidFill>
                  <a:srgbClr val="0070C0"/>
                </a:solidFill>
                <a:latin typeface="+mj-lt"/>
              </a:rPr>
              <a:t>no-reply@mail.arbor-education.com </a:t>
            </a:r>
          </a:p>
          <a:p>
            <a:pPr marL="0" indent="0" algn="ctr">
              <a:buNone/>
            </a:pPr>
            <a:endParaRPr lang="en-GB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F4683-EC85-427E-9D57-233C68AB2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4" y="5243804"/>
            <a:ext cx="1614196" cy="16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latin typeface="Arial Rounded MT Bold" pitchFamily="34" charset="0"/>
              </a:rPr>
              <a:t>Final Thoughts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GB" sz="32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 algn="ctr">
              <a:buNone/>
            </a:pPr>
            <a:r>
              <a:rPr lang="en-GB" sz="6000" b="1" dirty="0">
                <a:solidFill>
                  <a:srgbClr val="0070C0"/>
                </a:solidFill>
              </a:rPr>
              <a:t>Proud To Belong 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00" y="5058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0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E4D3B78-E2DC-4D3A-B2D8-89FE82A01B6B}" vid="{2E7A7AC0-F9F1-4869-ABDD-7855F50C1A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442F0ECFA31E4E9B1359C0901AAD7B" ma:contentTypeVersion="13" ma:contentTypeDescription="Create a new document." ma:contentTypeScope="" ma:versionID="cbb8a1e16e14207ed6c48281845c09c5">
  <xsd:schema xmlns:xsd="http://www.w3.org/2001/XMLSchema" xmlns:xs="http://www.w3.org/2001/XMLSchema" xmlns:p="http://schemas.microsoft.com/office/2006/metadata/properties" xmlns:ns3="1c8d5564-63f1-49b1-b9b1-0f489a2f4629" xmlns:ns4="857210de-fb34-476a-9cb1-88c6935f5d02" targetNamespace="http://schemas.microsoft.com/office/2006/metadata/properties" ma:root="true" ma:fieldsID="19dbc9b2e0d7586235fbeea7b3d0e1c0" ns3:_="" ns4:_="">
    <xsd:import namespace="1c8d5564-63f1-49b1-b9b1-0f489a2f4629"/>
    <xsd:import namespace="857210de-fb34-476a-9cb1-88c6935f5d0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d5564-63f1-49b1-b9b1-0f489a2f46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210de-fb34-476a-9cb1-88c6935f5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A810BB-157F-479E-9E71-B7E1918B733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c8d5564-63f1-49b1-b9b1-0f489a2f4629"/>
    <ds:schemaRef ds:uri="http://purl.org/dc/elements/1.1/"/>
    <ds:schemaRef ds:uri="http://schemas.microsoft.com/office/2006/metadata/properties"/>
    <ds:schemaRef ds:uri="857210de-fb34-476a-9cb1-88c6935f5d0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016C28-4145-426E-9FE3-9B7BBE3CFA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d5564-63f1-49b1-b9b1-0f489a2f4629"/>
    <ds:schemaRef ds:uri="857210de-fb34-476a-9cb1-88c6935f5d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3D1F65-E3E6-43A9-88B1-9A9482E3A3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ELT 2021 Blank Template</Template>
  <TotalTime>10748</TotalTime>
  <Words>558</Words>
  <Application>Microsoft Office PowerPoint</Application>
  <PresentationFormat>Widescreen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Wingdings</vt:lpstr>
      <vt:lpstr>Office Theme</vt:lpstr>
      <vt:lpstr>Welcome to our  Class of 2030!</vt:lpstr>
      <vt:lpstr>PowerPoint Presentation</vt:lpstr>
      <vt:lpstr>Our Trust Values</vt:lpstr>
      <vt:lpstr>Transition from Primary to Secondary</vt:lpstr>
      <vt:lpstr>SEND Support</vt:lpstr>
      <vt:lpstr>Year 7 Team</vt:lpstr>
      <vt:lpstr>Summer School</vt:lpstr>
      <vt:lpstr>PowerPoint Presentation</vt:lpstr>
      <vt:lpstr>Final Thoughts</vt:lpstr>
      <vt:lpstr>Contact us</vt:lpstr>
    </vt:vector>
  </TitlesOfParts>
  <Company>Tarleton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Ormskirk School</dc:title>
  <dc:creator>J Bacon</dc:creator>
  <cp:lastModifiedBy>S Simm (ORM)</cp:lastModifiedBy>
  <cp:revision>83</cp:revision>
  <cp:lastPrinted>2021-09-06T13:03:11Z</cp:lastPrinted>
  <dcterms:created xsi:type="dcterms:W3CDTF">2021-09-06T11:42:56Z</dcterms:created>
  <dcterms:modified xsi:type="dcterms:W3CDTF">2025-03-06T13:14:24Z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0x010100BF442F0ECFA31E4E9B1359C0901AAD7B</vt:lpwstr>
  </property>
</Properties>
</file>