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71" r:id="rId2"/>
    <p:sldId id="262" r:id="rId3"/>
    <p:sldId id="263" r:id="rId4"/>
    <p:sldId id="264" r:id="rId5"/>
    <p:sldId id="265" r:id="rId6"/>
    <p:sldId id="267" r:id="rId7"/>
    <p:sldId id="268" r:id="rId8"/>
    <p:sldId id="270" r:id="rId9"/>
    <p:sldId id="272" r:id="rId10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CC99"/>
    <a:srgbClr val="FF66FF"/>
    <a:srgbClr val="E000FF"/>
    <a:srgbClr val="FFB0A3"/>
    <a:srgbClr val="F8AB9F"/>
    <a:srgbClr val="44546A"/>
    <a:srgbClr val="CC99FF"/>
    <a:srgbClr val="E7CDFF"/>
    <a:srgbClr val="E46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5846" autoAdjust="0"/>
  </p:normalViewPr>
  <p:slideViewPr>
    <p:cSldViewPr snapToGrid="0">
      <p:cViewPr varScale="1">
        <p:scale>
          <a:sx n="40" d="100"/>
          <a:sy n="40" d="100"/>
        </p:scale>
        <p:origin x="19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4/18/2024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6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1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15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2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331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12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79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8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A8CFB2-80A2-F6D6-BFB8-3E2E9459139F}"/>
              </a:ext>
            </a:extLst>
          </p:cNvPr>
          <p:cNvSpPr/>
          <p:nvPr userDrawn="1"/>
        </p:nvSpPr>
        <p:spPr>
          <a:xfrm>
            <a:off x="0" y="0"/>
            <a:ext cx="9726896" cy="17801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C4E4DB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12F67C-CD01-595B-367F-0B5A76189642}"/>
              </a:ext>
            </a:extLst>
          </p:cNvPr>
          <p:cNvSpPr/>
          <p:nvPr userDrawn="1"/>
        </p:nvSpPr>
        <p:spPr>
          <a:xfrm>
            <a:off x="215848" y="242893"/>
            <a:ext cx="9295200" cy="1731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D23131BA-A46C-38F5-D1F5-ACF7546D11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737" y="5021942"/>
            <a:ext cx="9779041" cy="10520035"/>
          </a:xfrm>
          <a:prstGeom prst="rect">
            <a:avLst/>
          </a:prstGeom>
          <a:effectLst/>
        </p:spPr>
      </p:pic>
      <p:pic>
        <p:nvPicPr>
          <p:cNvPr id="22" name="Picture 21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D13894C4-9919-9EA2-BD37-CC92732820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7318" y="1642820"/>
            <a:ext cx="9779041" cy="10084723"/>
          </a:xfrm>
          <a:prstGeom prst="rect">
            <a:avLst/>
          </a:prstGeom>
          <a:effectLst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253F017-F5B5-C591-732A-B00234F06665}"/>
              </a:ext>
            </a:extLst>
          </p:cNvPr>
          <p:cNvSpPr/>
          <p:nvPr userDrawn="1"/>
        </p:nvSpPr>
        <p:spPr>
          <a:xfrm>
            <a:off x="350520" y="1356360"/>
            <a:ext cx="1584960" cy="348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Arrow: U-Turn 28">
            <a:extLst>
              <a:ext uri="{FF2B5EF4-FFF2-40B4-BE49-F238E27FC236}">
                <a16:creationId xmlns:a16="http://schemas.microsoft.com/office/drawing/2014/main" id="{57BC486D-879C-32AF-A03F-ECA6271234F7}"/>
              </a:ext>
            </a:extLst>
          </p:cNvPr>
          <p:cNvSpPr/>
          <p:nvPr userDrawn="1"/>
        </p:nvSpPr>
        <p:spPr>
          <a:xfrm rot="16200000">
            <a:off x="-238916" y="2267744"/>
            <a:ext cx="2795591" cy="1555751"/>
          </a:xfrm>
          <a:prstGeom prst="uturnArrow">
            <a:avLst>
              <a:gd name="adj1" fmla="val 37500"/>
              <a:gd name="adj2" fmla="val 18980"/>
              <a:gd name="adj3" fmla="val 0"/>
              <a:gd name="adj4" fmla="val 10000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A74CB7B-1C18-0710-D461-56529CEA191C}"/>
              </a:ext>
            </a:extLst>
          </p:cNvPr>
          <p:cNvSpPr/>
          <p:nvPr userDrawn="1"/>
        </p:nvSpPr>
        <p:spPr>
          <a:xfrm>
            <a:off x="1004887" y="2244089"/>
            <a:ext cx="8479631" cy="1619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121EC9-BC9F-B5AD-6A78-1E3A16CA03EC}"/>
              </a:ext>
            </a:extLst>
          </p:cNvPr>
          <p:cNvGrpSpPr/>
          <p:nvPr userDrawn="1"/>
        </p:nvGrpSpPr>
        <p:grpSpPr>
          <a:xfrm rot="10800000">
            <a:off x="350520" y="3474307"/>
            <a:ext cx="9091136" cy="3489960"/>
            <a:chOff x="350520" y="5798407"/>
            <a:chExt cx="9091136" cy="34899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D09FD12-9B7F-750A-F747-F1F79EF4480F}"/>
                </a:ext>
              </a:extLst>
            </p:cNvPr>
            <p:cNvSpPr/>
            <p:nvPr userDrawn="1"/>
          </p:nvSpPr>
          <p:spPr>
            <a:xfrm>
              <a:off x="350520" y="5798407"/>
              <a:ext cx="1584960" cy="3489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Arrow: U-Turn 33">
              <a:extLst>
                <a:ext uri="{FF2B5EF4-FFF2-40B4-BE49-F238E27FC236}">
                  <a16:creationId xmlns:a16="http://schemas.microsoft.com/office/drawing/2014/main" id="{B72ACCE0-FE50-D6D0-5C1E-A832EC30EE41}"/>
                </a:ext>
              </a:extLst>
            </p:cNvPr>
            <p:cNvSpPr/>
            <p:nvPr userDrawn="1"/>
          </p:nvSpPr>
          <p:spPr>
            <a:xfrm rot="16200000">
              <a:off x="-242362" y="6716406"/>
              <a:ext cx="2802480" cy="1555751"/>
            </a:xfrm>
            <a:prstGeom prst="uturnArrow">
              <a:avLst>
                <a:gd name="adj1" fmla="val 37500"/>
                <a:gd name="adj2" fmla="val 18980"/>
                <a:gd name="adj3" fmla="val 0"/>
                <a:gd name="adj4" fmla="val 100000"/>
                <a:gd name="adj5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CC47DE43-784E-4598-3978-9D24EF434D80}"/>
                </a:ext>
              </a:extLst>
            </p:cNvPr>
            <p:cNvSpPr/>
            <p:nvPr userDrawn="1"/>
          </p:nvSpPr>
          <p:spPr>
            <a:xfrm>
              <a:off x="962025" y="6686136"/>
              <a:ext cx="8479631" cy="16198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0440C05-83B6-DC97-E772-2C363F765BBA}"/>
              </a:ext>
            </a:extLst>
          </p:cNvPr>
          <p:cNvSpPr/>
          <p:nvPr userDrawn="1"/>
        </p:nvSpPr>
        <p:spPr>
          <a:xfrm>
            <a:off x="331470" y="10226621"/>
            <a:ext cx="1584960" cy="348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Arrow: U-Turn 36">
            <a:extLst>
              <a:ext uri="{FF2B5EF4-FFF2-40B4-BE49-F238E27FC236}">
                <a16:creationId xmlns:a16="http://schemas.microsoft.com/office/drawing/2014/main" id="{B010F1E2-DE6A-0F2F-7192-7436AE9D7653}"/>
              </a:ext>
            </a:extLst>
          </p:cNvPr>
          <p:cNvSpPr/>
          <p:nvPr userDrawn="1"/>
        </p:nvSpPr>
        <p:spPr>
          <a:xfrm rot="16200000">
            <a:off x="-234949" y="11137207"/>
            <a:ext cx="2787654" cy="1555751"/>
          </a:xfrm>
          <a:prstGeom prst="uturnArrow">
            <a:avLst>
              <a:gd name="adj1" fmla="val 37500"/>
              <a:gd name="adj2" fmla="val 18980"/>
              <a:gd name="adj3" fmla="val 0"/>
              <a:gd name="adj4" fmla="val 10000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E6B57E7-81FB-F3FE-D61A-57E36AC4B586}"/>
              </a:ext>
            </a:extLst>
          </p:cNvPr>
          <p:cNvSpPr/>
          <p:nvPr userDrawn="1"/>
        </p:nvSpPr>
        <p:spPr>
          <a:xfrm>
            <a:off x="962025" y="11114350"/>
            <a:ext cx="8479631" cy="161988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ACA4FA-F829-FE88-93D9-53F7CC293CBC}"/>
              </a:ext>
            </a:extLst>
          </p:cNvPr>
          <p:cNvSpPr/>
          <p:nvPr userDrawn="1"/>
        </p:nvSpPr>
        <p:spPr>
          <a:xfrm>
            <a:off x="340995" y="5793740"/>
            <a:ext cx="1584960" cy="3489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Arrow: U-Turn 40">
            <a:extLst>
              <a:ext uri="{FF2B5EF4-FFF2-40B4-BE49-F238E27FC236}">
                <a16:creationId xmlns:a16="http://schemas.microsoft.com/office/drawing/2014/main" id="{44F7AE20-3310-B9C2-89A9-47A9E080377F}"/>
              </a:ext>
            </a:extLst>
          </p:cNvPr>
          <p:cNvSpPr/>
          <p:nvPr userDrawn="1"/>
        </p:nvSpPr>
        <p:spPr>
          <a:xfrm rot="16200000">
            <a:off x="-249547" y="6707501"/>
            <a:ext cx="2816854" cy="1555751"/>
          </a:xfrm>
          <a:prstGeom prst="uturnArrow">
            <a:avLst>
              <a:gd name="adj1" fmla="val 37500"/>
              <a:gd name="adj2" fmla="val 18980"/>
              <a:gd name="adj3" fmla="val 0"/>
              <a:gd name="adj4" fmla="val 100000"/>
              <a:gd name="adj5" fmla="val 10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02DF5FF-08C2-611C-6C88-6FAB9F349EC7}"/>
              </a:ext>
            </a:extLst>
          </p:cNvPr>
          <p:cNvSpPr/>
          <p:nvPr userDrawn="1"/>
        </p:nvSpPr>
        <p:spPr>
          <a:xfrm>
            <a:off x="981075" y="6672263"/>
            <a:ext cx="8479631" cy="162909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C2625C-C455-A8BD-9DA4-F2307A257903}"/>
              </a:ext>
            </a:extLst>
          </p:cNvPr>
          <p:cNvGrpSpPr/>
          <p:nvPr userDrawn="1"/>
        </p:nvGrpSpPr>
        <p:grpSpPr>
          <a:xfrm rot="10800000">
            <a:off x="350520" y="7912957"/>
            <a:ext cx="9091136" cy="3489960"/>
            <a:chOff x="350520" y="5798407"/>
            <a:chExt cx="9091136" cy="348996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477703-64F3-1638-99A1-976AEE7FEEE2}"/>
                </a:ext>
              </a:extLst>
            </p:cNvPr>
            <p:cNvSpPr/>
            <p:nvPr userDrawn="1"/>
          </p:nvSpPr>
          <p:spPr>
            <a:xfrm>
              <a:off x="350520" y="5798407"/>
              <a:ext cx="1584960" cy="3489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Arrow: U-Turn 44">
              <a:extLst>
                <a:ext uri="{FF2B5EF4-FFF2-40B4-BE49-F238E27FC236}">
                  <a16:creationId xmlns:a16="http://schemas.microsoft.com/office/drawing/2014/main" id="{95965713-8EB5-3CF1-510D-6A61EB0DA092}"/>
                </a:ext>
              </a:extLst>
            </p:cNvPr>
            <p:cNvSpPr/>
            <p:nvPr userDrawn="1"/>
          </p:nvSpPr>
          <p:spPr>
            <a:xfrm rot="16200000">
              <a:off x="-242362" y="6716406"/>
              <a:ext cx="2802480" cy="1555751"/>
            </a:xfrm>
            <a:prstGeom prst="uturnArrow">
              <a:avLst>
                <a:gd name="adj1" fmla="val 37500"/>
                <a:gd name="adj2" fmla="val 18980"/>
                <a:gd name="adj3" fmla="val 0"/>
                <a:gd name="adj4" fmla="val 100000"/>
                <a:gd name="adj5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D0903BBB-70B4-B684-627A-E2D8493897AB}"/>
                </a:ext>
              </a:extLst>
            </p:cNvPr>
            <p:cNvSpPr/>
            <p:nvPr userDrawn="1"/>
          </p:nvSpPr>
          <p:spPr>
            <a:xfrm>
              <a:off x="962025" y="6686136"/>
              <a:ext cx="8479631" cy="16198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D581E8A-1F57-2487-6D41-C9B7BE72D304}"/>
              </a:ext>
            </a:extLst>
          </p:cNvPr>
          <p:cNvGrpSpPr/>
          <p:nvPr userDrawn="1"/>
        </p:nvGrpSpPr>
        <p:grpSpPr>
          <a:xfrm rot="10800000">
            <a:off x="350520" y="12345257"/>
            <a:ext cx="9091136" cy="3489960"/>
            <a:chOff x="350520" y="5798407"/>
            <a:chExt cx="9091136" cy="348996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F3CA210-683C-FB4E-ADC4-54F0AFA5ED80}"/>
                </a:ext>
              </a:extLst>
            </p:cNvPr>
            <p:cNvSpPr/>
            <p:nvPr userDrawn="1"/>
          </p:nvSpPr>
          <p:spPr>
            <a:xfrm>
              <a:off x="350520" y="5798407"/>
              <a:ext cx="1584960" cy="3489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Arrow: U-Turn 48">
              <a:extLst>
                <a:ext uri="{FF2B5EF4-FFF2-40B4-BE49-F238E27FC236}">
                  <a16:creationId xmlns:a16="http://schemas.microsoft.com/office/drawing/2014/main" id="{6175CA5C-E0E2-C4A8-8A25-B42572204193}"/>
                </a:ext>
              </a:extLst>
            </p:cNvPr>
            <p:cNvSpPr/>
            <p:nvPr userDrawn="1"/>
          </p:nvSpPr>
          <p:spPr>
            <a:xfrm rot="16200000">
              <a:off x="-242362" y="6716406"/>
              <a:ext cx="2802480" cy="1555751"/>
            </a:xfrm>
            <a:prstGeom prst="uturnArrow">
              <a:avLst>
                <a:gd name="adj1" fmla="val 37500"/>
                <a:gd name="adj2" fmla="val 18980"/>
                <a:gd name="adj3" fmla="val 0"/>
                <a:gd name="adj4" fmla="val 100000"/>
                <a:gd name="adj5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C85D3F59-0D77-6BF2-2350-3307A56817B4}"/>
                </a:ext>
              </a:extLst>
            </p:cNvPr>
            <p:cNvSpPr/>
            <p:nvPr userDrawn="1"/>
          </p:nvSpPr>
          <p:spPr>
            <a:xfrm>
              <a:off x="962025" y="6686136"/>
              <a:ext cx="8479631" cy="16198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6" name="Picture 55" descr="Shape, circle&#10;&#10;Description automatically generated">
            <a:extLst>
              <a:ext uri="{FF2B5EF4-FFF2-40B4-BE49-F238E27FC236}">
                <a16:creationId xmlns:a16="http://schemas.microsoft.com/office/drawing/2014/main" id="{6B22144A-97B1-78A3-136E-BBB7A44AE4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66" y="1909148"/>
            <a:ext cx="1375059" cy="2277709"/>
          </a:xfrm>
          <a:prstGeom prst="rect">
            <a:avLst/>
          </a:prstGeom>
        </p:spPr>
      </p:pic>
      <p:pic>
        <p:nvPicPr>
          <p:cNvPr id="59" name="Picture 58" descr="Shape, circle&#10;&#10;Description automatically generated">
            <a:extLst>
              <a:ext uri="{FF2B5EF4-FFF2-40B4-BE49-F238E27FC236}">
                <a16:creationId xmlns:a16="http://schemas.microsoft.com/office/drawing/2014/main" id="{20801111-256F-17DB-C960-20F3FDD0FB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66" y="6347798"/>
            <a:ext cx="1375059" cy="2277709"/>
          </a:xfrm>
          <a:prstGeom prst="rect">
            <a:avLst/>
          </a:prstGeom>
        </p:spPr>
      </p:pic>
      <p:pic>
        <p:nvPicPr>
          <p:cNvPr id="60" name="Picture 59" descr="Shape, circle&#10;&#10;Description automatically generated">
            <a:extLst>
              <a:ext uri="{FF2B5EF4-FFF2-40B4-BE49-F238E27FC236}">
                <a16:creationId xmlns:a16="http://schemas.microsoft.com/office/drawing/2014/main" id="{AED34F2C-D9FD-25AC-DD94-938ECF033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66" y="10776923"/>
            <a:ext cx="1375059" cy="2277709"/>
          </a:xfrm>
          <a:prstGeom prst="rect">
            <a:avLst/>
          </a:prstGeom>
        </p:spPr>
      </p:pic>
      <p:pic>
        <p:nvPicPr>
          <p:cNvPr id="61" name="Picture 60" descr="Shape, circle&#10;&#10;Description automatically generated">
            <a:extLst>
              <a:ext uri="{FF2B5EF4-FFF2-40B4-BE49-F238E27FC236}">
                <a16:creationId xmlns:a16="http://schemas.microsoft.com/office/drawing/2014/main" id="{A37468B2-9526-7A0D-297B-6B1B3FA6F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01384" y="8539908"/>
            <a:ext cx="1375059" cy="2277709"/>
          </a:xfrm>
          <a:prstGeom prst="rect">
            <a:avLst/>
          </a:prstGeom>
        </p:spPr>
      </p:pic>
      <p:pic>
        <p:nvPicPr>
          <p:cNvPr id="62" name="Picture 61" descr="Shape, circle&#10;&#10;Description automatically generated">
            <a:extLst>
              <a:ext uri="{FF2B5EF4-FFF2-40B4-BE49-F238E27FC236}">
                <a16:creationId xmlns:a16="http://schemas.microsoft.com/office/drawing/2014/main" id="{C76F3422-FCCF-AE5E-A37C-854C3023A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01384" y="12988083"/>
            <a:ext cx="1375059" cy="2277709"/>
          </a:xfrm>
          <a:prstGeom prst="rect">
            <a:avLst/>
          </a:prstGeom>
        </p:spPr>
      </p:pic>
      <p:pic>
        <p:nvPicPr>
          <p:cNvPr id="63" name="Picture 62" descr="Shape, circle&#10;&#10;Description automatically generated">
            <a:extLst>
              <a:ext uri="{FF2B5EF4-FFF2-40B4-BE49-F238E27FC236}">
                <a16:creationId xmlns:a16="http://schemas.microsoft.com/office/drawing/2014/main" id="{DB3E177D-604C-306F-A9D7-7F10B82EC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7901384" y="4120308"/>
            <a:ext cx="1375059" cy="227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589D76-5D36-AF31-4C7C-2A7E2BE68852}"/>
              </a:ext>
            </a:extLst>
          </p:cNvPr>
          <p:cNvSpPr/>
          <p:nvPr userDrawn="1"/>
        </p:nvSpPr>
        <p:spPr>
          <a:xfrm>
            <a:off x="0" y="0"/>
            <a:ext cx="9726896" cy="1780178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rgbClr val="C4E4DB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09AE7E-8864-239D-72A2-6A1914FE0705}"/>
              </a:ext>
            </a:extLst>
          </p:cNvPr>
          <p:cNvSpPr/>
          <p:nvPr userDrawn="1"/>
        </p:nvSpPr>
        <p:spPr>
          <a:xfrm>
            <a:off x="215848" y="242893"/>
            <a:ext cx="9295200" cy="17316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microsoft.com/office/2007/relationships/hdphoto" Target="../media/hdphoto3.wdp"/><Relationship Id="rId26" Type="http://schemas.microsoft.com/office/2007/relationships/hdphoto" Target="../media/hdphoto7.wdp"/><Relationship Id="rId39" Type="http://schemas.openxmlformats.org/officeDocument/2006/relationships/image" Target="../media/image27.png"/><Relationship Id="rId21" Type="http://schemas.openxmlformats.org/officeDocument/2006/relationships/image" Target="../media/image18.png"/><Relationship Id="rId34" Type="http://schemas.microsoft.com/office/2007/relationships/hdphoto" Target="../media/hdphoto11.wdp"/><Relationship Id="rId42" Type="http://schemas.microsoft.com/office/2007/relationships/hdphoto" Target="../media/hdphoto15.wdp"/><Relationship Id="rId47" Type="http://schemas.openxmlformats.org/officeDocument/2006/relationships/image" Target="../media/image31.jpeg"/><Relationship Id="rId50" Type="http://schemas.openxmlformats.org/officeDocument/2006/relationships/image" Target="../media/image34.png"/><Relationship Id="rId55" Type="http://schemas.openxmlformats.org/officeDocument/2006/relationships/image" Target="../media/image39.png"/><Relationship Id="rId63" Type="http://schemas.openxmlformats.org/officeDocument/2006/relationships/image" Target="../media/image47.png"/><Relationship Id="rId68" Type="http://schemas.openxmlformats.org/officeDocument/2006/relationships/image" Target="../media/image52.png"/><Relationship Id="rId7" Type="http://schemas.openxmlformats.org/officeDocument/2006/relationships/image" Target="../media/image8.png"/><Relationship Id="rId71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9" Type="http://schemas.openxmlformats.org/officeDocument/2006/relationships/image" Target="../media/image22.png"/><Relationship Id="rId11" Type="http://schemas.openxmlformats.org/officeDocument/2006/relationships/image" Target="../media/image12.jpeg"/><Relationship Id="rId24" Type="http://schemas.microsoft.com/office/2007/relationships/hdphoto" Target="../media/hdphoto6.wdp"/><Relationship Id="rId32" Type="http://schemas.microsoft.com/office/2007/relationships/hdphoto" Target="../media/hdphoto10.wdp"/><Relationship Id="rId37" Type="http://schemas.openxmlformats.org/officeDocument/2006/relationships/image" Target="../media/image26.png"/><Relationship Id="rId40" Type="http://schemas.microsoft.com/office/2007/relationships/hdphoto" Target="../media/hdphoto14.wdp"/><Relationship Id="rId45" Type="http://schemas.openxmlformats.org/officeDocument/2006/relationships/image" Target="../media/image30.png"/><Relationship Id="rId53" Type="http://schemas.openxmlformats.org/officeDocument/2006/relationships/image" Target="../media/image37.jpeg"/><Relationship Id="rId58" Type="http://schemas.openxmlformats.org/officeDocument/2006/relationships/image" Target="../media/image42.png"/><Relationship Id="rId66" Type="http://schemas.openxmlformats.org/officeDocument/2006/relationships/image" Target="../media/image50.jpe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microsoft.com/office/2007/relationships/hdphoto" Target="../media/hdphoto8.wdp"/><Relationship Id="rId36" Type="http://schemas.microsoft.com/office/2007/relationships/hdphoto" Target="../media/hdphoto12.wdp"/><Relationship Id="rId49" Type="http://schemas.openxmlformats.org/officeDocument/2006/relationships/image" Target="../media/image33.png"/><Relationship Id="rId57" Type="http://schemas.openxmlformats.org/officeDocument/2006/relationships/image" Target="../media/image41.png"/><Relationship Id="rId61" Type="http://schemas.openxmlformats.org/officeDocument/2006/relationships/image" Target="../media/image45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31" Type="http://schemas.openxmlformats.org/officeDocument/2006/relationships/image" Target="../media/image23.png"/><Relationship Id="rId44" Type="http://schemas.microsoft.com/office/2007/relationships/hdphoto" Target="../media/hdphoto16.wdp"/><Relationship Id="rId52" Type="http://schemas.openxmlformats.org/officeDocument/2006/relationships/image" Target="../media/image36.jpeg"/><Relationship Id="rId60" Type="http://schemas.openxmlformats.org/officeDocument/2006/relationships/image" Target="../media/image44.png"/><Relationship Id="rId65" Type="http://schemas.openxmlformats.org/officeDocument/2006/relationships/image" Target="../media/image49.png"/><Relationship Id="rId73" Type="http://schemas.openxmlformats.org/officeDocument/2006/relationships/image" Target="../media/image57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microsoft.com/office/2007/relationships/hdphoto" Target="../media/hdphoto1.wdp"/><Relationship Id="rId22" Type="http://schemas.microsoft.com/office/2007/relationships/hdphoto" Target="../media/hdphoto5.wdp"/><Relationship Id="rId27" Type="http://schemas.openxmlformats.org/officeDocument/2006/relationships/image" Target="../media/image21.png"/><Relationship Id="rId30" Type="http://schemas.microsoft.com/office/2007/relationships/hdphoto" Target="../media/hdphoto9.wdp"/><Relationship Id="rId35" Type="http://schemas.openxmlformats.org/officeDocument/2006/relationships/image" Target="../media/image25.png"/><Relationship Id="rId43" Type="http://schemas.openxmlformats.org/officeDocument/2006/relationships/image" Target="../media/image29.png"/><Relationship Id="rId48" Type="http://schemas.openxmlformats.org/officeDocument/2006/relationships/image" Target="../media/image32.jpeg"/><Relationship Id="rId56" Type="http://schemas.openxmlformats.org/officeDocument/2006/relationships/image" Target="../media/image40.jpeg"/><Relationship Id="rId64" Type="http://schemas.openxmlformats.org/officeDocument/2006/relationships/image" Target="../media/image48.png"/><Relationship Id="rId69" Type="http://schemas.openxmlformats.org/officeDocument/2006/relationships/image" Target="../media/image53.jpeg"/><Relationship Id="rId8" Type="http://schemas.openxmlformats.org/officeDocument/2006/relationships/image" Target="../media/image9.png"/><Relationship Id="rId51" Type="http://schemas.openxmlformats.org/officeDocument/2006/relationships/image" Target="../media/image35.jpeg"/><Relationship Id="rId72" Type="http://schemas.openxmlformats.org/officeDocument/2006/relationships/image" Target="../media/image56.png"/><Relationship Id="rId3" Type="http://schemas.openxmlformats.org/officeDocument/2006/relationships/image" Target="../media/image4.png"/><Relationship Id="rId12" Type="http://schemas.openxmlformats.org/officeDocument/2006/relationships/image" Target="../media/image13.jpeg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33" Type="http://schemas.openxmlformats.org/officeDocument/2006/relationships/image" Target="../media/image24.png"/><Relationship Id="rId38" Type="http://schemas.microsoft.com/office/2007/relationships/hdphoto" Target="../media/hdphoto13.wdp"/><Relationship Id="rId46" Type="http://schemas.microsoft.com/office/2007/relationships/hdphoto" Target="../media/hdphoto17.wdp"/><Relationship Id="rId59" Type="http://schemas.openxmlformats.org/officeDocument/2006/relationships/image" Target="../media/image43.png"/><Relationship Id="rId67" Type="http://schemas.openxmlformats.org/officeDocument/2006/relationships/image" Target="../media/image51.png"/><Relationship Id="rId20" Type="http://schemas.microsoft.com/office/2007/relationships/hdphoto" Target="../media/hdphoto4.wdp"/><Relationship Id="rId41" Type="http://schemas.openxmlformats.org/officeDocument/2006/relationships/image" Target="../media/image28.png"/><Relationship Id="rId54" Type="http://schemas.openxmlformats.org/officeDocument/2006/relationships/image" Target="../media/image38.jpeg"/><Relationship Id="rId62" Type="http://schemas.openxmlformats.org/officeDocument/2006/relationships/image" Target="../media/image46.png"/><Relationship Id="rId70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60.png"/><Relationship Id="rId26" Type="http://schemas.openxmlformats.org/officeDocument/2006/relationships/image" Target="../media/image45.png"/><Relationship Id="rId39" Type="http://schemas.openxmlformats.org/officeDocument/2006/relationships/image" Target="../media/image69.jpeg"/><Relationship Id="rId21" Type="http://schemas.openxmlformats.org/officeDocument/2006/relationships/image" Target="../media/image34.png"/><Relationship Id="rId34" Type="http://schemas.openxmlformats.org/officeDocument/2006/relationships/image" Target="../media/image50.jpeg"/><Relationship Id="rId42" Type="http://schemas.openxmlformats.org/officeDocument/2006/relationships/image" Target="../media/image39.png"/><Relationship Id="rId47" Type="http://schemas.microsoft.com/office/2007/relationships/hdphoto" Target="../media/hdphoto1.wdp"/><Relationship Id="rId50" Type="http://schemas.openxmlformats.org/officeDocument/2006/relationships/image" Target="../media/image16.png"/><Relationship Id="rId55" Type="http://schemas.microsoft.com/office/2007/relationships/hdphoto" Target="../media/hdphoto5.wdp"/><Relationship Id="rId63" Type="http://schemas.microsoft.com/office/2007/relationships/hdphoto" Target="../media/hdphoto9.wdp"/><Relationship Id="rId68" Type="http://schemas.openxmlformats.org/officeDocument/2006/relationships/image" Target="../media/image25.png"/><Relationship Id="rId76" Type="http://schemas.openxmlformats.org/officeDocument/2006/relationships/image" Target="../media/image29.png"/><Relationship Id="rId7" Type="http://schemas.openxmlformats.org/officeDocument/2006/relationships/image" Target="../media/image13.jpeg"/><Relationship Id="rId71" Type="http://schemas.microsoft.com/office/2007/relationships/hdphoto" Target="../media/hdphoto13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png"/><Relationship Id="rId29" Type="http://schemas.openxmlformats.org/officeDocument/2006/relationships/image" Target="../media/image35.jpeg"/><Relationship Id="rId11" Type="http://schemas.openxmlformats.org/officeDocument/2006/relationships/image" Target="../media/image7.png"/><Relationship Id="rId24" Type="http://schemas.openxmlformats.org/officeDocument/2006/relationships/image" Target="../media/image62.png"/><Relationship Id="rId32" Type="http://schemas.openxmlformats.org/officeDocument/2006/relationships/image" Target="../media/image65.jpeg"/><Relationship Id="rId37" Type="http://schemas.openxmlformats.org/officeDocument/2006/relationships/image" Target="../media/image67.jpeg"/><Relationship Id="rId40" Type="http://schemas.openxmlformats.org/officeDocument/2006/relationships/image" Target="../media/image41.png"/><Relationship Id="rId45" Type="http://schemas.openxmlformats.org/officeDocument/2006/relationships/image" Target="../media/image71.png"/><Relationship Id="rId53" Type="http://schemas.microsoft.com/office/2007/relationships/hdphoto" Target="../media/hdphoto4.wdp"/><Relationship Id="rId58" Type="http://schemas.openxmlformats.org/officeDocument/2006/relationships/image" Target="../media/image20.png"/><Relationship Id="rId66" Type="http://schemas.openxmlformats.org/officeDocument/2006/relationships/image" Target="../media/image24.png"/><Relationship Id="rId74" Type="http://schemas.openxmlformats.org/officeDocument/2006/relationships/image" Target="../media/image28.png"/><Relationship Id="rId79" Type="http://schemas.microsoft.com/office/2007/relationships/hdphoto" Target="../media/hdphoto17.wdp"/><Relationship Id="rId5" Type="http://schemas.openxmlformats.org/officeDocument/2006/relationships/image" Target="../media/image40.jpeg"/><Relationship Id="rId61" Type="http://schemas.microsoft.com/office/2007/relationships/hdphoto" Target="../media/hdphoto8.wdp"/><Relationship Id="rId10" Type="http://schemas.openxmlformats.org/officeDocument/2006/relationships/image" Target="../media/image6.png"/><Relationship Id="rId19" Type="http://schemas.openxmlformats.org/officeDocument/2006/relationships/image" Target="../media/image61.png"/><Relationship Id="rId31" Type="http://schemas.openxmlformats.org/officeDocument/2006/relationships/image" Target="../media/image37.jpeg"/><Relationship Id="rId44" Type="http://schemas.openxmlformats.org/officeDocument/2006/relationships/image" Target="../media/image70.png"/><Relationship Id="rId52" Type="http://schemas.openxmlformats.org/officeDocument/2006/relationships/image" Target="../media/image17.png"/><Relationship Id="rId60" Type="http://schemas.openxmlformats.org/officeDocument/2006/relationships/image" Target="../media/image21.png"/><Relationship Id="rId65" Type="http://schemas.microsoft.com/office/2007/relationships/hdphoto" Target="../media/hdphoto10.wdp"/><Relationship Id="rId73" Type="http://schemas.microsoft.com/office/2007/relationships/hdphoto" Target="../media/hdphoto14.wdp"/><Relationship Id="rId78" Type="http://schemas.openxmlformats.org/officeDocument/2006/relationships/image" Target="../media/image30.png"/><Relationship Id="rId81" Type="http://schemas.openxmlformats.org/officeDocument/2006/relationships/image" Target="../media/image57.jpg"/><Relationship Id="rId4" Type="http://schemas.openxmlformats.org/officeDocument/2006/relationships/image" Target="../media/image32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51.png"/><Relationship Id="rId27" Type="http://schemas.openxmlformats.org/officeDocument/2006/relationships/image" Target="../media/image63.png"/><Relationship Id="rId30" Type="http://schemas.openxmlformats.org/officeDocument/2006/relationships/image" Target="../media/image36.jpeg"/><Relationship Id="rId35" Type="http://schemas.openxmlformats.org/officeDocument/2006/relationships/image" Target="../media/image38.jpeg"/><Relationship Id="rId43" Type="http://schemas.openxmlformats.org/officeDocument/2006/relationships/image" Target="../media/image49.png"/><Relationship Id="rId48" Type="http://schemas.openxmlformats.org/officeDocument/2006/relationships/image" Target="../media/image15.png"/><Relationship Id="rId56" Type="http://schemas.openxmlformats.org/officeDocument/2006/relationships/image" Target="../media/image19.png"/><Relationship Id="rId64" Type="http://schemas.openxmlformats.org/officeDocument/2006/relationships/image" Target="../media/image23.png"/><Relationship Id="rId69" Type="http://schemas.microsoft.com/office/2007/relationships/hdphoto" Target="../media/hdphoto12.wdp"/><Relationship Id="rId77" Type="http://schemas.microsoft.com/office/2007/relationships/hdphoto" Target="../media/hdphoto16.wdp"/><Relationship Id="rId8" Type="http://schemas.openxmlformats.org/officeDocument/2006/relationships/image" Target="../media/image4.png"/><Relationship Id="rId51" Type="http://schemas.microsoft.com/office/2007/relationships/hdphoto" Target="../media/hdphoto3.wdp"/><Relationship Id="rId72" Type="http://schemas.openxmlformats.org/officeDocument/2006/relationships/image" Target="../media/image27.png"/><Relationship Id="rId80" Type="http://schemas.openxmlformats.org/officeDocument/2006/relationships/image" Target="../media/image72.png"/><Relationship Id="rId3" Type="http://schemas.openxmlformats.org/officeDocument/2006/relationships/image" Target="../media/image31.jpeg"/><Relationship Id="rId12" Type="http://schemas.openxmlformats.org/officeDocument/2006/relationships/image" Target="../media/image8.png"/><Relationship Id="rId17" Type="http://schemas.openxmlformats.org/officeDocument/2006/relationships/image" Target="../media/image59.png"/><Relationship Id="rId25" Type="http://schemas.openxmlformats.org/officeDocument/2006/relationships/image" Target="../media/image44.png"/><Relationship Id="rId33" Type="http://schemas.openxmlformats.org/officeDocument/2006/relationships/image" Target="../media/image53.jpeg"/><Relationship Id="rId38" Type="http://schemas.openxmlformats.org/officeDocument/2006/relationships/image" Target="../media/image68.jpeg"/><Relationship Id="rId46" Type="http://schemas.openxmlformats.org/officeDocument/2006/relationships/image" Target="../media/image14.png"/><Relationship Id="rId59" Type="http://schemas.microsoft.com/office/2007/relationships/hdphoto" Target="../media/hdphoto7.wdp"/><Relationship Id="rId67" Type="http://schemas.microsoft.com/office/2007/relationships/hdphoto" Target="../media/hdphoto11.wdp"/><Relationship Id="rId20" Type="http://schemas.openxmlformats.org/officeDocument/2006/relationships/image" Target="../media/image33.png"/><Relationship Id="rId41" Type="http://schemas.openxmlformats.org/officeDocument/2006/relationships/image" Target="../media/image46.png"/><Relationship Id="rId54" Type="http://schemas.openxmlformats.org/officeDocument/2006/relationships/image" Target="../media/image18.png"/><Relationship Id="rId62" Type="http://schemas.openxmlformats.org/officeDocument/2006/relationships/image" Target="../media/image22.png"/><Relationship Id="rId70" Type="http://schemas.openxmlformats.org/officeDocument/2006/relationships/image" Target="../media/image26.png"/><Relationship Id="rId75" Type="http://schemas.microsoft.com/office/2007/relationships/hdphoto" Target="../media/hdphoto1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5" Type="http://schemas.openxmlformats.org/officeDocument/2006/relationships/image" Target="../media/image11.png"/><Relationship Id="rId23" Type="http://schemas.openxmlformats.org/officeDocument/2006/relationships/image" Target="../media/image52.png"/><Relationship Id="rId28" Type="http://schemas.openxmlformats.org/officeDocument/2006/relationships/image" Target="../media/image64.png"/><Relationship Id="rId36" Type="http://schemas.openxmlformats.org/officeDocument/2006/relationships/image" Target="../media/image66.jpeg"/><Relationship Id="rId49" Type="http://schemas.microsoft.com/office/2007/relationships/hdphoto" Target="../media/hdphoto2.wdp"/><Relationship Id="rId57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52.png"/><Relationship Id="rId26" Type="http://schemas.openxmlformats.org/officeDocument/2006/relationships/image" Target="../media/image66.jpeg"/><Relationship Id="rId39" Type="http://schemas.microsoft.com/office/2007/relationships/hdphoto" Target="../media/hdphoto2.wdp"/><Relationship Id="rId21" Type="http://schemas.openxmlformats.org/officeDocument/2006/relationships/image" Target="../media/image36.jpeg"/><Relationship Id="rId34" Type="http://schemas.openxmlformats.org/officeDocument/2006/relationships/image" Target="../media/image70.png"/><Relationship Id="rId42" Type="http://schemas.openxmlformats.org/officeDocument/2006/relationships/image" Target="../media/image17.png"/><Relationship Id="rId47" Type="http://schemas.microsoft.com/office/2007/relationships/hdphoto" Target="../media/hdphoto6.wdp"/><Relationship Id="rId50" Type="http://schemas.openxmlformats.org/officeDocument/2006/relationships/image" Target="../media/image21.png"/><Relationship Id="rId55" Type="http://schemas.microsoft.com/office/2007/relationships/hdphoto" Target="../media/hdphoto10.wdp"/><Relationship Id="rId63" Type="http://schemas.microsoft.com/office/2007/relationships/hdphoto" Target="../media/hdphoto14.wdp"/><Relationship Id="rId68" Type="http://schemas.openxmlformats.org/officeDocument/2006/relationships/image" Target="../media/image30.png"/><Relationship Id="rId76" Type="http://schemas.openxmlformats.org/officeDocument/2006/relationships/image" Target="../media/image54.png"/><Relationship Id="rId7" Type="http://schemas.openxmlformats.org/officeDocument/2006/relationships/image" Target="../media/image12.jpeg"/><Relationship Id="rId71" Type="http://schemas.openxmlformats.org/officeDocument/2006/relationships/image" Target="../media/image7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9" Type="http://schemas.openxmlformats.org/officeDocument/2006/relationships/image" Target="../media/image69.jpeg"/><Relationship Id="rId11" Type="http://schemas.openxmlformats.org/officeDocument/2006/relationships/image" Target="../media/image6.png"/><Relationship Id="rId24" Type="http://schemas.openxmlformats.org/officeDocument/2006/relationships/image" Target="../media/image53.jpeg"/><Relationship Id="rId32" Type="http://schemas.openxmlformats.org/officeDocument/2006/relationships/image" Target="../media/image39.png"/><Relationship Id="rId37" Type="http://schemas.microsoft.com/office/2007/relationships/hdphoto" Target="../media/hdphoto1.wdp"/><Relationship Id="rId40" Type="http://schemas.openxmlformats.org/officeDocument/2006/relationships/image" Target="../media/image16.png"/><Relationship Id="rId45" Type="http://schemas.microsoft.com/office/2007/relationships/hdphoto" Target="../media/hdphoto5.wdp"/><Relationship Id="rId53" Type="http://schemas.microsoft.com/office/2007/relationships/hdphoto" Target="../media/hdphoto9.wdp"/><Relationship Id="rId58" Type="http://schemas.openxmlformats.org/officeDocument/2006/relationships/image" Target="../media/image25.png"/><Relationship Id="rId66" Type="http://schemas.openxmlformats.org/officeDocument/2006/relationships/image" Target="../media/image29.png"/><Relationship Id="rId74" Type="http://schemas.openxmlformats.org/officeDocument/2006/relationships/image" Target="../media/image47.png"/><Relationship Id="rId79" Type="http://schemas.openxmlformats.org/officeDocument/2006/relationships/image" Target="../media/image42.png"/><Relationship Id="rId5" Type="http://schemas.openxmlformats.org/officeDocument/2006/relationships/image" Target="../media/image32.jpeg"/><Relationship Id="rId61" Type="http://schemas.microsoft.com/office/2007/relationships/hdphoto" Target="../media/hdphoto13.wdp"/><Relationship Id="rId82" Type="http://schemas.openxmlformats.org/officeDocument/2006/relationships/image" Target="../media/image57.jpg"/><Relationship Id="rId10" Type="http://schemas.openxmlformats.org/officeDocument/2006/relationships/image" Target="../media/image5.png"/><Relationship Id="rId19" Type="http://schemas.openxmlformats.org/officeDocument/2006/relationships/image" Target="../media/image44.png"/><Relationship Id="rId31" Type="http://schemas.openxmlformats.org/officeDocument/2006/relationships/image" Target="../media/image46.png"/><Relationship Id="rId44" Type="http://schemas.openxmlformats.org/officeDocument/2006/relationships/image" Target="../media/image18.png"/><Relationship Id="rId52" Type="http://schemas.openxmlformats.org/officeDocument/2006/relationships/image" Target="../media/image22.png"/><Relationship Id="rId60" Type="http://schemas.openxmlformats.org/officeDocument/2006/relationships/image" Target="../media/image26.png"/><Relationship Id="rId65" Type="http://schemas.microsoft.com/office/2007/relationships/hdphoto" Target="../media/hdphoto15.wdp"/><Relationship Id="rId73" Type="http://schemas.openxmlformats.org/officeDocument/2006/relationships/image" Target="../media/image76.png"/><Relationship Id="rId78" Type="http://schemas.openxmlformats.org/officeDocument/2006/relationships/image" Target="../media/image56.png"/><Relationship Id="rId81" Type="http://schemas.openxmlformats.org/officeDocument/2006/relationships/image" Target="../media/image77.png"/><Relationship Id="rId4" Type="http://schemas.openxmlformats.org/officeDocument/2006/relationships/image" Target="../media/image31.jpeg"/><Relationship Id="rId9" Type="http://schemas.openxmlformats.org/officeDocument/2006/relationships/image" Target="../media/image4.png"/><Relationship Id="rId14" Type="http://schemas.openxmlformats.org/officeDocument/2006/relationships/image" Target="../media/image9.png"/><Relationship Id="rId22" Type="http://schemas.openxmlformats.org/officeDocument/2006/relationships/image" Target="../media/image37.jpeg"/><Relationship Id="rId27" Type="http://schemas.openxmlformats.org/officeDocument/2006/relationships/image" Target="../media/image67.jpeg"/><Relationship Id="rId30" Type="http://schemas.openxmlformats.org/officeDocument/2006/relationships/image" Target="../media/image41.png"/><Relationship Id="rId35" Type="http://schemas.openxmlformats.org/officeDocument/2006/relationships/image" Target="../media/image71.png"/><Relationship Id="rId43" Type="http://schemas.microsoft.com/office/2007/relationships/hdphoto" Target="../media/hdphoto4.wdp"/><Relationship Id="rId48" Type="http://schemas.openxmlformats.org/officeDocument/2006/relationships/image" Target="../media/image20.png"/><Relationship Id="rId56" Type="http://schemas.openxmlformats.org/officeDocument/2006/relationships/image" Target="../media/image24.png"/><Relationship Id="rId64" Type="http://schemas.openxmlformats.org/officeDocument/2006/relationships/image" Target="../media/image28.png"/><Relationship Id="rId69" Type="http://schemas.microsoft.com/office/2007/relationships/hdphoto" Target="../media/hdphoto17.wdp"/><Relationship Id="rId77" Type="http://schemas.openxmlformats.org/officeDocument/2006/relationships/image" Target="../media/image55.png"/><Relationship Id="rId8" Type="http://schemas.openxmlformats.org/officeDocument/2006/relationships/image" Target="../media/image13.jpeg"/><Relationship Id="rId51" Type="http://schemas.microsoft.com/office/2007/relationships/hdphoto" Target="../media/hdphoto8.wdp"/><Relationship Id="rId72" Type="http://schemas.openxmlformats.org/officeDocument/2006/relationships/image" Target="../media/image75.png"/><Relationship Id="rId80" Type="http://schemas.openxmlformats.org/officeDocument/2006/relationships/image" Target="../media/image43.png"/><Relationship Id="rId3" Type="http://schemas.openxmlformats.org/officeDocument/2006/relationships/image" Target="../media/image50.jpeg"/><Relationship Id="rId12" Type="http://schemas.openxmlformats.org/officeDocument/2006/relationships/image" Target="../media/image7.png"/><Relationship Id="rId17" Type="http://schemas.openxmlformats.org/officeDocument/2006/relationships/image" Target="../media/image51.png"/><Relationship Id="rId25" Type="http://schemas.openxmlformats.org/officeDocument/2006/relationships/image" Target="../media/image38.jpeg"/><Relationship Id="rId33" Type="http://schemas.openxmlformats.org/officeDocument/2006/relationships/image" Target="../media/image49.png"/><Relationship Id="rId38" Type="http://schemas.openxmlformats.org/officeDocument/2006/relationships/image" Target="../media/image15.png"/><Relationship Id="rId46" Type="http://schemas.openxmlformats.org/officeDocument/2006/relationships/image" Target="../media/image19.png"/><Relationship Id="rId59" Type="http://schemas.microsoft.com/office/2007/relationships/hdphoto" Target="../media/hdphoto12.wdp"/><Relationship Id="rId67" Type="http://schemas.microsoft.com/office/2007/relationships/hdphoto" Target="../media/hdphoto16.wdp"/><Relationship Id="rId20" Type="http://schemas.openxmlformats.org/officeDocument/2006/relationships/image" Target="../media/image35.jpeg"/><Relationship Id="rId41" Type="http://schemas.microsoft.com/office/2007/relationships/hdphoto" Target="../media/hdphoto3.wdp"/><Relationship Id="rId54" Type="http://schemas.openxmlformats.org/officeDocument/2006/relationships/image" Target="../media/image23.png"/><Relationship Id="rId62" Type="http://schemas.openxmlformats.org/officeDocument/2006/relationships/image" Target="../media/image27.png"/><Relationship Id="rId70" Type="http://schemas.openxmlformats.org/officeDocument/2006/relationships/image" Target="../media/image73.png"/><Relationship Id="rId75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5" Type="http://schemas.openxmlformats.org/officeDocument/2006/relationships/image" Target="../media/image10.png"/><Relationship Id="rId23" Type="http://schemas.openxmlformats.org/officeDocument/2006/relationships/image" Target="../media/image65.jpeg"/><Relationship Id="rId28" Type="http://schemas.openxmlformats.org/officeDocument/2006/relationships/image" Target="../media/image68.jpeg"/><Relationship Id="rId36" Type="http://schemas.openxmlformats.org/officeDocument/2006/relationships/image" Target="../media/image14.png"/><Relationship Id="rId49" Type="http://schemas.microsoft.com/office/2007/relationships/hdphoto" Target="../media/hdphoto7.wdp"/><Relationship Id="rId57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40.jpeg"/><Relationship Id="rId26" Type="http://schemas.openxmlformats.org/officeDocument/2006/relationships/image" Target="../media/image69.jpeg"/><Relationship Id="rId39" Type="http://schemas.microsoft.com/office/2007/relationships/hdphoto" Target="../media/hdphoto4.wdp"/><Relationship Id="rId21" Type="http://schemas.openxmlformats.org/officeDocument/2006/relationships/image" Target="../media/image50.jpeg"/><Relationship Id="rId34" Type="http://schemas.openxmlformats.org/officeDocument/2006/relationships/image" Target="../media/image15.png"/><Relationship Id="rId42" Type="http://schemas.openxmlformats.org/officeDocument/2006/relationships/image" Target="../media/image20.png"/><Relationship Id="rId47" Type="http://schemas.microsoft.com/office/2007/relationships/hdphoto" Target="../media/hdphoto9.wdp"/><Relationship Id="rId50" Type="http://schemas.openxmlformats.org/officeDocument/2006/relationships/image" Target="../media/image25.png"/><Relationship Id="rId55" Type="http://schemas.microsoft.com/office/2007/relationships/hdphoto" Target="../media/hdphoto14.wdp"/><Relationship Id="rId63" Type="http://schemas.openxmlformats.org/officeDocument/2006/relationships/image" Target="../media/image79.png"/><Relationship Id="rId68" Type="http://schemas.openxmlformats.org/officeDocument/2006/relationships/image" Target="../media/image84.png"/><Relationship Id="rId7" Type="http://schemas.openxmlformats.org/officeDocument/2006/relationships/image" Target="../media/image4.png"/><Relationship Id="rId71" Type="http://schemas.openxmlformats.org/officeDocument/2006/relationships/image" Target="../media/image8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jpeg"/><Relationship Id="rId29" Type="http://schemas.openxmlformats.org/officeDocument/2006/relationships/image" Target="../media/image49.png"/><Relationship Id="rId11" Type="http://schemas.openxmlformats.org/officeDocument/2006/relationships/image" Target="../media/image8.png"/><Relationship Id="rId24" Type="http://schemas.openxmlformats.org/officeDocument/2006/relationships/image" Target="../media/image67.jpeg"/><Relationship Id="rId32" Type="http://schemas.openxmlformats.org/officeDocument/2006/relationships/image" Target="../media/image14.png"/><Relationship Id="rId37" Type="http://schemas.microsoft.com/office/2007/relationships/hdphoto" Target="../media/hdphoto3.wdp"/><Relationship Id="rId40" Type="http://schemas.openxmlformats.org/officeDocument/2006/relationships/image" Target="../media/image18.png"/><Relationship Id="rId45" Type="http://schemas.microsoft.com/office/2007/relationships/hdphoto" Target="../media/hdphoto8.wdp"/><Relationship Id="rId53" Type="http://schemas.microsoft.com/office/2007/relationships/hdphoto" Target="../media/hdphoto13.wdp"/><Relationship Id="rId58" Type="http://schemas.openxmlformats.org/officeDocument/2006/relationships/image" Target="../media/image29.png"/><Relationship Id="rId66" Type="http://schemas.openxmlformats.org/officeDocument/2006/relationships/image" Target="../media/image82.png"/><Relationship Id="rId74" Type="http://schemas.openxmlformats.org/officeDocument/2006/relationships/image" Target="../media/image57.jpg"/><Relationship Id="rId5" Type="http://schemas.openxmlformats.org/officeDocument/2006/relationships/image" Target="../media/image12.jpeg"/><Relationship Id="rId15" Type="http://schemas.openxmlformats.org/officeDocument/2006/relationships/image" Target="../media/image35.jpeg"/><Relationship Id="rId23" Type="http://schemas.openxmlformats.org/officeDocument/2006/relationships/image" Target="../media/image66.jpeg"/><Relationship Id="rId28" Type="http://schemas.openxmlformats.org/officeDocument/2006/relationships/image" Target="../media/image39.png"/><Relationship Id="rId36" Type="http://schemas.openxmlformats.org/officeDocument/2006/relationships/image" Target="../media/image16.png"/><Relationship Id="rId49" Type="http://schemas.microsoft.com/office/2007/relationships/hdphoto" Target="../media/hdphoto11.wdp"/><Relationship Id="rId57" Type="http://schemas.microsoft.com/office/2007/relationships/hdphoto" Target="../media/hdphoto15.wdp"/><Relationship Id="rId61" Type="http://schemas.microsoft.com/office/2007/relationships/hdphoto" Target="../media/hdphoto17.wdp"/><Relationship Id="rId10" Type="http://schemas.openxmlformats.org/officeDocument/2006/relationships/image" Target="../media/image7.png"/><Relationship Id="rId19" Type="http://schemas.openxmlformats.org/officeDocument/2006/relationships/image" Target="../media/image65.jpeg"/><Relationship Id="rId31" Type="http://schemas.openxmlformats.org/officeDocument/2006/relationships/image" Target="../media/image71.png"/><Relationship Id="rId44" Type="http://schemas.openxmlformats.org/officeDocument/2006/relationships/image" Target="../media/image21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image" Target="../media/image81.png"/><Relationship Id="rId73" Type="http://schemas.openxmlformats.org/officeDocument/2006/relationships/image" Target="../media/image89.png"/><Relationship Id="rId4" Type="http://schemas.openxmlformats.org/officeDocument/2006/relationships/image" Target="../media/image32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38.jpeg"/><Relationship Id="rId27" Type="http://schemas.openxmlformats.org/officeDocument/2006/relationships/image" Target="../media/image41.png"/><Relationship Id="rId30" Type="http://schemas.openxmlformats.org/officeDocument/2006/relationships/image" Target="../media/image70.png"/><Relationship Id="rId35" Type="http://schemas.microsoft.com/office/2007/relationships/hdphoto" Target="../media/hdphoto2.wdp"/><Relationship Id="rId43" Type="http://schemas.microsoft.com/office/2007/relationships/hdphoto" Target="../media/hdphoto7.wdp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8" Type="http://schemas.openxmlformats.org/officeDocument/2006/relationships/image" Target="../media/image5.png"/><Relationship Id="rId51" Type="http://schemas.microsoft.com/office/2007/relationships/hdphoto" Target="../media/hdphoto12.wdp"/><Relationship Id="rId72" Type="http://schemas.openxmlformats.org/officeDocument/2006/relationships/image" Target="../media/image88.png"/><Relationship Id="rId3" Type="http://schemas.openxmlformats.org/officeDocument/2006/relationships/image" Target="../media/image31.jpeg"/><Relationship Id="rId12" Type="http://schemas.openxmlformats.org/officeDocument/2006/relationships/image" Target="../media/image9.png"/><Relationship Id="rId17" Type="http://schemas.openxmlformats.org/officeDocument/2006/relationships/image" Target="../media/image37.jpeg"/><Relationship Id="rId25" Type="http://schemas.openxmlformats.org/officeDocument/2006/relationships/image" Target="../media/image68.jpeg"/><Relationship Id="rId33" Type="http://schemas.microsoft.com/office/2007/relationships/hdphoto" Target="../media/hdphoto1.wdp"/><Relationship Id="rId38" Type="http://schemas.openxmlformats.org/officeDocument/2006/relationships/image" Target="../media/image17.png"/><Relationship Id="rId46" Type="http://schemas.openxmlformats.org/officeDocument/2006/relationships/image" Target="../media/image22.png"/><Relationship Id="rId59" Type="http://schemas.microsoft.com/office/2007/relationships/hdphoto" Target="../media/hdphoto16.wdp"/><Relationship Id="rId67" Type="http://schemas.openxmlformats.org/officeDocument/2006/relationships/image" Target="../media/image83.png"/><Relationship Id="rId20" Type="http://schemas.openxmlformats.org/officeDocument/2006/relationships/image" Target="../media/image53.jpeg"/><Relationship Id="rId41" Type="http://schemas.microsoft.com/office/2007/relationships/hdphoto" Target="../media/hdphoto5.wdp"/><Relationship Id="rId54" Type="http://schemas.openxmlformats.org/officeDocument/2006/relationships/image" Target="../media/image27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37.jpeg"/><Relationship Id="rId26" Type="http://schemas.openxmlformats.org/officeDocument/2006/relationships/image" Target="../media/image69.jpeg"/><Relationship Id="rId39" Type="http://schemas.openxmlformats.org/officeDocument/2006/relationships/image" Target="../media/image17.png"/><Relationship Id="rId21" Type="http://schemas.openxmlformats.org/officeDocument/2006/relationships/image" Target="../media/image50.jpeg"/><Relationship Id="rId34" Type="http://schemas.microsoft.com/office/2007/relationships/hdphoto" Target="../media/hdphoto1.wdp"/><Relationship Id="rId42" Type="http://schemas.microsoft.com/office/2007/relationships/hdphoto" Target="../media/hdphoto5.wdp"/><Relationship Id="rId47" Type="http://schemas.openxmlformats.org/officeDocument/2006/relationships/image" Target="../media/image21.png"/><Relationship Id="rId50" Type="http://schemas.microsoft.com/office/2007/relationships/hdphoto" Target="../media/hdphoto9.wdp"/><Relationship Id="rId55" Type="http://schemas.openxmlformats.org/officeDocument/2006/relationships/image" Target="../media/image25.png"/><Relationship Id="rId63" Type="http://schemas.openxmlformats.org/officeDocument/2006/relationships/image" Target="../media/image29.png"/><Relationship Id="rId68" Type="http://schemas.openxmlformats.org/officeDocument/2006/relationships/image" Target="../media/image91.png"/><Relationship Id="rId76" Type="http://schemas.openxmlformats.org/officeDocument/2006/relationships/image" Target="../media/image99.png"/><Relationship Id="rId7" Type="http://schemas.openxmlformats.org/officeDocument/2006/relationships/image" Target="../media/image13.jpeg"/><Relationship Id="rId71" Type="http://schemas.openxmlformats.org/officeDocument/2006/relationships/image" Target="../media/image9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5.jpeg"/><Relationship Id="rId29" Type="http://schemas.openxmlformats.org/officeDocument/2006/relationships/image" Target="../media/image39.png"/><Relationship Id="rId11" Type="http://schemas.openxmlformats.org/officeDocument/2006/relationships/image" Target="../media/image7.png"/><Relationship Id="rId24" Type="http://schemas.openxmlformats.org/officeDocument/2006/relationships/image" Target="../media/image67.jpeg"/><Relationship Id="rId32" Type="http://schemas.openxmlformats.org/officeDocument/2006/relationships/image" Target="../media/image71.png"/><Relationship Id="rId37" Type="http://schemas.openxmlformats.org/officeDocument/2006/relationships/image" Target="../media/image16.png"/><Relationship Id="rId40" Type="http://schemas.microsoft.com/office/2007/relationships/hdphoto" Target="../media/hdphoto4.wdp"/><Relationship Id="rId45" Type="http://schemas.openxmlformats.org/officeDocument/2006/relationships/image" Target="../media/image20.png"/><Relationship Id="rId53" Type="http://schemas.openxmlformats.org/officeDocument/2006/relationships/image" Target="../media/image24.png"/><Relationship Id="rId58" Type="http://schemas.microsoft.com/office/2007/relationships/hdphoto" Target="../media/hdphoto13.wdp"/><Relationship Id="rId66" Type="http://schemas.microsoft.com/office/2007/relationships/hdphoto" Target="../media/hdphoto17.wdp"/><Relationship Id="rId74" Type="http://schemas.openxmlformats.org/officeDocument/2006/relationships/image" Target="../media/image97.png"/><Relationship Id="rId79" Type="http://schemas.openxmlformats.org/officeDocument/2006/relationships/image" Target="../media/image57.jpg"/><Relationship Id="rId5" Type="http://schemas.openxmlformats.org/officeDocument/2006/relationships/image" Target="../media/image40.jpeg"/><Relationship Id="rId61" Type="http://schemas.openxmlformats.org/officeDocument/2006/relationships/image" Target="../media/image28.png"/><Relationship Id="rId10" Type="http://schemas.openxmlformats.org/officeDocument/2006/relationships/image" Target="../media/image6.png"/><Relationship Id="rId19" Type="http://schemas.openxmlformats.org/officeDocument/2006/relationships/image" Target="../media/image65.jpeg"/><Relationship Id="rId31" Type="http://schemas.openxmlformats.org/officeDocument/2006/relationships/image" Target="../media/image70.png"/><Relationship Id="rId44" Type="http://schemas.microsoft.com/office/2007/relationships/hdphoto" Target="../media/hdphoto6.wdp"/><Relationship Id="rId52" Type="http://schemas.microsoft.com/office/2007/relationships/hdphoto" Target="../media/hdphoto10.wdp"/><Relationship Id="rId60" Type="http://schemas.microsoft.com/office/2007/relationships/hdphoto" Target="../media/hdphoto14.wdp"/><Relationship Id="rId65" Type="http://schemas.openxmlformats.org/officeDocument/2006/relationships/image" Target="../media/image30.png"/><Relationship Id="rId73" Type="http://schemas.openxmlformats.org/officeDocument/2006/relationships/image" Target="../media/image96.png"/><Relationship Id="rId78" Type="http://schemas.openxmlformats.org/officeDocument/2006/relationships/image" Target="../media/image101.png"/><Relationship Id="rId4" Type="http://schemas.openxmlformats.org/officeDocument/2006/relationships/image" Target="../media/image32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38.jpeg"/><Relationship Id="rId27" Type="http://schemas.openxmlformats.org/officeDocument/2006/relationships/image" Target="../media/image41.png"/><Relationship Id="rId30" Type="http://schemas.openxmlformats.org/officeDocument/2006/relationships/image" Target="../media/image49.png"/><Relationship Id="rId35" Type="http://schemas.openxmlformats.org/officeDocument/2006/relationships/image" Target="../media/image15.png"/><Relationship Id="rId43" Type="http://schemas.openxmlformats.org/officeDocument/2006/relationships/image" Target="../media/image19.png"/><Relationship Id="rId48" Type="http://schemas.microsoft.com/office/2007/relationships/hdphoto" Target="../media/hdphoto8.wdp"/><Relationship Id="rId56" Type="http://schemas.microsoft.com/office/2007/relationships/hdphoto" Target="../media/hdphoto12.wdp"/><Relationship Id="rId64" Type="http://schemas.microsoft.com/office/2007/relationships/hdphoto" Target="../media/hdphoto16.wdp"/><Relationship Id="rId69" Type="http://schemas.openxmlformats.org/officeDocument/2006/relationships/image" Target="../media/image92.png"/><Relationship Id="rId77" Type="http://schemas.openxmlformats.org/officeDocument/2006/relationships/image" Target="../media/image100.png"/><Relationship Id="rId8" Type="http://schemas.openxmlformats.org/officeDocument/2006/relationships/image" Target="../media/image4.png"/><Relationship Id="rId51" Type="http://schemas.openxmlformats.org/officeDocument/2006/relationships/image" Target="../media/image23.png"/><Relationship Id="rId72" Type="http://schemas.openxmlformats.org/officeDocument/2006/relationships/image" Target="../media/image95.png"/><Relationship Id="rId3" Type="http://schemas.openxmlformats.org/officeDocument/2006/relationships/image" Target="../media/image31.jpeg"/><Relationship Id="rId12" Type="http://schemas.openxmlformats.org/officeDocument/2006/relationships/image" Target="../media/image8.png"/><Relationship Id="rId17" Type="http://schemas.openxmlformats.org/officeDocument/2006/relationships/image" Target="../media/image36.jpeg"/><Relationship Id="rId25" Type="http://schemas.openxmlformats.org/officeDocument/2006/relationships/image" Target="../media/image68.jpeg"/><Relationship Id="rId33" Type="http://schemas.openxmlformats.org/officeDocument/2006/relationships/image" Target="../media/image14.png"/><Relationship Id="rId38" Type="http://schemas.microsoft.com/office/2007/relationships/hdphoto" Target="../media/hdphoto3.wdp"/><Relationship Id="rId46" Type="http://schemas.microsoft.com/office/2007/relationships/hdphoto" Target="../media/hdphoto7.wdp"/><Relationship Id="rId59" Type="http://schemas.openxmlformats.org/officeDocument/2006/relationships/image" Target="../media/image27.png"/><Relationship Id="rId67" Type="http://schemas.openxmlformats.org/officeDocument/2006/relationships/image" Target="../media/image90.png"/><Relationship Id="rId20" Type="http://schemas.openxmlformats.org/officeDocument/2006/relationships/image" Target="../media/image53.jpeg"/><Relationship Id="rId41" Type="http://schemas.openxmlformats.org/officeDocument/2006/relationships/image" Target="../media/image18.png"/><Relationship Id="rId54" Type="http://schemas.microsoft.com/office/2007/relationships/hdphoto" Target="../media/hdphoto11.wdp"/><Relationship Id="rId62" Type="http://schemas.microsoft.com/office/2007/relationships/hdphoto" Target="../media/hdphoto15.wdp"/><Relationship Id="rId70" Type="http://schemas.openxmlformats.org/officeDocument/2006/relationships/image" Target="../media/image93.png"/><Relationship Id="rId75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5" Type="http://schemas.openxmlformats.org/officeDocument/2006/relationships/image" Target="../media/image11.png"/><Relationship Id="rId23" Type="http://schemas.openxmlformats.org/officeDocument/2006/relationships/image" Target="../media/image66.jpeg"/><Relationship Id="rId28" Type="http://schemas.openxmlformats.org/officeDocument/2006/relationships/image" Target="../media/image46.png"/><Relationship Id="rId36" Type="http://schemas.microsoft.com/office/2007/relationships/hdphoto" Target="../media/hdphoto2.wdp"/><Relationship Id="rId49" Type="http://schemas.openxmlformats.org/officeDocument/2006/relationships/image" Target="../media/image22.png"/><Relationship Id="rId5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37.jpeg"/><Relationship Id="rId26" Type="http://schemas.openxmlformats.org/officeDocument/2006/relationships/image" Target="../media/image69.jpeg"/><Relationship Id="rId39" Type="http://schemas.openxmlformats.org/officeDocument/2006/relationships/image" Target="../media/image17.png"/><Relationship Id="rId21" Type="http://schemas.openxmlformats.org/officeDocument/2006/relationships/image" Target="../media/image50.jpeg"/><Relationship Id="rId34" Type="http://schemas.microsoft.com/office/2007/relationships/hdphoto" Target="../media/hdphoto1.wdp"/><Relationship Id="rId42" Type="http://schemas.microsoft.com/office/2007/relationships/hdphoto" Target="../media/hdphoto5.wdp"/><Relationship Id="rId47" Type="http://schemas.openxmlformats.org/officeDocument/2006/relationships/image" Target="../media/image21.png"/><Relationship Id="rId50" Type="http://schemas.microsoft.com/office/2007/relationships/hdphoto" Target="../media/hdphoto9.wdp"/><Relationship Id="rId55" Type="http://schemas.openxmlformats.org/officeDocument/2006/relationships/image" Target="../media/image25.png"/><Relationship Id="rId63" Type="http://schemas.openxmlformats.org/officeDocument/2006/relationships/image" Target="../media/image29.png"/><Relationship Id="rId68" Type="http://schemas.openxmlformats.org/officeDocument/2006/relationships/image" Target="../media/image91.png"/><Relationship Id="rId76" Type="http://schemas.openxmlformats.org/officeDocument/2006/relationships/image" Target="../media/image99.png"/><Relationship Id="rId7" Type="http://schemas.openxmlformats.org/officeDocument/2006/relationships/image" Target="../media/image13.jpeg"/><Relationship Id="rId71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jpeg"/><Relationship Id="rId29" Type="http://schemas.openxmlformats.org/officeDocument/2006/relationships/image" Target="../media/image39.png"/><Relationship Id="rId11" Type="http://schemas.openxmlformats.org/officeDocument/2006/relationships/image" Target="../media/image7.png"/><Relationship Id="rId24" Type="http://schemas.openxmlformats.org/officeDocument/2006/relationships/image" Target="../media/image67.jpeg"/><Relationship Id="rId32" Type="http://schemas.openxmlformats.org/officeDocument/2006/relationships/image" Target="../media/image71.png"/><Relationship Id="rId37" Type="http://schemas.openxmlformats.org/officeDocument/2006/relationships/image" Target="../media/image16.png"/><Relationship Id="rId40" Type="http://schemas.microsoft.com/office/2007/relationships/hdphoto" Target="../media/hdphoto4.wdp"/><Relationship Id="rId45" Type="http://schemas.openxmlformats.org/officeDocument/2006/relationships/image" Target="../media/image20.png"/><Relationship Id="rId53" Type="http://schemas.openxmlformats.org/officeDocument/2006/relationships/image" Target="../media/image24.png"/><Relationship Id="rId58" Type="http://schemas.microsoft.com/office/2007/relationships/hdphoto" Target="../media/hdphoto13.wdp"/><Relationship Id="rId66" Type="http://schemas.microsoft.com/office/2007/relationships/hdphoto" Target="../media/hdphoto17.wdp"/><Relationship Id="rId74" Type="http://schemas.openxmlformats.org/officeDocument/2006/relationships/image" Target="../media/image97.png"/><Relationship Id="rId79" Type="http://schemas.openxmlformats.org/officeDocument/2006/relationships/image" Target="../media/image57.jpg"/><Relationship Id="rId5" Type="http://schemas.openxmlformats.org/officeDocument/2006/relationships/image" Target="../media/image40.jpeg"/><Relationship Id="rId61" Type="http://schemas.openxmlformats.org/officeDocument/2006/relationships/image" Target="../media/image28.png"/><Relationship Id="rId10" Type="http://schemas.openxmlformats.org/officeDocument/2006/relationships/image" Target="../media/image6.png"/><Relationship Id="rId19" Type="http://schemas.openxmlformats.org/officeDocument/2006/relationships/image" Target="../media/image65.jpeg"/><Relationship Id="rId31" Type="http://schemas.openxmlformats.org/officeDocument/2006/relationships/image" Target="../media/image70.png"/><Relationship Id="rId44" Type="http://schemas.microsoft.com/office/2007/relationships/hdphoto" Target="../media/hdphoto6.wdp"/><Relationship Id="rId52" Type="http://schemas.microsoft.com/office/2007/relationships/hdphoto" Target="../media/hdphoto10.wdp"/><Relationship Id="rId60" Type="http://schemas.microsoft.com/office/2007/relationships/hdphoto" Target="../media/hdphoto14.wdp"/><Relationship Id="rId65" Type="http://schemas.openxmlformats.org/officeDocument/2006/relationships/image" Target="../media/image30.png"/><Relationship Id="rId73" Type="http://schemas.openxmlformats.org/officeDocument/2006/relationships/image" Target="../media/image96.png"/><Relationship Id="rId78" Type="http://schemas.openxmlformats.org/officeDocument/2006/relationships/image" Target="../media/image101.png"/><Relationship Id="rId4" Type="http://schemas.openxmlformats.org/officeDocument/2006/relationships/image" Target="../media/image32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38.jpeg"/><Relationship Id="rId27" Type="http://schemas.openxmlformats.org/officeDocument/2006/relationships/image" Target="../media/image41.png"/><Relationship Id="rId30" Type="http://schemas.openxmlformats.org/officeDocument/2006/relationships/image" Target="../media/image49.png"/><Relationship Id="rId35" Type="http://schemas.openxmlformats.org/officeDocument/2006/relationships/image" Target="../media/image15.png"/><Relationship Id="rId43" Type="http://schemas.openxmlformats.org/officeDocument/2006/relationships/image" Target="../media/image19.png"/><Relationship Id="rId48" Type="http://schemas.microsoft.com/office/2007/relationships/hdphoto" Target="../media/hdphoto8.wdp"/><Relationship Id="rId56" Type="http://schemas.microsoft.com/office/2007/relationships/hdphoto" Target="../media/hdphoto12.wdp"/><Relationship Id="rId64" Type="http://schemas.microsoft.com/office/2007/relationships/hdphoto" Target="../media/hdphoto16.wdp"/><Relationship Id="rId69" Type="http://schemas.openxmlformats.org/officeDocument/2006/relationships/image" Target="../media/image92.png"/><Relationship Id="rId77" Type="http://schemas.openxmlformats.org/officeDocument/2006/relationships/image" Target="../media/image100.png"/><Relationship Id="rId8" Type="http://schemas.openxmlformats.org/officeDocument/2006/relationships/image" Target="../media/image4.png"/><Relationship Id="rId51" Type="http://schemas.openxmlformats.org/officeDocument/2006/relationships/image" Target="../media/image23.png"/><Relationship Id="rId72" Type="http://schemas.openxmlformats.org/officeDocument/2006/relationships/image" Target="../media/image95.png"/><Relationship Id="rId3" Type="http://schemas.openxmlformats.org/officeDocument/2006/relationships/image" Target="../media/image31.jpeg"/><Relationship Id="rId12" Type="http://schemas.openxmlformats.org/officeDocument/2006/relationships/image" Target="../media/image8.png"/><Relationship Id="rId17" Type="http://schemas.openxmlformats.org/officeDocument/2006/relationships/image" Target="../media/image36.jpeg"/><Relationship Id="rId25" Type="http://schemas.openxmlformats.org/officeDocument/2006/relationships/image" Target="../media/image68.jpeg"/><Relationship Id="rId33" Type="http://schemas.openxmlformats.org/officeDocument/2006/relationships/image" Target="../media/image14.png"/><Relationship Id="rId38" Type="http://schemas.microsoft.com/office/2007/relationships/hdphoto" Target="../media/hdphoto3.wdp"/><Relationship Id="rId46" Type="http://schemas.microsoft.com/office/2007/relationships/hdphoto" Target="../media/hdphoto7.wdp"/><Relationship Id="rId59" Type="http://schemas.openxmlformats.org/officeDocument/2006/relationships/image" Target="../media/image27.png"/><Relationship Id="rId67" Type="http://schemas.openxmlformats.org/officeDocument/2006/relationships/image" Target="../media/image90.png"/><Relationship Id="rId20" Type="http://schemas.openxmlformats.org/officeDocument/2006/relationships/image" Target="../media/image53.jpeg"/><Relationship Id="rId41" Type="http://schemas.openxmlformats.org/officeDocument/2006/relationships/image" Target="../media/image18.png"/><Relationship Id="rId54" Type="http://schemas.microsoft.com/office/2007/relationships/hdphoto" Target="../media/hdphoto11.wdp"/><Relationship Id="rId62" Type="http://schemas.microsoft.com/office/2007/relationships/hdphoto" Target="../media/hdphoto15.wdp"/><Relationship Id="rId70" Type="http://schemas.openxmlformats.org/officeDocument/2006/relationships/image" Target="../media/image93.png"/><Relationship Id="rId75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5" Type="http://schemas.openxmlformats.org/officeDocument/2006/relationships/image" Target="../media/image11.png"/><Relationship Id="rId23" Type="http://schemas.openxmlformats.org/officeDocument/2006/relationships/image" Target="../media/image66.jpeg"/><Relationship Id="rId28" Type="http://schemas.openxmlformats.org/officeDocument/2006/relationships/image" Target="../media/image46.png"/><Relationship Id="rId36" Type="http://schemas.microsoft.com/office/2007/relationships/hdphoto" Target="../media/hdphoto2.wdp"/><Relationship Id="rId49" Type="http://schemas.openxmlformats.org/officeDocument/2006/relationships/image" Target="../media/image22.png"/><Relationship Id="rId57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40.jpeg"/><Relationship Id="rId26" Type="http://schemas.openxmlformats.org/officeDocument/2006/relationships/image" Target="../media/image69.jpeg"/><Relationship Id="rId39" Type="http://schemas.microsoft.com/office/2007/relationships/hdphoto" Target="../media/hdphoto4.wdp"/><Relationship Id="rId21" Type="http://schemas.openxmlformats.org/officeDocument/2006/relationships/image" Target="../media/image50.jpeg"/><Relationship Id="rId34" Type="http://schemas.openxmlformats.org/officeDocument/2006/relationships/image" Target="../media/image15.png"/><Relationship Id="rId42" Type="http://schemas.openxmlformats.org/officeDocument/2006/relationships/image" Target="../media/image20.png"/><Relationship Id="rId47" Type="http://schemas.microsoft.com/office/2007/relationships/hdphoto" Target="../media/hdphoto9.wdp"/><Relationship Id="rId50" Type="http://schemas.openxmlformats.org/officeDocument/2006/relationships/image" Target="../media/image25.png"/><Relationship Id="rId55" Type="http://schemas.microsoft.com/office/2007/relationships/hdphoto" Target="../media/hdphoto14.wdp"/><Relationship Id="rId63" Type="http://schemas.openxmlformats.org/officeDocument/2006/relationships/image" Target="../media/image79.png"/><Relationship Id="rId68" Type="http://schemas.openxmlformats.org/officeDocument/2006/relationships/image" Target="../media/image84.png"/><Relationship Id="rId7" Type="http://schemas.openxmlformats.org/officeDocument/2006/relationships/image" Target="../media/image4.png"/><Relationship Id="rId71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6.jpeg"/><Relationship Id="rId29" Type="http://schemas.openxmlformats.org/officeDocument/2006/relationships/image" Target="../media/image49.png"/><Relationship Id="rId11" Type="http://schemas.openxmlformats.org/officeDocument/2006/relationships/image" Target="../media/image8.png"/><Relationship Id="rId24" Type="http://schemas.openxmlformats.org/officeDocument/2006/relationships/image" Target="../media/image67.jpeg"/><Relationship Id="rId32" Type="http://schemas.openxmlformats.org/officeDocument/2006/relationships/image" Target="../media/image14.png"/><Relationship Id="rId37" Type="http://schemas.microsoft.com/office/2007/relationships/hdphoto" Target="../media/hdphoto3.wdp"/><Relationship Id="rId40" Type="http://schemas.openxmlformats.org/officeDocument/2006/relationships/image" Target="../media/image18.png"/><Relationship Id="rId45" Type="http://schemas.microsoft.com/office/2007/relationships/hdphoto" Target="../media/hdphoto8.wdp"/><Relationship Id="rId53" Type="http://schemas.microsoft.com/office/2007/relationships/hdphoto" Target="../media/hdphoto13.wdp"/><Relationship Id="rId58" Type="http://schemas.openxmlformats.org/officeDocument/2006/relationships/image" Target="../media/image29.png"/><Relationship Id="rId66" Type="http://schemas.openxmlformats.org/officeDocument/2006/relationships/image" Target="../media/image82.png"/><Relationship Id="rId74" Type="http://schemas.openxmlformats.org/officeDocument/2006/relationships/image" Target="../media/image57.jpg"/><Relationship Id="rId5" Type="http://schemas.openxmlformats.org/officeDocument/2006/relationships/image" Target="../media/image12.jpeg"/><Relationship Id="rId15" Type="http://schemas.openxmlformats.org/officeDocument/2006/relationships/image" Target="../media/image35.jpeg"/><Relationship Id="rId23" Type="http://schemas.openxmlformats.org/officeDocument/2006/relationships/image" Target="../media/image66.jpeg"/><Relationship Id="rId28" Type="http://schemas.openxmlformats.org/officeDocument/2006/relationships/image" Target="../media/image39.png"/><Relationship Id="rId36" Type="http://schemas.openxmlformats.org/officeDocument/2006/relationships/image" Target="../media/image16.png"/><Relationship Id="rId49" Type="http://schemas.microsoft.com/office/2007/relationships/hdphoto" Target="../media/hdphoto11.wdp"/><Relationship Id="rId57" Type="http://schemas.microsoft.com/office/2007/relationships/hdphoto" Target="../media/hdphoto15.wdp"/><Relationship Id="rId61" Type="http://schemas.microsoft.com/office/2007/relationships/hdphoto" Target="../media/hdphoto17.wdp"/><Relationship Id="rId10" Type="http://schemas.openxmlformats.org/officeDocument/2006/relationships/image" Target="../media/image7.png"/><Relationship Id="rId19" Type="http://schemas.openxmlformats.org/officeDocument/2006/relationships/image" Target="../media/image65.jpeg"/><Relationship Id="rId31" Type="http://schemas.openxmlformats.org/officeDocument/2006/relationships/image" Target="../media/image71.png"/><Relationship Id="rId44" Type="http://schemas.openxmlformats.org/officeDocument/2006/relationships/image" Target="../media/image21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image" Target="../media/image81.png"/><Relationship Id="rId73" Type="http://schemas.openxmlformats.org/officeDocument/2006/relationships/image" Target="../media/image89.png"/><Relationship Id="rId4" Type="http://schemas.openxmlformats.org/officeDocument/2006/relationships/image" Target="../media/image32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38.jpeg"/><Relationship Id="rId27" Type="http://schemas.openxmlformats.org/officeDocument/2006/relationships/image" Target="../media/image41.png"/><Relationship Id="rId30" Type="http://schemas.openxmlformats.org/officeDocument/2006/relationships/image" Target="../media/image70.png"/><Relationship Id="rId35" Type="http://schemas.microsoft.com/office/2007/relationships/hdphoto" Target="../media/hdphoto2.wdp"/><Relationship Id="rId43" Type="http://schemas.microsoft.com/office/2007/relationships/hdphoto" Target="../media/hdphoto7.wdp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80.png"/><Relationship Id="rId69" Type="http://schemas.openxmlformats.org/officeDocument/2006/relationships/image" Target="../media/image85.png"/><Relationship Id="rId8" Type="http://schemas.openxmlformats.org/officeDocument/2006/relationships/image" Target="../media/image5.png"/><Relationship Id="rId51" Type="http://schemas.microsoft.com/office/2007/relationships/hdphoto" Target="../media/hdphoto12.wdp"/><Relationship Id="rId72" Type="http://schemas.openxmlformats.org/officeDocument/2006/relationships/image" Target="../media/image88.png"/><Relationship Id="rId3" Type="http://schemas.openxmlformats.org/officeDocument/2006/relationships/image" Target="../media/image31.jpeg"/><Relationship Id="rId12" Type="http://schemas.openxmlformats.org/officeDocument/2006/relationships/image" Target="../media/image9.png"/><Relationship Id="rId17" Type="http://schemas.openxmlformats.org/officeDocument/2006/relationships/image" Target="../media/image37.jpeg"/><Relationship Id="rId25" Type="http://schemas.openxmlformats.org/officeDocument/2006/relationships/image" Target="../media/image68.jpeg"/><Relationship Id="rId33" Type="http://schemas.microsoft.com/office/2007/relationships/hdphoto" Target="../media/hdphoto1.wdp"/><Relationship Id="rId38" Type="http://schemas.openxmlformats.org/officeDocument/2006/relationships/image" Target="../media/image17.png"/><Relationship Id="rId46" Type="http://schemas.openxmlformats.org/officeDocument/2006/relationships/image" Target="../media/image22.png"/><Relationship Id="rId59" Type="http://schemas.microsoft.com/office/2007/relationships/hdphoto" Target="../media/hdphoto16.wdp"/><Relationship Id="rId67" Type="http://schemas.openxmlformats.org/officeDocument/2006/relationships/image" Target="../media/image83.png"/><Relationship Id="rId20" Type="http://schemas.openxmlformats.org/officeDocument/2006/relationships/image" Target="../media/image53.jpeg"/><Relationship Id="rId41" Type="http://schemas.microsoft.com/office/2007/relationships/hdphoto" Target="../media/hdphoto5.wdp"/><Relationship Id="rId54" Type="http://schemas.openxmlformats.org/officeDocument/2006/relationships/image" Target="../media/image27.png"/><Relationship Id="rId62" Type="http://schemas.openxmlformats.org/officeDocument/2006/relationships/image" Target="../media/image78.png"/><Relationship Id="rId70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37.jpeg"/><Relationship Id="rId26" Type="http://schemas.openxmlformats.org/officeDocument/2006/relationships/image" Target="../media/image69.jpeg"/><Relationship Id="rId39" Type="http://schemas.openxmlformats.org/officeDocument/2006/relationships/image" Target="../media/image17.png"/><Relationship Id="rId21" Type="http://schemas.openxmlformats.org/officeDocument/2006/relationships/image" Target="../media/image50.jpeg"/><Relationship Id="rId34" Type="http://schemas.microsoft.com/office/2007/relationships/hdphoto" Target="../media/hdphoto1.wdp"/><Relationship Id="rId42" Type="http://schemas.microsoft.com/office/2007/relationships/hdphoto" Target="../media/hdphoto5.wdp"/><Relationship Id="rId47" Type="http://schemas.openxmlformats.org/officeDocument/2006/relationships/image" Target="../media/image21.png"/><Relationship Id="rId50" Type="http://schemas.microsoft.com/office/2007/relationships/hdphoto" Target="../media/hdphoto9.wdp"/><Relationship Id="rId55" Type="http://schemas.openxmlformats.org/officeDocument/2006/relationships/image" Target="../media/image25.png"/><Relationship Id="rId63" Type="http://schemas.openxmlformats.org/officeDocument/2006/relationships/image" Target="../media/image29.png"/><Relationship Id="rId68" Type="http://schemas.openxmlformats.org/officeDocument/2006/relationships/image" Target="../media/image91.png"/><Relationship Id="rId76" Type="http://schemas.openxmlformats.org/officeDocument/2006/relationships/image" Target="../media/image99.png"/><Relationship Id="rId7" Type="http://schemas.openxmlformats.org/officeDocument/2006/relationships/image" Target="../media/image13.jpeg"/><Relationship Id="rId71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jpeg"/><Relationship Id="rId29" Type="http://schemas.openxmlformats.org/officeDocument/2006/relationships/image" Target="../media/image39.png"/><Relationship Id="rId11" Type="http://schemas.openxmlformats.org/officeDocument/2006/relationships/image" Target="../media/image7.png"/><Relationship Id="rId24" Type="http://schemas.openxmlformats.org/officeDocument/2006/relationships/image" Target="../media/image67.jpeg"/><Relationship Id="rId32" Type="http://schemas.openxmlformats.org/officeDocument/2006/relationships/image" Target="../media/image71.png"/><Relationship Id="rId37" Type="http://schemas.openxmlformats.org/officeDocument/2006/relationships/image" Target="../media/image16.png"/><Relationship Id="rId40" Type="http://schemas.microsoft.com/office/2007/relationships/hdphoto" Target="../media/hdphoto4.wdp"/><Relationship Id="rId45" Type="http://schemas.openxmlformats.org/officeDocument/2006/relationships/image" Target="../media/image20.png"/><Relationship Id="rId53" Type="http://schemas.openxmlformats.org/officeDocument/2006/relationships/image" Target="../media/image24.png"/><Relationship Id="rId58" Type="http://schemas.microsoft.com/office/2007/relationships/hdphoto" Target="../media/hdphoto13.wdp"/><Relationship Id="rId66" Type="http://schemas.microsoft.com/office/2007/relationships/hdphoto" Target="../media/hdphoto17.wdp"/><Relationship Id="rId74" Type="http://schemas.openxmlformats.org/officeDocument/2006/relationships/image" Target="../media/image97.png"/><Relationship Id="rId79" Type="http://schemas.openxmlformats.org/officeDocument/2006/relationships/image" Target="../media/image57.jpg"/><Relationship Id="rId5" Type="http://schemas.openxmlformats.org/officeDocument/2006/relationships/image" Target="../media/image40.jpeg"/><Relationship Id="rId61" Type="http://schemas.openxmlformats.org/officeDocument/2006/relationships/image" Target="../media/image28.png"/><Relationship Id="rId10" Type="http://schemas.openxmlformats.org/officeDocument/2006/relationships/image" Target="../media/image6.png"/><Relationship Id="rId19" Type="http://schemas.openxmlformats.org/officeDocument/2006/relationships/image" Target="../media/image65.jpeg"/><Relationship Id="rId31" Type="http://schemas.openxmlformats.org/officeDocument/2006/relationships/image" Target="../media/image70.png"/><Relationship Id="rId44" Type="http://schemas.microsoft.com/office/2007/relationships/hdphoto" Target="../media/hdphoto6.wdp"/><Relationship Id="rId52" Type="http://schemas.microsoft.com/office/2007/relationships/hdphoto" Target="../media/hdphoto10.wdp"/><Relationship Id="rId60" Type="http://schemas.microsoft.com/office/2007/relationships/hdphoto" Target="../media/hdphoto14.wdp"/><Relationship Id="rId65" Type="http://schemas.openxmlformats.org/officeDocument/2006/relationships/image" Target="../media/image30.png"/><Relationship Id="rId73" Type="http://schemas.openxmlformats.org/officeDocument/2006/relationships/image" Target="../media/image96.png"/><Relationship Id="rId78" Type="http://schemas.openxmlformats.org/officeDocument/2006/relationships/image" Target="../media/image101.png"/><Relationship Id="rId4" Type="http://schemas.openxmlformats.org/officeDocument/2006/relationships/image" Target="../media/image32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22" Type="http://schemas.openxmlformats.org/officeDocument/2006/relationships/image" Target="../media/image38.jpeg"/><Relationship Id="rId27" Type="http://schemas.openxmlformats.org/officeDocument/2006/relationships/image" Target="../media/image41.png"/><Relationship Id="rId30" Type="http://schemas.openxmlformats.org/officeDocument/2006/relationships/image" Target="../media/image49.png"/><Relationship Id="rId35" Type="http://schemas.openxmlformats.org/officeDocument/2006/relationships/image" Target="../media/image15.png"/><Relationship Id="rId43" Type="http://schemas.openxmlformats.org/officeDocument/2006/relationships/image" Target="../media/image19.png"/><Relationship Id="rId48" Type="http://schemas.microsoft.com/office/2007/relationships/hdphoto" Target="../media/hdphoto8.wdp"/><Relationship Id="rId56" Type="http://schemas.microsoft.com/office/2007/relationships/hdphoto" Target="../media/hdphoto12.wdp"/><Relationship Id="rId64" Type="http://schemas.microsoft.com/office/2007/relationships/hdphoto" Target="../media/hdphoto16.wdp"/><Relationship Id="rId69" Type="http://schemas.openxmlformats.org/officeDocument/2006/relationships/image" Target="../media/image92.png"/><Relationship Id="rId77" Type="http://schemas.openxmlformats.org/officeDocument/2006/relationships/image" Target="../media/image100.png"/><Relationship Id="rId8" Type="http://schemas.openxmlformats.org/officeDocument/2006/relationships/image" Target="../media/image4.png"/><Relationship Id="rId51" Type="http://schemas.openxmlformats.org/officeDocument/2006/relationships/image" Target="../media/image23.png"/><Relationship Id="rId72" Type="http://schemas.openxmlformats.org/officeDocument/2006/relationships/image" Target="../media/image95.png"/><Relationship Id="rId3" Type="http://schemas.openxmlformats.org/officeDocument/2006/relationships/image" Target="../media/image31.jpeg"/><Relationship Id="rId12" Type="http://schemas.openxmlformats.org/officeDocument/2006/relationships/image" Target="../media/image8.png"/><Relationship Id="rId17" Type="http://schemas.openxmlformats.org/officeDocument/2006/relationships/image" Target="../media/image36.jpeg"/><Relationship Id="rId25" Type="http://schemas.openxmlformats.org/officeDocument/2006/relationships/image" Target="../media/image68.jpeg"/><Relationship Id="rId33" Type="http://schemas.openxmlformats.org/officeDocument/2006/relationships/image" Target="../media/image14.png"/><Relationship Id="rId38" Type="http://schemas.microsoft.com/office/2007/relationships/hdphoto" Target="../media/hdphoto3.wdp"/><Relationship Id="rId46" Type="http://schemas.microsoft.com/office/2007/relationships/hdphoto" Target="../media/hdphoto7.wdp"/><Relationship Id="rId59" Type="http://schemas.openxmlformats.org/officeDocument/2006/relationships/image" Target="../media/image27.png"/><Relationship Id="rId67" Type="http://schemas.openxmlformats.org/officeDocument/2006/relationships/image" Target="../media/image90.png"/><Relationship Id="rId20" Type="http://schemas.openxmlformats.org/officeDocument/2006/relationships/image" Target="../media/image53.jpeg"/><Relationship Id="rId41" Type="http://schemas.openxmlformats.org/officeDocument/2006/relationships/image" Target="../media/image18.png"/><Relationship Id="rId54" Type="http://schemas.microsoft.com/office/2007/relationships/hdphoto" Target="../media/hdphoto11.wdp"/><Relationship Id="rId62" Type="http://schemas.microsoft.com/office/2007/relationships/hdphoto" Target="../media/hdphoto15.wdp"/><Relationship Id="rId70" Type="http://schemas.openxmlformats.org/officeDocument/2006/relationships/image" Target="../media/image93.png"/><Relationship Id="rId75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5" Type="http://schemas.openxmlformats.org/officeDocument/2006/relationships/image" Target="../media/image11.png"/><Relationship Id="rId23" Type="http://schemas.openxmlformats.org/officeDocument/2006/relationships/image" Target="../media/image66.jpeg"/><Relationship Id="rId28" Type="http://schemas.openxmlformats.org/officeDocument/2006/relationships/image" Target="../media/image46.png"/><Relationship Id="rId36" Type="http://schemas.microsoft.com/office/2007/relationships/hdphoto" Target="../media/hdphoto2.wdp"/><Relationship Id="rId49" Type="http://schemas.openxmlformats.org/officeDocument/2006/relationships/image" Target="../media/image22.png"/><Relationship Id="rId57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53.jpeg"/><Relationship Id="rId26" Type="http://schemas.openxmlformats.org/officeDocument/2006/relationships/image" Target="../media/image14.png"/><Relationship Id="rId39" Type="http://schemas.microsoft.com/office/2007/relationships/hdphoto" Target="../media/hdphoto7.wdp"/><Relationship Id="rId21" Type="http://schemas.openxmlformats.org/officeDocument/2006/relationships/image" Target="../media/image66.jpeg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microsoft.com/office/2007/relationships/hdphoto" Target="../media/hdphoto11.wdp"/><Relationship Id="rId50" Type="http://schemas.openxmlformats.org/officeDocument/2006/relationships/image" Target="../media/image26.png"/><Relationship Id="rId55" Type="http://schemas.microsoft.com/office/2007/relationships/hdphoto" Target="../media/hdphoto15.wdp"/><Relationship Id="rId63" Type="http://schemas.openxmlformats.org/officeDocument/2006/relationships/image" Target="../media/image102.png"/><Relationship Id="rId68" Type="http://schemas.openxmlformats.org/officeDocument/2006/relationships/image" Target="../media/image106.png"/><Relationship Id="rId76" Type="http://schemas.openxmlformats.org/officeDocument/2006/relationships/image" Target="../media/image57.jpg"/><Relationship Id="rId7" Type="http://schemas.openxmlformats.org/officeDocument/2006/relationships/image" Target="../media/image4.png"/><Relationship Id="rId71" Type="http://schemas.openxmlformats.org/officeDocument/2006/relationships/image" Target="../media/image10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jpeg"/><Relationship Id="rId29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openxmlformats.org/officeDocument/2006/relationships/image" Target="../media/image49.png"/><Relationship Id="rId32" Type="http://schemas.openxmlformats.org/officeDocument/2006/relationships/image" Target="../media/image17.png"/><Relationship Id="rId37" Type="http://schemas.microsoft.com/office/2007/relationships/hdphoto" Target="../media/hdphoto6.wdp"/><Relationship Id="rId40" Type="http://schemas.openxmlformats.org/officeDocument/2006/relationships/image" Target="../media/image21.png"/><Relationship Id="rId45" Type="http://schemas.microsoft.com/office/2007/relationships/hdphoto" Target="../media/hdphoto10.wdp"/><Relationship Id="rId53" Type="http://schemas.microsoft.com/office/2007/relationships/hdphoto" Target="../media/hdphoto14.wdp"/><Relationship Id="rId58" Type="http://schemas.openxmlformats.org/officeDocument/2006/relationships/image" Target="../media/image30.png"/><Relationship Id="rId66" Type="http://schemas.openxmlformats.org/officeDocument/2006/relationships/image" Target="../media/image104.png"/><Relationship Id="rId74" Type="http://schemas.openxmlformats.org/officeDocument/2006/relationships/image" Target="../media/image79.png"/><Relationship Id="rId5" Type="http://schemas.openxmlformats.org/officeDocument/2006/relationships/image" Target="../media/image12.jpeg"/><Relationship Id="rId15" Type="http://schemas.openxmlformats.org/officeDocument/2006/relationships/image" Target="../media/image35.jpeg"/><Relationship Id="rId23" Type="http://schemas.openxmlformats.org/officeDocument/2006/relationships/image" Target="../media/image39.png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microsoft.com/office/2007/relationships/hdphoto" Target="../media/hdphoto12.wdp"/><Relationship Id="rId57" Type="http://schemas.microsoft.com/office/2007/relationships/hdphoto" Target="../media/hdphoto16.wdp"/><Relationship Id="rId61" Type="http://schemas.openxmlformats.org/officeDocument/2006/relationships/image" Target="../media/image68.jpeg"/><Relationship Id="rId10" Type="http://schemas.openxmlformats.org/officeDocument/2006/relationships/image" Target="../media/image7.png"/><Relationship Id="rId19" Type="http://schemas.openxmlformats.org/officeDocument/2006/relationships/image" Target="../media/image50.jpeg"/><Relationship Id="rId31" Type="http://schemas.microsoft.com/office/2007/relationships/hdphoto" Target="../media/hdphoto3.wdp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65.jpeg"/><Relationship Id="rId65" Type="http://schemas.openxmlformats.org/officeDocument/2006/relationships/image" Target="../media/image71.png"/><Relationship Id="rId73" Type="http://schemas.openxmlformats.org/officeDocument/2006/relationships/image" Target="../media/image111.png"/><Relationship Id="rId4" Type="http://schemas.openxmlformats.org/officeDocument/2006/relationships/image" Target="../media/image32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67.jpeg"/><Relationship Id="rId27" Type="http://schemas.microsoft.com/office/2007/relationships/hdphoto" Target="../media/hdphoto1.wdp"/><Relationship Id="rId30" Type="http://schemas.openxmlformats.org/officeDocument/2006/relationships/image" Target="../media/image16.png"/><Relationship Id="rId35" Type="http://schemas.microsoft.com/office/2007/relationships/hdphoto" Target="../media/hdphoto5.wdp"/><Relationship Id="rId43" Type="http://schemas.microsoft.com/office/2007/relationships/hdphoto" Target="../media/hdphoto9.wdp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64" Type="http://schemas.openxmlformats.org/officeDocument/2006/relationships/image" Target="../media/image103.png"/><Relationship Id="rId69" Type="http://schemas.openxmlformats.org/officeDocument/2006/relationships/image" Target="../media/image107.png"/><Relationship Id="rId8" Type="http://schemas.openxmlformats.org/officeDocument/2006/relationships/image" Target="../media/image5.png"/><Relationship Id="rId51" Type="http://schemas.microsoft.com/office/2007/relationships/hdphoto" Target="../media/hdphoto13.wdp"/><Relationship Id="rId72" Type="http://schemas.openxmlformats.org/officeDocument/2006/relationships/image" Target="../media/image110.png"/><Relationship Id="rId3" Type="http://schemas.openxmlformats.org/officeDocument/2006/relationships/image" Target="../media/image31.jpeg"/><Relationship Id="rId12" Type="http://schemas.openxmlformats.org/officeDocument/2006/relationships/image" Target="../media/image9.png"/><Relationship Id="rId17" Type="http://schemas.openxmlformats.org/officeDocument/2006/relationships/image" Target="../media/image37.jpeg"/><Relationship Id="rId25" Type="http://schemas.openxmlformats.org/officeDocument/2006/relationships/image" Target="../media/image70.png"/><Relationship Id="rId33" Type="http://schemas.microsoft.com/office/2007/relationships/hdphoto" Target="../media/hdphoto4.wdp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microsoft.com/office/2007/relationships/hdphoto" Target="../media/hdphoto17.wdp"/><Relationship Id="rId67" Type="http://schemas.openxmlformats.org/officeDocument/2006/relationships/image" Target="../media/image105.png"/><Relationship Id="rId20" Type="http://schemas.openxmlformats.org/officeDocument/2006/relationships/image" Target="../media/image38.jpeg"/><Relationship Id="rId41" Type="http://schemas.microsoft.com/office/2007/relationships/hdphoto" Target="../media/hdphoto8.wdp"/><Relationship Id="rId54" Type="http://schemas.openxmlformats.org/officeDocument/2006/relationships/image" Target="../media/image28.png"/><Relationship Id="rId62" Type="http://schemas.openxmlformats.org/officeDocument/2006/relationships/image" Target="../media/image69.jpeg"/><Relationship Id="rId70" Type="http://schemas.openxmlformats.org/officeDocument/2006/relationships/image" Target="../media/image108.png"/><Relationship Id="rId75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50350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348482" y="342737"/>
            <a:ext cx="9105675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CFL Learning Journey. </a:t>
            </a:r>
          </a:p>
          <a:p>
            <a:pPr algn="ctr"/>
            <a:r>
              <a:rPr lang="en-GB" sz="2400" b="1" u="sng" dirty="0"/>
              <a:t>Pendle and Sanctuary 2023-2024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  <a:endParaRPr lang="en-US" sz="1400" b="1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Celebrating Diversity &amp; Equality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6690561" y="16580126"/>
            <a:ext cx="1969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ROK</a:t>
            </a:r>
          </a:p>
        </p:txBody>
      </p:sp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FE5CD0A-1F59-24E6-BAA7-F0E674C55CD3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4133850" y="7691438"/>
            <a:chExt cx="1052512" cy="1551622"/>
          </a:xfrm>
        </p:grpSpPr>
        <p:pic>
          <p:nvPicPr>
            <p:cNvPr id="56" name="Picture 55" descr="Diagram&#10;&#10;Description automatically generated">
              <a:extLst>
                <a:ext uri="{FF2B5EF4-FFF2-40B4-BE49-F238E27FC236}">
                  <a16:creationId xmlns:a16="http://schemas.microsoft.com/office/drawing/2014/main" id="{D244E0AA-C143-2AFA-D377-87FCDE6EB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54" name="Picture 53" descr="Diagram&#10;&#10;Description automatically generated">
              <a:extLst>
                <a:ext uri="{FF2B5EF4-FFF2-40B4-BE49-F238E27FC236}">
                  <a16:creationId xmlns:a16="http://schemas.microsoft.com/office/drawing/2014/main" id="{4F01F481-1B08-CD8D-B617-525BD899D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644440" y="6834738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NEXT YEAR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CFL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hq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hq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hq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4345" y="6024894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hq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hq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hq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hq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hq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hq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6812766-8A38-4C2C-9E85-8FA60E7CD26B}"/>
              </a:ext>
            </a:extLst>
          </p:cNvPr>
          <p:cNvGrpSpPr/>
          <p:nvPr/>
        </p:nvGrpSpPr>
        <p:grpSpPr>
          <a:xfrm>
            <a:off x="7515165" y="601813"/>
            <a:ext cx="1607831" cy="314679"/>
            <a:chOff x="6605419" y="576126"/>
            <a:chExt cx="1607831" cy="314679"/>
          </a:xfrm>
        </p:grpSpPr>
        <p:sp>
          <p:nvSpPr>
            <p:cNvPr id="221" name="6-Point Star 79">
              <a:extLst>
                <a:ext uri="{FF2B5EF4-FFF2-40B4-BE49-F238E27FC236}">
                  <a16:creationId xmlns:a16="http://schemas.microsoft.com/office/drawing/2014/main" id="{7F59F038-30EB-420E-9904-81DE50DCFB2F}"/>
                </a:ext>
              </a:extLst>
            </p:cNvPr>
            <p:cNvSpPr/>
            <p:nvPr/>
          </p:nvSpPr>
          <p:spPr>
            <a:xfrm>
              <a:off x="6605419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6-Point Star 79">
              <a:extLst>
                <a:ext uri="{FF2B5EF4-FFF2-40B4-BE49-F238E27FC236}">
                  <a16:creationId xmlns:a16="http://schemas.microsoft.com/office/drawing/2014/main" id="{B560EEA1-0689-4CED-938B-71DD29DAF093}"/>
                </a:ext>
              </a:extLst>
            </p:cNvPr>
            <p:cNvSpPr/>
            <p:nvPr/>
          </p:nvSpPr>
          <p:spPr>
            <a:xfrm>
              <a:off x="6935095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6-Point Star 79">
              <a:extLst>
                <a:ext uri="{FF2B5EF4-FFF2-40B4-BE49-F238E27FC236}">
                  <a16:creationId xmlns:a16="http://schemas.microsoft.com/office/drawing/2014/main" id="{A085E67E-8BC9-4DD3-B888-044A1DAFEC80}"/>
                </a:ext>
              </a:extLst>
            </p:cNvPr>
            <p:cNvSpPr/>
            <p:nvPr/>
          </p:nvSpPr>
          <p:spPr>
            <a:xfrm>
              <a:off x="726477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6-Point Star 79">
              <a:extLst>
                <a:ext uri="{FF2B5EF4-FFF2-40B4-BE49-F238E27FC236}">
                  <a16:creationId xmlns:a16="http://schemas.microsoft.com/office/drawing/2014/main" id="{403D0D25-DACF-4523-86A5-C798E3CBC36B}"/>
                </a:ext>
              </a:extLst>
            </p:cNvPr>
            <p:cNvSpPr/>
            <p:nvPr/>
          </p:nvSpPr>
          <p:spPr>
            <a:xfrm>
              <a:off x="7594447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6-Point Star 79">
              <a:extLst>
                <a:ext uri="{FF2B5EF4-FFF2-40B4-BE49-F238E27FC236}">
                  <a16:creationId xmlns:a16="http://schemas.microsoft.com/office/drawing/2014/main" id="{648B3B73-B9BB-42D2-A52F-48B6B7B12656}"/>
                </a:ext>
              </a:extLst>
            </p:cNvPr>
            <p:cNvSpPr/>
            <p:nvPr/>
          </p:nvSpPr>
          <p:spPr>
            <a:xfrm>
              <a:off x="792412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2BD4F572-5847-4CB3-B785-EC85D2A0756B}"/>
              </a:ext>
            </a:extLst>
          </p:cNvPr>
          <p:cNvGrpSpPr/>
          <p:nvPr/>
        </p:nvGrpSpPr>
        <p:grpSpPr>
          <a:xfrm>
            <a:off x="656350" y="609403"/>
            <a:ext cx="1607831" cy="314679"/>
            <a:chOff x="6605419" y="576126"/>
            <a:chExt cx="1607831" cy="314679"/>
          </a:xfrm>
        </p:grpSpPr>
        <p:sp>
          <p:nvSpPr>
            <p:cNvPr id="247" name="6-Point Star 79">
              <a:extLst>
                <a:ext uri="{FF2B5EF4-FFF2-40B4-BE49-F238E27FC236}">
                  <a16:creationId xmlns:a16="http://schemas.microsoft.com/office/drawing/2014/main" id="{B171F4C7-2FE0-4179-9CAB-8D2FF70324F1}"/>
                </a:ext>
              </a:extLst>
            </p:cNvPr>
            <p:cNvSpPr/>
            <p:nvPr/>
          </p:nvSpPr>
          <p:spPr>
            <a:xfrm>
              <a:off x="6605419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6-Point Star 79">
              <a:extLst>
                <a:ext uri="{FF2B5EF4-FFF2-40B4-BE49-F238E27FC236}">
                  <a16:creationId xmlns:a16="http://schemas.microsoft.com/office/drawing/2014/main" id="{F7C81220-F864-4F89-A4CB-4C6EE17FFA32}"/>
                </a:ext>
              </a:extLst>
            </p:cNvPr>
            <p:cNvSpPr/>
            <p:nvPr/>
          </p:nvSpPr>
          <p:spPr>
            <a:xfrm>
              <a:off x="6935095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6-Point Star 79">
              <a:extLst>
                <a:ext uri="{FF2B5EF4-FFF2-40B4-BE49-F238E27FC236}">
                  <a16:creationId xmlns:a16="http://schemas.microsoft.com/office/drawing/2014/main" id="{264EE84E-9A8C-4505-8593-70AC68E2AEC4}"/>
                </a:ext>
              </a:extLst>
            </p:cNvPr>
            <p:cNvSpPr/>
            <p:nvPr/>
          </p:nvSpPr>
          <p:spPr>
            <a:xfrm>
              <a:off x="726477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6-Point Star 79">
              <a:extLst>
                <a:ext uri="{FF2B5EF4-FFF2-40B4-BE49-F238E27FC236}">
                  <a16:creationId xmlns:a16="http://schemas.microsoft.com/office/drawing/2014/main" id="{016C5A15-A7A2-4B1B-A953-0E0AE87B5B18}"/>
                </a:ext>
              </a:extLst>
            </p:cNvPr>
            <p:cNvSpPr/>
            <p:nvPr/>
          </p:nvSpPr>
          <p:spPr>
            <a:xfrm>
              <a:off x="7594447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6-Point Star 79">
              <a:extLst>
                <a:ext uri="{FF2B5EF4-FFF2-40B4-BE49-F238E27FC236}">
                  <a16:creationId xmlns:a16="http://schemas.microsoft.com/office/drawing/2014/main" id="{26319C2B-1A87-446A-8017-17BB943AE26B}"/>
                </a:ext>
              </a:extLst>
            </p:cNvPr>
            <p:cNvSpPr/>
            <p:nvPr/>
          </p:nvSpPr>
          <p:spPr>
            <a:xfrm>
              <a:off x="792412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0" name="Picture 299" descr="Diagram&#10;&#10;Description automatically generated">
            <a:extLst>
              <a:ext uri="{FF2B5EF4-FFF2-40B4-BE49-F238E27FC236}">
                <a16:creationId xmlns:a16="http://schemas.microsoft.com/office/drawing/2014/main" id="{D7E1BC09-4AC1-4E0F-B7A7-9F6124670597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036" y="14223129"/>
            <a:ext cx="1274878" cy="703262"/>
          </a:xfrm>
          <a:prstGeom prst="rect">
            <a:avLst/>
          </a:prstGeom>
        </p:spPr>
      </p:pic>
      <p:pic>
        <p:nvPicPr>
          <p:cNvPr id="301" name="Picture 300" descr="Diagram&#10;&#10;Description automatically generated">
            <a:extLst>
              <a:ext uri="{FF2B5EF4-FFF2-40B4-BE49-F238E27FC236}">
                <a16:creationId xmlns:a16="http://schemas.microsoft.com/office/drawing/2014/main" id="{158F40E5-ECAF-49E2-A18B-B373C5C4A9DC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036" y="14208840"/>
            <a:ext cx="1274878" cy="352425"/>
          </a:xfrm>
          <a:prstGeom prst="rect">
            <a:avLst/>
          </a:prstGeom>
        </p:spPr>
      </p:pic>
      <p:sp>
        <p:nvSpPr>
          <p:cNvPr id="302" name="Rectangle: Rounded Corners 301">
            <a:extLst>
              <a:ext uri="{FF2B5EF4-FFF2-40B4-BE49-F238E27FC236}">
                <a16:creationId xmlns:a16="http://schemas.microsoft.com/office/drawing/2014/main" id="{CB9367A1-55B5-4744-8355-3169C97635EE}"/>
              </a:ext>
            </a:extLst>
          </p:cNvPr>
          <p:cNvSpPr/>
          <p:nvPr/>
        </p:nvSpPr>
        <p:spPr>
          <a:xfrm>
            <a:off x="3361213" y="14296948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F0A4B908-CB07-45B0-9DEB-6402CE644FA8}"/>
              </a:ext>
            </a:extLst>
          </p:cNvPr>
          <p:cNvSpPr txBox="1"/>
          <p:nvPr/>
        </p:nvSpPr>
        <p:spPr>
          <a:xfrm>
            <a:off x="5615990" y="13431999"/>
            <a:ext cx="2841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Consent and Boundaries</a:t>
            </a:r>
          </a:p>
          <a:p>
            <a:pPr algn="ctr"/>
            <a:r>
              <a:rPr lang="en-GB" sz="1200" dirty="0"/>
              <a:t>What does it mean to be a ‘man’</a:t>
            </a:r>
          </a:p>
          <a:p>
            <a:pPr algn="ctr"/>
            <a:r>
              <a:rPr lang="en-GB" sz="1200" dirty="0"/>
              <a:t>Managing Friendships &amp; Relationships</a:t>
            </a:r>
          </a:p>
          <a:p>
            <a:pPr algn="ctr"/>
            <a:r>
              <a:rPr lang="en-GB" sz="1200" dirty="0"/>
              <a:t>What Makes a good Friend</a:t>
            </a:r>
          </a:p>
          <a:p>
            <a:pPr algn="ctr"/>
            <a:r>
              <a:rPr lang="en-GB" sz="1200" dirty="0"/>
              <a:t>Respect and Relationships</a:t>
            </a:r>
          </a:p>
          <a:p>
            <a:pPr algn="ctr"/>
            <a:r>
              <a:rPr lang="en-GB" sz="1200" dirty="0"/>
              <a:t>Being positive + Self Esteem</a:t>
            </a:r>
          </a:p>
          <a:p>
            <a:pPr algn="ctr"/>
            <a:r>
              <a:rPr lang="en-GB" sz="1200" dirty="0"/>
              <a:t>Peer Pressure and Influence</a:t>
            </a:r>
          </a:p>
          <a:p>
            <a:pPr algn="ctr"/>
            <a:endParaRPr lang="en-US" sz="1200" dirty="0"/>
          </a:p>
          <a:p>
            <a:pPr algn="ctr"/>
            <a:endParaRPr lang="en-US" sz="1200" dirty="0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48446B5C-6D0D-4288-B8AB-2A09449903DF}"/>
              </a:ext>
            </a:extLst>
          </p:cNvPr>
          <p:cNvGrpSpPr/>
          <p:nvPr/>
        </p:nvGrpSpPr>
        <p:grpSpPr>
          <a:xfrm>
            <a:off x="5505743" y="13438823"/>
            <a:ext cx="3024037" cy="1384995"/>
            <a:chOff x="5444490" y="4583032"/>
            <a:chExt cx="3024037" cy="1384995"/>
          </a:xfrm>
        </p:grpSpPr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61EFB62D-375B-45FB-9EA8-64FB42E8215A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267B624D-F124-4FB5-961C-BC816606CC00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pic>
        <p:nvPicPr>
          <p:cNvPr id="311" name="Picture 12" descr="friendship Icon 983926">
            <a:extLst>
              <a:ext uri="{FF2B5EF4-FFF2-40B4-BE49-F238E27FC236}">
                <a16:creationId xmlns:a16="http://schemas.microsoft.com/office/drawing/2014/main" id="{300201E7-011F-41D6-8644-910214FAE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9045" y="14213117"/>
            <a:ext cx="673833" cy="67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" name="Picture 18" descr="positive Icon 2514115">
            <a:extLst>
              <a:ext uri="{FF2B5EF4-FFF2-40B4-BE49-F238E27FC236}">
                <a16:creationId xmlns:a16="http://schemas.microsoft.com/office/drawing/2014/main" id="{BFCA5145-0083-49A9-BBB7-9CE804456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1183" y="13388945"/>
            <a:ext cx="713242" cy="71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8BC70BE-695D-492F-AAED-83875064DDFE}"/>
              </a:ext>
            </a:extLst>
          </p:cNvPr>
          <p:cNvGrpSpPr/>
          <p:nvPr/>
        </p:nvGrpSpPr>
        <p:grpSpPr>
          <a:xfrm>
            <a:off x="239053" y="13329684"/>
            <a:ext cx="1052512" cy="1551622"/>
            <a:chOff x="8210550" y="6731318"/>
            <a:chExt cx="1052512" cy="1551622"/>
          </a:xfrm>
        </p:grpSpPr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id="{B8F4C516-AA7A-4E2D-B66E-76D38E224B68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316" name="Picture 315" descr="Diagram&#10;&#10;Description automatically generated">
                <a:extLst>
                  <a:ext uri="{FF2B5EF4-FFF2-40B4-BE49-F238E27FC236}">
                    <a16:creationId xmlns:a16="http://schemas.microsoft.com/office/drawing/2014/main" id="{400EC6D5-1BDB-4318-917E-24E6A47385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317" name="Picture 316" descr="Diagram&#10;&#10;Description automatically generated">
                <a:extLst>
                  <a:ext uri="{FF2B5EF4-FFF2-40B4-BE49-F238E27FC236}">
                    <a16:creationId xmlns:a16="http://schemas.microsoft.com/office/drawing/2014/main" id="{35E60F09-2585-47BC-994E-7726E81621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AA4DAC36-A9E2-469A-AE39-CD8553A9780F}"/>
                </a:ext>
              </a:extLst>
            </p:cNvPr>
            <p:cNvSpPr txBox="1"/>
            <p:nvPr/>
          </p:nvSpPr>
          <p:spPr>
            <a:xfrm>
              <a:off x="8478447" y="7055610"/>
              <a:ext cx="497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KS3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602B17E8-7D5E-4E78-9B0C-2FE3EF922159}"/>
              </a:ext>
            </a:extLst>
          </p:cNvPr>
          <p:cNvGrpSpPr/>
          <p:nvPr/>
        </p:nvGrpSpPr>
        <p:grpSpPr>
          <a:xfrm>
            <a:off x="1409271" y="13357309"/>
            <a:ext cx="1816145" cy="1538284"/>
            <a:chOff x="2999018" y="8930643"/>
            <a:chExt cx="1816145" cy="1538284"/>
          </a:xfrm>
        </p:grpSpPr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208A41CF-03AD-4FD1-8A66-F765FDD3088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322" name="Picture 321" descr="Diagram&#10;&#10;Description automatically generated">
                <a:extLst>
                  <a:ext uri="{FF2B5EF4-FFF2-40B4-BE49-F238E27FC236}">
                    <a16:creationId xmlns:a16="http://schemas.microsoft.com/office/drawing/2014/main" id="{5280C358-D83C-44FA-AC99-F2E0D3E744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323" name="Picture 322" descr="Diagram&#10;&#10;Description automatically generated">
                <a:extLst>
                  <a:ext uri="{FF2B5EF4-FFF2-40B4-BE49-F238E27FC236}">
                    <a16:creationId xmlns:a16="http://schemas.microsoft.com/office/drawing/2014/main" id="{D0F8B4B3-C751-462C-A094-4187E24B84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320" name="Subtitle 2">
              <a:extLst>
                <a:ext uri="{FF2B5EF4-FFF2-40B4-BE49-F238E27FC236}">
                  <a16:creationId xmlns:a16="http://schemas.microsoft.com/office/drawing/2014/main" id="{816291F5-5492-4EF4-A928-A1B2B2E11315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FRIENDS, RESPECT &amp; RELATIONSHIPS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321" name="Picture 2" descr="Free vector vector set of blank traffic road signs">
              <a:extLst>
                <a:ext uri="{FF2B5EF4-FFF2-40B4-BE49-F238E27FC236}">
                  <a16:creationId xmlns:a16="http://schemas.microsoft.com/office/drawing/2014/main" id="{A1A28938-2082-4CF0-86B8-217A00F8F8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24" name="Picture 323" descr="Diagram&#10;&#10;Description automatically generated">
            <a:extLst>
              <a:ext uri="{FF2B5EF4-FFF2-40B4-BE49-F238E27FC236}">
                <a16:creationId xmlns:a16="http://schemas.microsoft.com/office/drawing/2014/main" id="{C18C7A56-E372-4FF0-9108-73038060DAF0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726" y="13392866"/>
            <a:ext cx="823621" cy="819150"/>
          </a:xfrm>
          <a:prstGeom prst="rect">
            <a:avLst/>
          </a:prstGeom>
        </p:spPr>
      </p:pic>
      <p:sp>
        <p:nvSpPr>
          <p:cNvPr id="325" name="Rectangle 324">
            <a:extLst>
              <a:ext uri="{FF2B5EF4-FFF2-40B4-BE49-F238E27FC236}">
                <a16:creationId xmlns:a16="http://schemas.microsoft.com/office/drawing/2014/main" id="{6AC828CF-E6E3-40F1-A5D5-F8F4EBB097F1}"/>
              </a:ext>
            </a:extLst>
          </p:cNvPr>
          <p:cNvSpPr/>
          <p:nvPr/>
        </p:nvSpPr>
        <p:spPr>
          <a:xfrm>
            <a:off x="3540600" y="13411916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326" name="Picture 8">
            <a:extLst>
              <a:ext uri="{FF2B5EF4-FFF2-40B4-BE49-F238E27FC236}">
                <a16:creationId xmlns:a16="http://schemas.microsoft.com/office/drawing/2014/main" id="{6740BA07-83B3-4663-885F-EA677887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874" y="14522706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7" name="Group 326">
            <a:extLst>
              <a:ext uri="{FF2B5EF4-FFF2-40B4-BE49-F238E27FC236}">
                <a16:creationId xmlns:a16="http://schemas.microsoft.com/office/drawing/2014/main" id="{F1D50119-32CA-4A93-A7E8-FC00D058EEB5}"/>
              </a:ext>
            </a:extLst>
          </p:cNvPr>
          <p:cNvGrpSpPr/>
          <p:nvPr/>
        </p:nvGrpSpPr>
        <p:grpSpPr>
          <a:xfrm>
            <a:off x="8409512" y="11206416"/>
            <a:ext cx="1052512" cy="1551622"/>
            <a:chOff x="8210550" y="6731318"/>
            <a:chExt cx="1052512" cy="1551622"/>
          </a:xfrm>
        </p:grpSpPr>
        <p:grpSp>
          <p:nvGrpSpPr>
            <p:cNvPr id="328" name="Group 327">
              <a:extLst>
                <a:ext uri="{FF2B5EF4-FFF2-40B4-BE49-F238E27FC236}">
                  <a16:creationId xmlns:a16="http://schemas.microsoft.com/office/drawing/2014/main" id="{B19173BF-3967-4FCD-B790-633F18A4974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330" name="Picture 329" descr="Diagram&#10;&#10;Description automatically generated">
                <a:extLst>
                  <a:ext uri="{FF2B5EF4-FFF2-40B4-BE49-F238E27FC236}">
                    <a16:creationId xmlns:a16="http://schemas.microsoft.com/office/drawing/2014/main" id="{8BE97B1F-C746-4F76-9F92-4279E5145C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331" name="Picture 330" descr="Diagram&#10;&#10;Description automatically generated">
                <a:extLst>
                  <a:ext uri="{FF2B5EF4-FFF2-40B4-BE49-F238E27FC236}">
                    <a16:creationId xmlns:a16="http://schemas.microsoft.com/office/drawing/2014/main" id="{1989DF84-14D8-4BFD-98A4-CCE1BC1015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5C957C3C-16DB-4EBF-BC17-327C4DC0EB14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32" name="TextBox 331">
            <a:extLst>
              <a:ext uri="{FF2B5EF4-FFF2-40B4-BE49-F238E27FC236}">
                <a16:creationId xmlns:a16="http://schemas.microsoft.com/office/drawing/2014/main" id="{3ACA0662-4B41-416C-B077-0688F9A3B035}"/>
              </a:ext>
            </a:extLst>
          </p:cNvPr>
          <p:cNvSpPr txBox="1"/>
          <p:nvPr/>
        </p:nvSpPr>
        <p:spPr>
          <a:xfrm>
            <a:off x="1521762" y="11356662"/>
            <a:ext cx="2629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Desert Island - Living</a:t>
            </a:r>
          </a:p>
          <a:p>
            <a:pPr algn="ctr"/>
            <a:r>
              <a:rPr lang="en-US" sz="1200" dirty="0"/>
              <a:t>Desert Island - Building a Community </a:t>
            </a:r>
          </a:p>
          <a:p>
            <a:pPr algn="ctr"/>
            <a:r>
              <a:rPr lang="en-US" sz="1200" dirty="0"/>
              <a:t>Desert Island – Making Decisions</a:t>
            </a:r>
          </a:p>
          <a:p>
            <a:pPr algn="ctr"/>
            <a:r>
              <a:rPr lang="en-US" sz="1200" dirty="0"/>
              <a:t>Desert Island - Criminals Law &amp; Society</a:t>
            </a:r>
          </a:p>
          <a:p>
            <a:pPr algn="ctr"/>
            <a:r>
              <a:rPr lang="en-US" sz="1200" dirty="0"/>
              <a:t>How are Laws Made?</a:t>
            </a:r>
          </a:p>
          <a:p>
            <a:pPr algn="ctr"/>
            <a:r>
              <a:rPr lang="en-US" sz="1200" dirty="0"/>
              <a:t>Prisons, Reform &amp; Punishment </a:t>
            </a:r>
          </a:p>
        </p:txBody>
      </p: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FD068C4D-8F6A-468F-8921-3DE43FF4D327}"/>
              </a:ext>
            </a:extLst>
          </p:cNvPr>
          <p:cNvGrpSpPr/>
          <p:nvPr/>
        </p:nvGrpSpPr>
        <p:grpSpPr>
          <a:xfrm>
            <a:off x="6577540" y="11228324"/>
            <a:ext cx="1816145" cy="1538284"/>
            <a:chOff x="5114928" y="2314576"/>
            <a:chExt cx="1816145" cy="1538284"/>
          </a:xfrm>
        </p:grpSpPr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15DBA9C1-D90C-44EA-8B59-CF357F52770E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337" name="Picture 336" descr="Diagram&#10;&#10;Description automatically generated">
                <a:extLst>
                  <a:ext uri="{FF2B5EF4-FFF2-40B4-BE49-F238E27FC236}">
                    <a16:creationId xmlns:a16="http://schemas.microsoft.com/office/drawing/2014/main" id="{9FF67AF9-D34D-4392-BE5E-D1529BF898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338" name="Picture 337" descr="Diagram&#10;&#10;Description automatically generated">
                <a:extLst>
                  <a:ext uri="{FF2B5EF4-FFF2-40B4-BE49-F238E27FC236}">
                    <a16:creationId xmlns:a16="http://schemas.microsoft.com/office/drawing/2014/main" id="{92CE8891-1B36-4724-A194-4414F718A6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335" name="Subtitle 2">
              <a:extLst>
                <a:ext uri="{FF2B5EF4-FFF2-40B4-BE49-F238E27FC236}">
                  <a16:creationId xmlns:a16="http://schemas.microsoft.com/office/drawing/2014/main" id="{51FFBF77-0BED-4EC9-8FDB-38F4A41BAD3F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LAW, CRIME &amp; SOCIETY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336" name="Picture 2" descr="Free vector vector set of blank traffic road signs">
              <a:extLst>
                <a:ext uri="{FF2B5EF4-FFF2-40B4-BE49-F238E27FC236}">
                  <a16:creationId xmlns:a16="http://schemas.microsoft.com/office/drawing/2014/main" id="{3C9BC504-A96D-4BB3-95C1-ACDABC13F4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9" name="TextBox 338">
            <a:extLst>
              <a:ext uri="{FF2B5EF4-FFF2-40B4-BE49-F238E27FC236}">
                <a16:creationId xmlns:a16="http://schemas.microsoft.com/office/drawing/2014/main" id="{5E08A7F8-3139-414D-961A-D74E51C27F0A}"/>
              </a:ext>
            </a:extLst>
          </p:cNvPr>
          <p:cNvSpPr txBox="1"/>
          <p:nvPr/>
        </p:nvSpPr>
        <p:spPr>
          <a:xfrm rot="10800000">
            <a:off x="4059127" y="11260945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6A241FA8-34CF-46E5-BCA9-924163B127F5}"/>
              </a:ext>
            </a:extLst>
          </p:cNvPr>
          <p:cNvSpPr txBox="1"/>
          <p:nvPr/>
        </p:nvSpPr>
        <p:spPr>
          <a:xfrm>
            <a:off x="1321642" y="11274368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E174FE4E-F34D-4871-B626-18F2E984C839}"/>
              </a:ext>
            </a:extLst>
          </p:cNvPr>
          <p:cNvGrpSpPr/>
          <p:nvPr/>
        </p:nvGrpSpPr>
        <p:grpSpPr>
          <a:xfrm>
            <a:off x="5238423" y="11683936"/>
            <a:ext cx="1274878" cy="1071562"/>
            <a:chOff x="7001611" y="2770188"/>
            <a:chExt cx="1274878" cy="1071562"/>
          </a:xfrm>
        </p:grpSpPr>
        <p:pic>
          <p:nvPicPr>
            <p:cNvPr id="345" name="Picture 344" descr="Diagram&#10;&#10;Description automatically generated">
              <a:extLst>
                <a:ext uri="{FF2B5EF4-FFF2-40B4-BE49-F238E27FC236}">
                  <a16:creationId xmlns:a16="http://schemas.microsoft.com/office/drawing/2014/main" id="{F3E01F81-0021-492A-BE83-A56C4D4441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346" name="Picture 345" descr="Diagram&#10;&#10;Description automatically generated">
              <a:extLst>
                <a:ext uri="{FF2B5EF4-FFF2-40B4-BE49-F238E27FC236}">
                  <a16:creationId xmlns:a16="http://schemas.microsoft.com/office/drawing/2014/main" id="{21A5205B-0AAC-4272-A60D-7A9B4044BE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347" name="Rectangle: Rounded Corners 346">
              <a:extLst>
                <a:ext uri="{FF2B5EF4-FFF2-40B4-BE49-F238E27FC236}">
                  <a16:creationId xmlns:a16="http://schemas.microsoft.com/office/drawing/2014/main" id="{1CC78708-39C4-4EEF-950D-58E71353C246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348" name="Rectangle: Rounded Corners 347">
              <a:extLst>
                <a:ext uri="{FF2B5EF4-FFF2-40B4-BE49-F238E27FC236}">
                  <a16:creationId xmlns:a16="http://schemas.microsoft.com/office/drawing/2014/main" id="{819B9F05-CEEE-4B9B-9509-9BF7C557BE44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BRITISH VALUES</a:t>
              </a:r>
            </a:p>
          </p:txBody>
        </p:sp>
      </p:grpSp>
      <p:pic>
        <p:nvPicPr>
          <p:cNvPr id="349" name="Picture 4">
            <a:extLst>
              <a:ext uri="{FF2B5EF4-FFF2-40B4-BE49-F238E27FC236}">
                <a16:creationId xmlns:a16="http://schemas.microsoft.com/office/drawing/2014/main" id="{E1817A49-F4D2-4583-AE2D-5F068771D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2084" y="12393722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" name="Picture 48" descr="crime scene Icon 2927624">
            <a:extLst>
              <a:ext uri="{FF2B5EF4-FFF2-40B4-BE49-F238E27FC236}">
                <a16:creationId xmlns:a16="http://schemas.microsoft.com/office/drawing/2014/main" id="{ECCA2730-B813-4ECB-B252-DD8EDA749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23" y="11993701"/>
            <a:ext cx="686361" cy="6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1" name="Picture 50" descr="Law Icon 2788726">
            <a:extLst>
              <a:ext uri="{FF2B5EF4-FFF2-40B4-BE49-F238E27FC236}">
                <a16:creationId xmlns:a16="http://schemas.microsoft.com/office/drawing/2014/main" id="{1DAA3472-A0C8-4098-9433-E46E92F94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64" y="11309536"/>
            <a:ext cx="613912" cy="6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" name="Picture 352" descr="Diagram&#10;&#10;Description automatically generated">
            <a:extLst>
              <a:ext uri="{FF2B5EF4-FFF2-40B4-BE49-F238E27FC236}">
                <a16:creationId xmlns:a16="http://schemas.microsoft.com/office/drawing/2014/main" id="{4FC11823-6053-4BCD-8900-B8576659166F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031" y="9772215"/>
            <a:ext cx="1274878" cy="703262"/>
          </a:xfrm>
          <a:prstGeom prst="rect">
            <a:avLst/>
          </a:prstGeom>
        </p:spPr>
      </p:pic>
      <p:pic>
        <p:nvPicPr>
          <p:cNvPr id="354" name="Picture 353" descr="Diagram&#10;&#10;Description automatically generated">
            <a:extLst>
              <a:ext uri="{FF2B5EF4-FFF2-40B4-BE49-F238E27FC236}">
                <a16:creationId xmlns:a16="http://schemas.microsoft.com/office/drawing/2014/main" id="{429A8A96-8520-4CB5-B1F6-3D13285083EF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031" y="9073715"/>
            <a:ext cx="1274878" cy="703262"/>
          </a:xfrm>
          <a:prstGeom prst="rect">
            <a:avLst/>
          </a:prstGeom>
        </p:spPr>
      </p:pic>
      <p:pic>
        <p:nvPicPr>
          <p:cNvPr id="355" name="Picture 354" descr="Diagram&#10;&#10;Description automatically generated">
            <a:extLst>
              <a:ext uri="{FF2B5EF4-FFF2-40B4-BE49-F238E27FC236}">
                <a16:creationId xmlns:a16="http://schemas.microsoft.com/office/drawing/2014/main" id="{AB75B9C8-5B5D-4A58-B97B-427CD2A82A28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8031" y="9757926"/>
            <a:ext cx="1274878" cy="352425"/>
          </a:xfrm>
          <a:prstGeom prst="rect">
            <a:avLst/>
          </a:prstGeom>
        </p:spPr>
      </p:pic>
      <p:sp>
        <p:nvSpPr>
          <p:cNvPr id="356" name="TextBox 355">
            <a:extLst>
              <a:ext uri="{FF2B5EF4-FFF2-40B4-BE49-F238E27FC236}">
                <a16:creationId xmlns:a16="http://schemas.microsoft.com/office/drawing/2014/main" id="{5EF5CBB6-42BE-4F22-84D9-70AD7E8DBC84}"/>
              </a:ext>
            </a:extLst>
          </p:cNvPr>
          <p:cNvSpPr txBox="1"/>
          <p:nvPr/>
        </p:nvSpPr>
        <p:spPr>
          <a:xfrm>
            <a:off x="5680577" y="8979333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is your Identity?</a:t>
            </a:r>
          </a:p>
          <a:p>
            <a:pPr algn="ctr"/>
            <a:r>
              <a:rPr lang="en-US" sz="1200" dirty="0"/>
              <a:t>Multicultural Britain</a:t>
            </a:r>
          </a:p>
          <a:p>
            <a:pPr algn="ctr"/>
            <a:r>
              <a:rPr lang="en-US" sz="1200" dirty="0"/>
              <a:t>Importance of Being Kind</a:t>
            </a:r>
          </a:p>
          <a:p>
            <a:pPr algn="ctr"/>
            <a:r>
              <a:rPr lang="en-US" sz="1200" dirty="0"/>
              <a:t>Breaking Down Stereotypes</a:t>
            </a:r>
          </a:p>
          <a:p>
            <a:pPr algn="ctr"/>
            <a:r>
              <a:rPr lang="en-US" sz="1200" dirty="0"/>
              <a:t>Learning Disabilities</a:t>
            </a:r>
          </a:p>
          <a:p>
            <a:pPr algn="ctr"/>
            <a:r>
              <a:rPr lang="en-US" sz="1200" dirty="0"/>
              <a:t>Prejudice and Discrimination</a:t>
            </a:r>
          </a:p>
          <a:p>
            <a:pPr algn="ctr"/>
            <a:r>
              <a:rPr lang="en-US" sz="1200" dirty="0"/>
              <a:t>Challenging Islamophobia</a:t>
            </a:r>
          </a:p>
        </p:txBody>
      </p:sp>
      <p:sp>
        <p:nvSpPr>
          <p:cNvPr id="357" name="TextBox 356">
            <a:extLst>
              <a:ext uri="{FF2B5EF4-FFF2-40B4-BE49-F238E27FC236}">
                <a16:creationId xmlns:a16="http://schemas.microsoft.com/office/drawing/2014/main" id="{869257F2-CCD1-4477-BD67-ECAE590D0F88}"/>
              </a:ext>
            </a:extLst>
          </p:cNvPr>
          <p:cNvSpPr txBox="1"/>
          <p:nvPr/>
        </p:nvSpPr>
        <p:spPr>
          <a:xfrm>
            <a:off x="5105405" y="9785145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358" name="Picture 32" descr="equality Icon 27531">
            <a:extLst>
              <a:ext uri="{FF2B5EF4-FFF2-40B4-BE49-F238E27FC236}">
                <a16:creationId xmlns:a16="http://schemas.microsoft.com/office/drawing/2014/main" id="{0F82A7FC-30BB-497E-BE26-223AC0F7C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967" y="9656027"/>
            <a:ext cx="63025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0" name="Picture 40" descr="Religion Icon 1307794">
            <a:extLst>
              <a:ext uri="{FF2B5EF4-FFF2-40B4-BE49-F238E27FC236}">
                <a16:creationId xmlns:a16="http://schemas.microsoft.com/office/drawing/2014/main" id="{48C1BC2A-E34B-485F-ABB6-5926A697B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967" y="9012665"/>
            <a:ext cx="63025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1" name="Group 360">
            <a:extLst>
              <a:ext uri="{FF2B5EF4-FFF2-40B4-BE49-F238E27FC236}">
                <a16:creationId xmlns:a16="http://schemas.microsoft.com/office/drawing/2014/main" id="{9C404BBE-ADA2-41FB-BC0B-9D13F17D5C80}"/>
              </a:ext>
            </a:extLst>
          </p:cNvPr>
          <p:cNvGrpSpPr/>
          <p:nvPr/>
        </p:nvGrpSpPr>
        <p:grpSpPr>
          <a:xfrm>
            <a:off x="5591038" y="8991084"/>
            <a:ext cx="3024037" cy="1384995"/>
            <a:chOff x="5444490" y="4583032"/>
            <a:chExt cx="3024037" cy="1384995"/>
          </a:xfrm>
        </p:grpSpPr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343778DE-11E4-42F1-8EE9-064ABC4A6730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B34B2C51-8F85-47FA-A1AD-2654D44D83C8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479FAFD7-AE1F-4804-90F6-2D9F2F8B555E}"/>
              </a:ext>
            </a:extLst>
          </p:cNvPr>
          <p:cNvGrpSpPr/>
          <p:nvPr/>
        </p:nvGrpSpPr>
        <p:grpSpPr>
          <a:xfrm>
            <a:off x="1494566" y="8957828"/>
            <a:ext cx="1816145" cy="1538284"/>
            <a:chOff x="2986318" y="4533901"/>
            <a:chExt cx="1816145" cy="1538284"/>
          </a:xfrm>
        </p:grpSpPr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8FCB6558-855E-4C74-8F05-3851BCDAF7C3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375" name="Picture 374" descr="Diagram&#10;&#10;Description automatically generated">
                <a:extLst>
                  <a:ext uri="{FF2B5EF4-FFF2-40B4-BE49-F238E27FC236}">
                    <a16:creationId xmlns:a16="http://schemas.microsoft.com/office/drawing/2014/main" id="{4222E02B-B36B-4DF3-9357-795030FCCA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376" name="Picture 375" descr="Diagram&#10;&#10;Description automatically generated">
                <a:extLst>
                  <a:ext uri="{FF2B5EF4-FFF2-40B4-BE49-F238E27FC236}">
                    <a16:creationId xmlns:a16="http://schemas.microsoft.com/office/drawing/2014/main" id="{25689180-484B-470A-8660-2982B783FC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373" name="Subtitle 2">
              <a:extLst>
                <a:ext uri="{FF2B5EF4-FFF2-40B4-BE49-F238E27FC236}">
                  <a16:creationId xmlns:a16="http://schemas.microsoft.com/office/drawing/2014/main" id="{9444B898-1388-4270-B901-FC2CB016B0DE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94FF3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CELEBRATING DIFFERENCES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3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083543F6-5B96-4F4F-8D2F-E056B3B251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5C207801-5F01-47B5-8029-BBFB0CD55C89}"/>
              </a:ext>
            </a:extLst>
          </p:cNvPr>
          <p:cNvGrpSpPr/>
          <p:nvPr/>
        </p:nvGrpSpPr>
        <p:grpSpPr>
          <a:xfrm>
            <a:off x="337048" y="8926395"/>
            <a:ext cx="1052512" cy="1551622"/>
            <a:chOff x="8210550" y="6731318"/>
            <a:chExt cx="1052512" cy="1551622"/>
          </a:xfrm>
        </p:grpSpPr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id="{97EFA79E-F74F-49F0-B1EB-914BB2A63553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380" name="Picture 379" descr="Diagram&#10;&#10;Description automatically generated">
                <a:extLst>
                  <a:ext uri="{FF2B5EF4-FFF2-40B4-BE49-F238E27FC236}">
                    <a16:creationId xmlns:a16="http://schemas.microsoft.com/office/drawing/2014/main" id="{F8240CD5-7750-4ED1-A60E-DDE3C091B6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381" name="Picture 380" descr="Diagram&#10;&#10;Description automatically generated">
                <a:extLst>
                  <a:ext uri="{FF2B5EF4-FFF2-40B4-BE49-F238E27FC236}">
                    <a16:creationId xmlns:a16="http://schemas.microsoft.com/office/drawing/2014/main" id="{A852A337-F1EC-4882-B2DE-9F3A400B9C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A99A01F3-94DE-434E-B5E0-D6BD1373B3BE}"/>
                </a:ext>
              </a:extLst>
            </p:cNvPr>
            <p:cNvSpPr txBox="1"/>
            <p:nvPr/>
          </p:nvSpPr>
          <p:spPr>
            <a:xfrm>
              <a:off x="8644440" y="6834738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382" name="Rectangle: Rounded Corners 381">
            <a:extLst>
              <a:ext uri="{FF2B5EF4-FFF2-40B4-BE49-F238E27FC236}">
                <a16:creationId xmlns:a16="http://schemas.microsoft.com/office/drawing/2014/main" id="{442FDD03-B182-40AB-9F01-3A4EE7D5D0EE}"/>
              </a:ext>
            </a:extLst>
          </p:cNvPr>
          <p:cNvSpPr/>
          <p:nvPr/>
        </p:nvSpPr>
        <p:spPr>
          <a:xfrm>
            <a:off x="3459208" y="9515040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383" name="Rectangle: Rounded Corners 382">
            <a:extLst>
              <a:ext uri="{FF2B5EF4-FFF2-40B4-BE49-F238E27FC236}">
                <a16:creationId xmlns:a16="http://schemas.microsoft.com/office/drawing/2014/main" id="{C75011F7-8DA6-4F4A-8D22-69864FBFEEB1}"/>
              </a:ext>
            </a:extLst>
          </p:cNvPr>
          <p:cNvSpPr/>
          <p:nvPr/>
        </p:nvSpPr>
        <p:spPr>
          <a:xfrm>
            <a:off x="3459208" y="9846034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BRITISH VALUES</a:t>
            </a:r>
          </a:p>
        </p:txBody>
      </p:sp>
      <p:sp>
        <p:nvSpPr>
          <p:cNvPr id="384" name="Rectangle: Rounded Corners 383">
            <a:extLst>
              <a:ext uri="{FF2B5EF4-FFF2-40B4-BE49-F238E27FC236}">
                <a16:creationId xmlns:a16="http://schemas.microsoft.com/office/drawing/2014/main" id="{E7BD0D06-2BA0-463B-A4BA-1CDCECA895B1}"/>
              </a:ext>
            </a:extLst>
          </p:cNvPr>
          <p:cNvSpPr/>
          <p:nvPr/>
        </p:nvSpPr>
        <p:spPr>
          <a:xfrm>
            <a:off x="3459208" y="9184840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pic>
        <p:nvPicPr>
          <p:cNvPr id="385" name="Picture 6">
            <a:extLst>
              <a:ext uri="{FF2B5EF4-FFF2-40B4-BE49-F238E27FC236}">
                <a16:creationId xmlns:a16="http://schemas.microsoft.com/office/drawing/2014/main" id="{96C7C085-AAE3-4574-95D7-6288C0F59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374" y="10112864"/>
            <a:ext cx="454620" cy="1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6" name="Picture 3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987F7B4-F958-4268-B9CB-AA2A2D9F95ED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hq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08827" y="8290806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87" name="Picture 3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48B74CA-F45B-4AF1-AF37-03DD5658E5E9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hq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158675" y="9559604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467" name="Group 466">
            <a:extLst>
              <a:ext uri="{FF2B5EF4-FFF2-40B4-BE49-F238E27FC236}">
                <a16:creationId xmlns:a16="http://schemas.microsoft.com/office/drawing/2014/main" id="{FA1BADB6-5D3F-45D2-91D5-85CB6D898EEC}"/>
              </a:ext>
            </a:extLst>
          </p:cNvPr>
          <p:cNvGrpSpPr/>
          <p:nvPr/>
        </p:nvGrpSpPr>
        <p:grpSpPr>
          <a:xfrm>
            <a:off x="6650341" y="6705714"/>
            <a:ext cx="1816145" cy="1538284"/>
            <a:chOff x="2999018" y="8930643"/>
            <a:chExt cx="1816145" cy="1538284"/>
          </a:xfrm>
        </p:grpSpPr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D4107561-A5F7-4710-BB3B-89137C0CB2B1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471" name="Picture 470" descr="Diagram&#10;&#10;Description automatically generated">
                <a:extLst>
                  <a:ext uri="{FF2B5EF4-FFF2-40B4-BE49-F238E27FC236}">
                    <a16:creationId xmlns:a16="http://schemas.microsoft.com/office/drawing/2014/main" id="{12913D8F-2DEA-4C9C-A21E-97715E47FC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72" name="Picture 471" descr="Diagram&#10;&#10;Description automatically generated">
                <a:extLst>
                  <a:ext uri="{FF2B5EF4-FFF2-40B4-BE49-F238E27FC236}">
                    <a16:creationId xmlns:a16="http://schemas.microsoft.com/office/drawing/2014/main" id="{B0CA27B9-9B5E-4FD4-913D-0974D40B20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469" name="Subtitle 2">
              <a:extLst>
                <a:ext uri="{FF2B5EF4-FFF2-40B4-BE49-F238E27FC236}">
                  <a16:creationId xmlns:a16="http://schemas.microsoft.com/office/drawing/2014/main" id="{C1F054D5-18B6-4104-840D-611BFD59B2B9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IDENTITY, RELATIONSHIPS &amp; SEX EDUCATION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470" name="Picture 2" descr="Free vector vector set of blank traffic road signs">
              <a:extLst>
                <a:ext uri="{FF2B5EF4-FFF2-40B4-BE49-F238E27FC236}">
                  <a16:creationId xmlns:a16="http://schemas.microsoft.com/office/drawing/2014/main" id="{18BD2B00-CC2C-43C6-830A-474D12C75DA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75" name="Picture 8">
            <a:extLst>
              <a:ext uri="{FF2B5EF4-FFF2-40B4-BE49-F238E27FC236}">
                <a16:creationId xmlns:a16="http://schemas.microsoft.com/office/drawing/2014/main" id="{D848E124-6F31-4B35-B9F4-554D1CED0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5154" y="7873221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6" name="Picture 47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A919C6-0C43-44BE-BAD9-AEDA2C1D0E15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hq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258535" y="1935994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81" name="Picture 480" descr="Diagram&#10;&#10;Description automatically generated">
            <a:extLst>
              <a:ext uri="{FF2B5EF4-FFF2-40B4-BE49-F238E27FC236}">
                <a16:creationId xmlns:a16="http://schemas.microsoft.com/office/drawing/2014/main" id="{CBD25073-F9B8-4BF5-BD69-D259F592DC02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679" y="7570843"/>
            <a:ext cx="1274878" cy="352425"/>
          </a:xfrm>
          <a:prstGeom prst="rect">
            <a:avLst/>
          </a:prstGeom>
        </p:spPr>
      </p:pic>
      <p:sp>
        <p:nvSpPr>
          <p:cNvPr id="482" name="Rectangle: Rounded Corners 481">
            <a:extLst>
              <a:ext uri="{FF2B5EF4-FFF2-40B4-BE49-F238E27FC236}">
                <a16:creationId xmlns:a16="http://schemas.microsoft.com/office/drawing/2014/main" id="{FCB47340-6606-4C2C-92F8-4462B17FEB35}"/>
              </a:ext>
            </a:extLst>
          </p:cNvPr>
          <p:cNvSpPr/>
          <p:nvPr/>
        </p:nvSpPr>
        <p:spPr>
          <a:xfrm>
            <a:off x="4618856" y="7658951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483" name="Picture 482" descr="Diagram&#10;&#10;Description automatically generated">
            <a:extLst>
              <a:ext uri="{FF2B5EF4-FFF2-40B4-BE49-F238E27FC236}">
                <a16:creationId xmlns:a16="http://schemas.microsoft.com/office/drawing/2014/main" id="{56A00FC7-715B-45FB-AD51-EE2B3E606D1E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369" y="6754869"/>
            <a:ext cx="823621" cy="819150"/>
          </a:xfrm>
          <a:prstGeom prst="rect">
            <a:avLst/>
          </a:prstGeom>
        </p:spPr>
      </p:pic>
      <p:sp>
        <p:nvSpPr>
          <p:cNvPr id="484" name="Rectangle 483">
            <a:extLst>
              <a:ext uri="{FF2B5EF4-FFF2-40B4-BE49-F238E27FC236}">
                <a16:creationId xmlns:a16="http://schemas.microsoft.com/office/drawing/2014/main" id="{18017E54-22F5-4B3C-9A96-F43CB3D8B37E}"/>
              </a:ext>
            </a:extLst>
          </p:cNvPr>
          <p:cNvSpPr/>
          <p:nvPr/>
        </p:nvSpPr>
        <p:spPr>
          <a:xfrm>
            <a:off x="4798243" y="6773919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485" name="Picture 12" descr="Love Icon 2162378">
            <a:extLst>
              <a:ext uri="{FF2B5EF4-FFF2-40B4-BE49-F238E27FC236}">
                <a16:creationId xmlns:a16="http://schemas.microsoft.com/office/drawing/2014/main" id="{0E1CDECA-6424-4510-AB9A-E01F64E35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621" y="7469758"/>
            <a:ext cx="741380" cy="7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6" name="Picture 18" descr="contraceptive pills Icon 2973708">
            <a:extLst>
              <a:ext uri="{FF2B5EF4-FFF2-40B4-BE49-F238E27FC236}">
                <a16:creationId xmlns:a16="http://schemas.microsoft.com/office/drawing/2014/main" id="{430E34E8-0014-4921-9768-4F570C42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82" y="6755076"/>
            <a:ext cx="625802" cy="6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7" name="Picture 486" descr="Diagram&#10;&#10;Description automatically generated">
            <a:extLst>
              <a:ext uri="{FF2B5EF4-FFF2-40B4-BE49-F238E27FC236}">
                <a16:creationId xmlns:a16="http://schemas.microsoft.com/office/drawing/2014/main" id="{4AD5ABD2-2481-4A29-8E12-53D4D315B36B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7679" y="7585132"/>
            <a:ext cx="1274878" cy="703262"/>
          </a:xfrm>
          <a:prstGeom prst="rect">
            <a:avLst/>
          </a:prstGeom>
        </p:spPr>
      </p:pic>
      <p:sp>
        <p:nvSpPr>
          <p:cNvPr id="488" name="TextBox 487">
            <a:extLst>
              <a:ext uri="{FF2B5EF4-FFF2-40B4-BE49-F238E27FC236}">
                <a16:creationId xmlns:a16="http://schemas.microsoft.com/office/drawing/2014/main" id="{87B78C8F-98AC-481E-A02C-A21E1A12407C}"/>
              </a:ext>
            </a:extLst>
          </p:cNvPr>
          <p:cNvSpPr txBox="1"/>
          <p:nvPr/>
        </p:nvSpPr>
        <p:spPr>
          <a:xfrm>
            <a:off x="1565658" y="6703461"/>
            <a:ext cx="2841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What is RSE</a:t>
            </a:r>
          </a:p>
          <a:p>
            <a:pPr algn="ctr"/>
            <a:r>
              <a:rPr lang="en-GB" sz="1200" dirty="0"/>
              <a:t>Sexual Orientation</a:t>
            </a:r>
          </a:p>
          <a:p>
            <a:pPr algn="ctr"/>
            <a:r>
              <a:rPr lang="en-GB" sz="1200" dirty="0"/>
              <a:t>What is Gender Identity</a:t>
            </a:r>
          </a:p>
          <a:p>
            <a:pPr algn="ctr"/>
            <a:r>
              <a:rPr lang="en-GB" sz="1200" dirty="0"/>
              <a:t>Dealing with Conflict</a:t>
            </a:r>
          </a:p>
          <a:p>
            <a:pPr algn="ctr"/>
            <a:r>
              <a:rPr lang="en-GB" sz="1200" dirty="0"/>
              <a:t>Healthy Respectful Relationships</a:t>
            </a:r>
          </a:p>
          <a:p>
            <a:pPr algn="ctr"/>
            <a:r>
              <a:rPr lang="en-GB" sz="1200" dirty="0"/>
              <a:t>What is Love?</a:t>
            </a:r>
          </a:p>
          <a:p>
            <a:pPr algn="ctr"/>
            <a:r>
              <a:rPr lang="en-GB" sz="1200" dirty="0"/>
              <a:t>Introduction to Contraception</a:t>
            </a:r>
          </a:p>
          <a:p>
            <a:pPr algn="ctr"/>
            <a:r>
              <a:rPr lang="en-GB" sz="1200" dirty="0"/>
              <a:t>Periods and Menstrual Cycle</a:t>
            </a:r>
          </a:p>
          <a:p>
            <a:pPr algn="ctr"/>
            <a:endParaRPr lang="en-US" sz="1200" dirty="0"/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A6A240B4-736A-4951-B546-735135B173C6}"/>
              </a:ext>
            </a:extLst>
          </p:cNvPr>
          <p:cNvSpPr txBox="1"/>
          <p:nvPr/>
        </p:nvSpPr>
        <p:spPr>
          <a:xfrm rot="10800000">
            <a:off x="4147176" y="6683560"/>
            <a:ext cx="332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237D7B39-B635-41C3-9764-FCA4E1CE9727}"/>
              </a:ext>
            </a:extLst>
          </p:cNvPr>
          <p:cNvSpPr txBox="1"/>
          <p:nvPr/>
        </p:nvSpPr>
        <p:spPr>
          <a:xfrm>
            <a:off x="1455411" y="6726458"/>
            <a:ext cx="332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2FDC5CFD-D292-4C96-9EE3-C3CCE4909E78}"/>
              </a:ext>
            </a:extLst>
          </p:cNvPr>
          <p:cNvSpPr txBox="1"/>
          <p:nvPr/>
        </p:nvSpPr>
        <p:spPr>
          <a:xfrm>
            <a:off x="1636757" y="8224839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E10506C4-18D5-4ABF-9303-39B4E9D1874B}"/>
              </a:ext>
            </a:extLst>
          </p:cNvPr>
          <p:cNvSpPr txBox="1"/>
          <p:nvPr/>
        </p:nvSpPr>
        <p:spPr>
          <a:xfrm>
            <a:off x="5604628" y="4578976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County Lines – What is It?</a:t>
            </a:r>
          </a:p>
          <a:p>
            <a:pPr algn="ctr"/>
            <a:r>
              <a:rPr lang="en-US" sz="1200" dirty="0"/>
              <a:t>County Lines – Who is at Risk?</a:t>
            </a:r>
          </a:p>
          <a:p>
            <a:pPr algn="ctr"/>
            <a:r>
              <a:rPr lang="en-US" sz="1200" dirty="0"/>
              <a:t>Substance Misuse</a:t>
            </a:r>
          </a:p>
          <a:p>
            <a:pPr algn="ctr"/>
            <a:r>
              <a:rPr lang="en-US" sz="1200" dirty="0"/>
              <a:t>Cyberbullying</a:t>
            </a:r>
          </a:p>
          <a:p>
            <a:pPr algn="ctr"/>
            <a:r>
              <a:rPr lang="en-US" sz="1200" dirty="0"/>
              <a:t>Online Grooming</a:t>
            </a:r>
          </a:p>
          <a:p>
            <a:pPr algn="ctr"/>
            <a:r>
              <a:rPr lang="en-US" sz="1200" dirty="0"/>
              <a:t>Alcohol Safety</a:t>
            </a:r>
          </a:p>
          <a:p>
            <a:pPr algn="ctr"/>
            <a:r>
              <a:rPr lang="en-US" sz="1200" dirty="0"/>
              <a:t>Child Exploitation &amp; Online Protection 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938B02BB-38E0-4B3A-ABC5-1FB8AD0FBA38}"/>
              </a:ext>
            </a:extLst>
          </p:cNvPr>
          <p:cNvSpPr txBox="1"/>
          <p:nvPr/>
        </p:nvSpPr>
        <p:spPr>
          <a:xfrm rot="10800000">
            <a:off x="8228902" y="4562893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AE58C6F3-0D3B-44D7-9207-CC8912CD9D86}"/>
              </a:ext>
            </a:extLst>
          </p:cNvPr>
          <p:cNvSpPr txBox="1"/>
          <p:nvPr/>
        </p:nvSpPr>
        <p:spPr>
          <a:xfrm>
            <a:off x="5491417" y="4584079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47B1E4BB-BDAD-430B-97B9-B888BBA47BFD}"/>
              </a:ext>
            </a:extLst>
          </p:cNvPr>
          <p:cNvGrpSpPr/>
          <p:nvPr/>
        </p:nvGrpSpPr>
        <p:grpSpPr>
          <a:xfrm>
            <a:off x="1460266" y="4442506"/>
            <a:ext cx="1816145" cy="1538284"/>
            <a:chOff x="5114928" y="6720841"/>
            <a:chExt cx="1816145" cy="1538284"/>
          </a:xfrm>
        </p:grpSpPr>
        <p:grpSp>
          <p:nvGrpSpPr>
            <p:cNvPr id="500" name="Group 499">
              <a:extLst>
                <a:ext uri="{FF2B5EF4-FFF2-40B4-BE49-F238E27FC236}">
                  <a16:creationId xmlns:a16="http://schemas.microsoft.com/office/drawing/2014/main" id="{5A3A5D57-F1A6-41AC-A12B-2650F27E89A7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503" name="Picture 502" descr="Diagram&#10;&#10;Description automatically generated">
                <a:extLst>
                  <a:ext uri="{FF2B5EF4-FFF2-40B4-BE49-F238E27FC236}">
                    <a16:creationId xmlns:a16="http://schemas.microsoft.com/office/drawing/2014/main" id="{B109928A-C679-48B9-85BA-B9E6666E89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504" name="Picture 503" descr="Diagram&#10;&#10;Description automatically generated">
                <a:extLst>
                  <a:ext uri="{FF2B5EF4-FFF2-40B4-BE49-F238E27FC236}">
                    <a16:creationId xmlns:a16="http://schemas.microsoft.com/office/drawing/2014/main" id="{594E88DB-AEB3-459D-97A2-5F52FD6B60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501" name="Subtitle 2">
              <a:extLst>
                <a:ext uri="{FF2B5EF4-FFF2-40B4-BE49-F238E27FC236}">
                  <a16:creationId xmlns:a16="http://schemas.microsoft.com/office/drawing/2014/main" id="{78CE2D87-47FB-46FE-A2C7-A108D7A9B39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DANGEROUS SOCIETY ONLINE &amp; OFFLINE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502" name="Picture 2" descr="Free vector vector set of blank traffic road signs">
              <a:extLst>
                <a:ext uri="{FF2B5EF4-FFF2-40B4-BE49-F238E27FC236}">
                  <a16:creationId xmlns:a16="http://schemas.microsoft.com/office/drawing/2014/main" id="{7C1F6841-5831-4041-A7F2-359DE5426F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7686672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" name="Picture 10">
            <a:extLst>
              <a:ext uri="{FF2B5EF4-FFF2-40B4-BE49-F238E27FC236}">
                <a16:creationId xmlns:a16="http://schemas.microsoft.com/office/drawing/2014/main" id="{2CEE424C-729A-453E-B8C2-2A419CC6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223" y="5596734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" name="Picture 515" descr="Diagram&#10;&#10;Description automatically generated">
            <a:extLst>
              <a:ext uri="{FF2B5EF4-FFF2-40B4-BE49-F238E27FC236}">
                <a16:creationId xmlns:a16="http://schemas.microsoft.com/office/drawing/2014/main" id="{9B14EEB4-C18E-4058-8512-ABEA1E57F36E}"/>
              </a:ext>
            </a:extLst>
          </p:cNvPr>
          <p:cNvPicPr>
            <a:picLocks noChangeAspect="1"/>
          </p:cNvPicPr>
          <p:nvPr/>
        </p:nvPicPr>
        <p:blipFill rotWithShape="1">
          <a:blip r:embed="rId6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462" y="5569590"/>
            <a:ext cx="1466850" cy="373062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BE3D4E8A-F245-45EE-B6A2-D34D8835B482}"/>
              </a:ext>
            </a:extLst>
          </p:cNvPr>
          <p:cNvGrpSpPr/>
          <p:nvPr/>
        </p:nvGrpSpPr>
        <p:grpSpPr>
          <a:xfrm>
            <a:off x="3200860" y="4650204"/>
            <a:ext cx="1047331" cy="519927"/>
            <a:chOff x="-2290202" y="7509648"/>
            <a:chExt cx="1223402" cy="607334"/>
          </a:xfrm>
        </p:grpSpPr>
        <p:pic>
          <p:nvPicPr>
            <p:cNvPr id="518" name="Picture 20" descr="No Smoking Icon 2418934">
              <a:extLst>
                <a:ext uri="{FF2B5EF4-FFF2-40B4-BE49-F238E27FC236}">
                  <a16:creationId xmlns:a16="http://schemas.microsoft.com/office/drawing/2014/main" id="{B97EAB48-D4DC-42C7-A05E-F69F467D5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4134" y="7509648"/>
              <a:ext cx="607334" cy="60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9" name="Picture 22" descr="no glasses Icon 3339046">
              <a:extLst>
                <a:ext uri="{FF2B5EF4-FFF2-40B4-BE49-F238E27FC236}">
                  <a16:creationId xmlns:a16="http://schemas.microsoft.com/office/drawing/2014/main" id="{E810FF3E-0C1C-433E-BF41-289D74AFC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90202" y="7517869"/>
              <a:ext cx="587291" cy="587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90D44AB5-3DDF-41B5-815D-7F83F5273366}"/>
              </a:ext>
            </a:extLst>
          </p:cNvPr>
          <p:cNvGrpSpPr/>
          <p:nvPr/>
        </p:nvGrpSpPr>
        <p:grpSpPr>
          <a:xfrm>
            <a:off x="3992462" y="4535131"/>
            <a:ext cx="1466850" cy="1485900"/>
            <a:chOff x="5121275" y="6813550"/>
            <a:chExt cx="1466850" cy="1485900"/>
          </a:xfrm>
        </p:grpSpPr>
        <p:grpSp>
          <p:nvGrpSpPr>
            <p:cNvPr id="521" name="Group 520">
              <a:extLst>
                <a:ext uri="{FF2B5EF4-FFF2-40B4-BE49-F238E27FC236}">
                  <a16:creationId xmlns:a16="http://schemas.microsoft.com/office/drawing/2014/main" id="{5C5D385D-CA6A-484B-8BD3-5FD0A0D08959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525" name="Picture 524" descr="Diagram&#10;&#10;Description automatically generated">
                <a:extLst>
                  <a:ext uri="{FF2B5EF4-FFF2-40B4-BE49-F238E27FC236}">
                    <a16:creationId xmlns:a16="http://schemas.microsoft.com/office/drawing/2014/main" id="{76B9F2A4-D735-4246-8DF4-67956B3A89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526" name="Picture 525" descr="Diagram&#10;&#10;Description automatically generated">
                <a:extLst>
                  <a:ext uri="{FF2B5EF4-FFF2-40B4-BE49-F238E27FC236}">
                    <a16:creationId xmlns:a16="http://schemas.microsoft.com/office/drawing/2014/main" id="{4F08BB49-8181-43D8-BFB8-533F322D42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522" name="Rectangle: Rounded Corners 521">
              <a:extLst>
                <a:ext uri="{FF2B5EF4-FFF2-40B4-BE49-F238E27FC236}">
                  <a16:creationId xmlns:a16="http://schemas.microsoft.com/office/drawing/2014/main" id="{D7BC7005-DB5B-484F-8DBA-784AC24B4355}"/>
                </a:ext>
              </a:extLst>
            </p:cNvPr>
            <p:cNvSpPr/>
            <p:nvPr/>
          </p:nvSpPr>
          <p:spPr>
            <a:xfrm>
              <a:off x="5182394" y="7671985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DRUGS EDUCATION</a:t>
              </a:r>
            </a:p>
          </p:txBody>
        </p:sp>
        <p:pic>
          <p:nvPicPr>
            <p:cNvPr id="523" name="Picture 522" descr="Diagram&#10;&#10;Description automatically generated">
              <a:extLst>
                <a:ext uri="{FF2B5EF4-FFF2-40B4-BE49-F238E27FC236}">
                  <a16:creationId xmlns:a16="http://schemas.microsoft.com/office/drawing/2014/main" id="{05D3FE33-C901-45AA-95D3-A6343EA42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0290F2CF-44BF-44F4-AFD0-43B4CF69E2E1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&amp; 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RSE</a:t>
              </a:r>
            </a:p>
          </p:txBody>
        </p:sp>
      </p:grpSp>
      <p:sp>
        <p:nvSpPr>
          <p:cNvPr id="527" name="Rectangle: Rounded Corners 1026">
            <a:extLst>
              <a:ext uri="{FF2B5EF4-FFF2-40B4-BE49-F238E27FC236}">
                <a16:creationId xmlns:a16="http://schemas.microsoft.com/office/drawing/2014/main" id="{823E50F6-1DE1-445D-9BA3-A55A7C9AC857}"/>
              </a:ext>
            </a:extLst>
          </p:cNvPr>
          <p:cNvSpPr/>
          <p:nvPr/>
        </p:nvSpPr>
        <p:spPr>
          <a:xfrm>
            <a:off x="4066257" y="5671004"/>
            <a:ext cx="1342232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GANGS</a:t>
            </a:r>
          </a:p>
        </p:txBody>
      </p:sp>
      <p:pic>
        <p:nvPicPr>
          <p:cNvPr id="528" name="Picture 8" descr="Drug Icon 2653984">
            <a:extLst>
              <a:ext uri="{FF2B5EF4-FFF2-40B4-BE49-F238E27FC236}">
                <a16:creationId xmlns:a16="http://schemas.microsoft.com/office/drawing/2014/main" id="{21D7AFFC-4B85-4BA0-97D0-53F9C9EB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81" y="5200795"/>
            <a:ext cx="625802" cy="6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4" name="Picture 553" descr="Diagram&#10;&#10;Description automatically generated">
            <a:extLst>
              <a:ext uri="{FF2B5EF4-FFF2-40B4-BE49-F238E27FC236}">
                <a16:creationId xmlns:a16="http://schemas.microsoft.com/office/drawing/2014/main" id="{D4B57B77-E08F-4C7D-A8CD-F7BF6C60BBCC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2362" y="3151040"/>
            <a:ext cx="1274878" cy="703262"/>
          </a:xfrm>
          <a:prstGeom prst="rect">
            <a:avLst/>
          </a:prstGeom>
        </p:spPr>
      </p:pic>
      <p:pic>
        <p:nvPicPr>
          <p:cNvPr id="555" name="Picture 554" descr="Diagram&#10;&#10;Description automatically generated">
            <a:extLst>
              <a:ext uri="{FF2B5EF4-FFF2-40B4-BE49-F238E27FC236}">
                <a16:creationId xmlns:a16="http://schemas.microsoft.com/office/drawing/2014/main" id="{226A55E9-AEAC-4412-A2DE-0BE979D8E5A1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6137" y="2342178"/>
            <a:ext cx="1274878" cy="703262"/>
          </a:xfrm>
          <a:prstGeom prst="rect">
            <a:avLst/>
          </a:prstGeom>
        </p:spPr>
      </p:pic>
      <p:pic>
        <p:nvPicPr>
          <p:cNvPr id="556" name="Picture 555" descr="Diagram&#10;&#10;Description automatically generated">
            <a:extLst>
              <a:ext uri="{FF2B5EF4-FFF2-40B4-BE49-F238E27FC236}">
                <a16:creationId xmlns:a16="http://schemas.microsoft.com/office/drawing/2014/main" id="{E436DCCA-CB7D-44A7-8FDF-AFCC3DEACD50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5685" y="3026486"/>
            <a:ext cx="1274878" cy="352425"/>
          </a:xfrm>
          <a:prstGeom prst="rect">
            <a:avLst/>
          </a:prstGeom>
        </p:spPr>
      </p:pic>
      <p:sp>
        <p:nvSpPr>
          <p:cNvPr id="557" name="TextBox 556">
            <a:extLst>
              <a:ext uri="{FF2B5EF4-FFF2-40B4-BE49-F238E27FC236}">
                <a16:creationId xmlns:a16="http://schemas.microsoft.com/office/drawing/2014/main" id="{E735569F-4FC3-40E2-8653-D0848434612A}"/>
              </a:ext>
            </a:extLst>
          </p:cNvPr>
          <p:cNvSpPr txBox="1"/>
          <p:nvPr/>
        </p:nvSpPr>
        <p:spPr>
          <a:xfrm>
            <a:off x="1288908" y="2358372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Equality Act 2010</a:t>
            </a:r>
          </a:p>
          <a:p>
            <a:pPr algn="ctr"/>
            <a:r>
              <a:rPr lang="en-US" sz="1200" dirty="0"/>
              <a:t>LGBTQ+ What is it?</a:t>
            </a:r>
          </a:p>
          <a:p>
            <a:pPr algn="ctr"/>
            <a:r>
              <a:rPr lang="en-US" sz="1200" dirty="0"/>
              <a:t>LGBTQ+ Rights Across the World </a:t>
            </a:r>
          </a:p>
          <a:p>
            <a:pPr algn="ctr"/>
            <a:r>
              <a:rPr lang="en-US" sz="1200" dirty="0"/>
              <a:t>Gender Equality </a:t>
            </a:r>
          </a:p>
          <a:p>
            <a:pPr algn="ctr"/>
            <a:r>
              <a:rPr lang="en-US" sz="1200" dirty="0"/>
              <a:t>Ableism and Disability Discrimination</a:t>
            </a:r>
          </a:p>
          <a:p>
            <a:pPr algn="ctr"/>
            <a:r>
              <a:rPr lang="en-US" sz="1200" dirty="0"/>
              <a:t>Removing the Barriers, Equality for All </a:t>
            </a:r>
          </a:p>
          <a:p>
            <a:pPr algn="ctr"/>
            <a:r>
              <a:rPr lang="en-US" sz="1200" dirty="0"/>
              <a:t>Racism &amp; Discrimination in Society</a:t>
            </a:r>
          </a:p>
          <a:p>
            <a:pPr algn="ctr"/>
            <a:endParaRPr lang="en-US" sz="1200" dirty="0"/>
          </a:p>
        </p:txBody>
      </p:sp>
      <p:sp>
        <p:nvSpPr>
          <p:cNvPr id="558" name="TextBox 557">
            <a:extLst>
              <a:ext uri="{FF2B5EF4-FFF2-40B4-BE49-F238E27FC236}">
                <a16:creationId xmlns:a16="http://schemas.microsoft.com/office/drawing/2014/main" id="{566B9412-4F66-4FA7-9033-A12F894C44DE}"/>
              </a:ext>
            </a:extLst>
          </p:cNvPr>
          <p:cNvSpPr txBox="1"/>
          <p:nvPr/>
        </p:nvSpPr>
        <p:spPr>
          <a:xfrm>
            <a:off x="6023534" y="4447379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559" name="Picture 32" descr="equality Icon 27531">
            <a:extLst>
              <a:ext uri="{FF2B5EF4-FFF2-40B4-BE49-F238E27FC236}">
                <a16:creationId xmlns:a16="http://schemas.microsoft.com/office/drawing/2014/main" id="{AC8A425A-2879-44B5-B7C8-DED3988AC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792" y="3154422"/>
            <a:ext cx="63025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0" name="Group 559">
            <a:extLst>
              <a:ext uri="{FF2B5EF4-FFF2-40B4-BE49-F238E27FC236}">
                <a16:creationId xmlns:a16="http://schemas.microsoft.com/office/drawing/2014/main" id="{302C17B4-C738-4084-9D6F-3BFE6D2582D7}"/>
              </a:ext>
            </a:extLst>
          </p:cNvPr>
          <p:cNvGrpSpPr/>
          <p:nvPr/>
        </p:nvGrpSpPr>
        <p:grpSpPr>
          <a:xfrm>
            <a:off x="1292805" y="2398369"/>
            <a:ext cx="3024037" cy="1384995"/>
            <a:chOff x="5444490" y="4583032"/>
            <a:chExt cx="3024037" cy="1384995"/>
          </a:xfrm>
        </p:grpSpPr>
        <p:sp>
          <p:nvSpPr>
            <p:cNvPr id="561" name="TextBox 560">
              <a:extLst>
                <a:ext uri="{FF2B5EF4-FFF2-40B4-BE49-F238E27FC236}">
                  <a16:creationId xmlns:a16="http://schemas.microsoft.com/office/drawing/2014/main" id="{6516412D-BEC6-4F64-AEFC-80AC147E981F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562" name="TextBox 561">
              <a:extLst>
                <a:ext uri="{FF2B5EF4-FFF2-40B4-BE49-F238E27FC236}">
                  <a16:creationId xmlns:a16="http://schemas.microsoft.com/office/drawing/2014/main" id="{C37F85AD-53D1-4ECC-ADB7-BE2FF22A4BBF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8CFD259C-A73B-4E38-842D-D8B05FBB89F9}"/>
              </a:ext>
            </a:extLst>
          </p:cNvPr>
          <p:cNvGrpSpPr/>
          <p:nvPr/>
        </p:nvGrpSpPr>
        <p:grpSpPr>
          <a:xfrm>
            <a:off x="6629974" y="2337649"/>
            <a:ext cx="1816145" cy="1538284"/>
            <a:chOff x="2986318" y="4533901"/>
            <a:chExt cx="1816145" cy="1538284"/>
          </a:xfrm>
        </p:grpSpPr>
        <p:grpSp>
          <p:nvGrpSpPr>
            <p:cNvPr id="564" name="Group 563">
              <a:extLst>
                <a:ext uri="{FF2B5EF4-FFF2-40B4-BE49-F238E27FC236}">
                  <a16:creationId xmlns:a16="http://schemas.microsoft.com/office/drawing/2014/main" id="{F7C2BBEF-1C21-46C5-9921-077B3571603F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567" name="Picture 566" descr="Diagram&#10;&#10;Description automatically generated">
                <a:extLst>
                  <a:ext uri="{FF2B5EF4-FFF2-40B4-BE49-F238E27FC236}">
                    <a16:creationId xmlns:a16="http://schemas.microsoft.com/office/drawing/2014/main" id="{9D1C98B4-1789-4C8C-911F-F8FFDF21C6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568" name="Picture 567" descr="Diagram&#10;&#10;Description automatically generated">
                <a:extLst>
                  <a:ext uri="{FF2B5EF4-FFF2-40B4-BE49-F238E27FC236}">
                    <a16:creationId xmlns:a16="http://schemas.microsoft.com/office/drawing/2014/main" id="{D419EAB6-9AC1-4463-851C-41F5D9102B3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565" name="Subtitle 2">
              <a:extLst>
                <a:ext uri="{FF2B5EF4-FFF2-40B4-BE49-F238E27FC236}">
                  <a16:creationId xmlns:a16="http://schemas.microsoft.com/office/drawing/2014/main" id="{5063F3E0-B6E1-4218-9447-460170E29FAA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94FF3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EQUALITY &amp; DIVERSITY EXPLORED 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566" name="Picture 2" descr="Free vector vector set of blank traffic road signs">
              <a:extLst>
                <a:ext uri="{FF2B5EF4-FFF2-40B4-BE49-F238E27FC236}">
                  <a16:creationId xmlns:a16="http://schemas.microsoft.com/office/drawing/2014/main" id="{9981B882-50CE-4015-84A9-891AB0292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CFCC4F41-A544-4212-A2D0-D3265E7E464B}"/>
              </a:ext>
            </a:extLst>
          </p:cNvPr>
          <p:cNvGrpSpPr/>
          <p:nvPr/>
        </p:nvGrpSpPr>
        <p:grpSpPr>
          <a:xfrm>
            <a:off x="8392283" y="2333635"/>
            <a:ext cx="1052512" cy="1551622"/>
            <a:chOff x="8210550" y="6731318"/>
            <a:chExt cx="1052512" cy="1551622"/>
          </a:xfrm>
        </p:grpSpPr>
        <p:grpSp>
          <p:nvGrpSpPr>
            <p:cNvPr id="570" name="Group 569">
              <a:extLst>
                <a:ext uri="{FF2B5EF4-FFF2-40B4-BE49-F238E27FC236}">
                  <a16:creationId xmlns:a16="http://schemas.microsoft.com/office/drawing/2014/main" id="{E44AD02A-8EC7-499D-AE75-6B73708A47B8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572" name="Picture 571" descr="Diagram&#10;&#10;Description automatically generated">
                <a:extLst>
                  <a:ext uri="{FF2B5EF4-FFF2-40B4-BE49-F238E27FC236}">
                    <a16:creationId xmlns:a16="http://schemas.microsoft.com/office/drawing/2014/main" id="{26D49A40-555E-4A61-8C8A-D0A53DA233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573" name="Picture 572" descr="Diagram&#10;&#10;Description automatically generated">
                <a:extLst>
                  <a:ext uri="{FF2B5EF4-FFF2-40B4-BE49-F238E27FC236}">
                    <a16:creationId xmlns:a16="http://schemas.microsoft.com/office/drawing/2014/main" id="{63FF4AF4-C62A-433B-B85C-42F6B22D7D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AC50679F-B9E7-4D4D-A021-47AB27631371}"/>
                </a:ext>
              </a:extLst>
            </p:cNvPr>
            <p:cNvSpPr txBox="1"/>
            <p:nvPr/>
          </p:nvSpPr>
          <p:spPr>
            <a:xfrm>
              <a:off x="8421024" y="6902355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KS3 </a:t>
              </a:r>
            </a:p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23-24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74" name="Rectangle: Rounded Corners 573">
            <a:extLst>
              <a:ext uri="{FF2B5EF4-FFF2-40B4-BE49-F238E27FC236}">
                <a16:creationId xmlns:a16="http://schemas.microsoft.com/office/drawing/2014/main" id="{CD3E24DE-ADC5-4A56-B1EF-CD50BB89F0D1}"/>
              </a:ext>
            </a:extLst>
          </p:cNvPr>
          <p:cNvSpPr/>
          <p:nvPr/>
        </p:nvSpPr>
        <p:spPr>
          <a:xfrm>
            <a:off x="4523473" y="278510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575" name="Rectangle: Rounded Corners 574">
            <a:extLst>
              <a:ext uri="{FF2B5EF4-FFF2-40B4-BE49-F238E27FC236}">
                <a16:creationId xmlns:a16="http://schemas.microsoft.com/office/drawing/2014/main" id="{084B9183-DB2F-4024-A688-51C9BED64455}"/>
              </a:ext>
            </a:extLst>
          </p:cNvPr>
          <p:cNvSpPr/>
          <p:nvPr/>
        </p:nvSpPr>
        <p:spPr>
          <a:xfrm>
            <a:off x="4509257" y="3130572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EQUALITY</a:t>
            </a:r>
          </a:p>
        </p:txBody>
      </p:sp>
      <p:sp>
        <p:nvSpPr>
          <p:cNvPr id="576" name="Rectangle: Rounded Corners 575">
            <a:extLst>
              <a:ext uri="{FF2B5EF4-FFF2-40B4-BE49-F238E27FC236}">
                <a16:creationId xmlns:a16="http://schemas.microsoft.com/office/drawing/2014/main" id="{22F872D0-AAA7-4458-8F96-F73FAD15E6BB}"/>
              </a:ext>
            </a:extLst>
          </p:cNvPr>
          <p:cNvSpPr/>
          <p:nvPr/>
        </p:nvSpPr>
        <p:spPr>
          <a:xfrm>
            <a:off x="4511356" y="245568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pic>
        <p:nvPicPr>
          <p:cNvPr id="577" name="Picture 6">
            <a:extLst>
              <a:ext uri="{FF2B5EF4-FFF2-40B4-BE49-F238E27FC236}">
                <a16:creationId xmlns:a16="http://schemas.microsoft.com/office/drawing/2014/main" id="{C9752EF6-39F5-46D5-9794-3E7AA342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2842" y="3492512"/>
            <a:ext cx="454620" cy="1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" name="Picture 36" descr="Lesbian Icon 651602">
            <a:extLst>
              <a:ext uri="{FF2B5EF4-FFF2-40B4-BE49-F238E27FC236}">
                <a16:creationId xmlns:a16="http://schemas.microsoft.com/office/drawing/2014/main" id="{A51251D7-8B2D-48FF-B73C-D17EB4F2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26" y="2906606"/>
            <a:ext cx="545302" cy="5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9" name="Picture 38" descr="Gay Icon 651583">
            <a:extLst>
              <a:ext uri="{FF2B5EF4-FFF2-40B4-BE49-F238E27FC236}">
                <a16:creationId xmlns:a16="http://schemas.microsoft.com/office/drawing/2014/main" id="{F719D4DF-9195-4C75-8E7C-57CC65CF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141" y="2503084"/>
            <a:ext cx="556381" cy="5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0" name="TextBox 579">
            <a:extLst>
              <a:ext uri="{FF2B5EF4-FFF2-40B4-BE49-F238E27FC236}">
                <a16:creationId xmlns:a16="http://schemas.microsoft.com/office/drawing/2014/main" id="{D6DE8F0B-B5FC-405F-8DE8-01ADEFDF9C93}"/>
              </a:ext>
            </a:extLst>
          </p:cNvPr>
          <p:cNvSpPr txBox="1"/>
          <p:nvPr/>
        </p:nvSpPr>
        <p:spPr>
          <a:xfrm>
            <a:off x="470160" y="4703823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KS3 </a:t>
            </a:r>
          </a:p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23-24</a:t>
            </a:r>
            <a:endParaRPr lang="en-US" sz="28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329410C2-3C60-4B8B-8DE5-E83CC43B3679}"/>
              </a:ext>
            </a:extLst>
          </p:cNvPr>
          <p:cNvSpPr txBox="1"/>
          <p:nvPr/>
        </p:nvSpPr>
        <p:spPr>
          <a:xfrm>
            <a:off x="8603613" y="6929765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KS3 </a:t>
            </a:r>
          </a:p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23-24</a:t>
            </a:r>
            <a:endParaRPr lang="en-US" sz="28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65FC74A3-433A-4412-B325-5FAB66DFD53F}"/>
              </a:ext>
            </a:extLst>
          </p:cNvPr>
          <p:cNvSpPr txBox="1"/>
          <p:nvPr/>
        </p:nvSpPr>
        <p:spPr>
          <a:xfrm>
            <a:off x="526914" y="912746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KS3 </a:t>
            </a:r>
          </a:p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23-24</a:t>
            </a:r>
            <a:endParaRPr lang="en-US" sz="28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932EEC5A-47E3-420E-9490-4DD78C26458B}"/>
              </a:ext>
            </a:extLst>
          </p:cNvPr>
          <p:cNvSpPr txBox="1"/>
          <p:nvPr/>
        </p:nvSpPr>
        <p:spPr>
          <a:xfrm>
            <a:off x="8620719" y="11408926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KS3 </a:t>
            </a:r>
          </a:p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23-24</a:t>
            </a:r>
            <a:endParaRPr lang="en-US" sz="28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84" name="Picture 583">
            <a:extLst>
              <a:ext uri="{FF2B5EF4-FFF2-40B4-BE49-F238E27FC236}">
                <a16:creationId xmlns:a16="http://schemas.microsoft.com/office/drawing/2014/main" id="{B6764F86-F99B-4D66-934B-BDE6D2D12EA5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73" y="1681686"/>
            <a:ext cx="2232728" cy="5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2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96463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82174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3388860" y="9870282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1082" name="Picture 1081" descr="Diagram&#10;&#10;Description automatically generated">
            <a:extLst>
              <a:ext uri="{FF2B5EF4-FFF2-40B4-BE49-F238E27FC236}">
                <a16:creationId xmlns:a16="http://schemas.microsoft.com/office/drawing/2014/main" id="{4D8CC0F9-BA18-D549-851F-7F8A2943A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5348288"/>
            <a:ext cx="1274878" cy="703262"/>
          </a:xfrm>
          <a:prstGeom prst="rect">
            <a:avLst/>
          </a:prstGeom>
        </p:spPr>
      </p:pic>
      <p:pic>
        <p:nvPicPr>
          <p:cNvPr id="1083" name="Picture 1082" descr="Diagram&#10;&#10;Description automatically generated">
            <a:extLst>
              <a:ext uri="{FF2B5EF4-FFF2-40B4-BE49-F238E27FC236}">
                <a16:creationId xmlns:a16="http://schemas.microsoft.com/office/drawing/2014/main" id="{6862A801-3DA6-33D2-9F60-9273F1FB9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4649788"/>
            <a:ext cx="1274878" cy="703262"/>
          </a:xfrm>
          <a:prstGeom prst="rect">
            <a:avLst/>
          </a:prstGeom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FA785961-147E-00D0-9DCA-6FBADF97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5333999"/>
            <a:ext cx="1274878" cy="352425"/>
          </a:xfrm>
          <a:prstGeom prst="rect">
            <a:avLst/>
          </a:prstGeom>
        </p:spPr>
      </p:pic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10CCEF-50BA-FA71-CB21-E0DCD3A16A4E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8210550" y="6731318"/>
            <a:chExt cx="1052512" cy="155162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C6EBF-0F13-AD57-E362-33E6839D2C9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0" name="Picture 69" descr="Diagram&#10;&#10;Description automatically generated">
                <a:extLst>
                  <a:ext uri="{FF2B5EF4-FFF2-40B4-BE49-F238E27FC236}">
                    <a16:creationId xmlns:a16="http://schemas.microsoft.com/office/drawing/2014/main" id="{C6215B61-3A79-E6E9-2887-5FEE51D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1" name="Picture 70" descr="Diagram&#10;&#10;Description automatically generated">
                <a:extLst>
                  <a:ext uri="{FF2B5EF4-FFF2-40B4-BE49-F238E27FC236}">
                    <a16:creationId xmlns:a16="http://schemas.microsoft.com/office/drawing/2014/main" id="{441689EE-5B45-5AB6-89BD-3F43F8B143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9F6E52-65CD-79D4-1150-0FA0641388C0}"/>
                </a:ext>
              </a:extLst>
            </p:cNvPr>
            <p:cNvSpPr txBox="1"/>
            <p:nvPr/>
          </p:nvSpPr>
          <p:spPr>
            <a:xfrm>
              <a:off x="8498399" y="7039561"/>
              <a:ext cx="497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KS3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5643637" y="9005333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Consent and Boundaries</a:t>
            </a:r>
          </a:p>
          <a:p>
            <a:pPr algn="ctr"/>
            <a:r>
              <a:rPr lang="en-US" sz="1200" dirty="0"/>
              <a:t>Respect and Relationships</a:t>
            </a:r>
          </a:p>
          <a:p>
            <a:pPr algn="ctr"/>
            <a:r>
              <a:rPr lang="en-US" sz="1200" dirty="0"/>
              <a:t>What Makes a Good Friend?</a:t>
            </a:r>
          </a:p>
          <a:p>
            <a:pPr algn="ctr"/>
            <a:r>
              <a:rPr lang="en-US" sz="1200" dirty="0"/>
              <a:t>Friendships &amp; Online Relationships</a:t>
            </a:r>
          </a:p>
          <a:p>
            <a:pPr algn="ctr"/>
            <a:r>
              <a:rPr lang="en-US" sz="1200" dirty="0"/>
              <a:t>Being Positive</a:t>
            </a:r>
          </a:p>
          <a:p>
            <a:pPr algn="ctr"/>
            <a:r>
              <a:rPr lang="en-US" sz="1200" dirty="0"/>
              <a:t>Pressure, Influence and Friends </a:t>
            </a:r>
          </a:p>
          <a:p>
            <a:pPr algn="ctr"/>
            <a:r>
              <a:rPr lang="en-US" sz="1200" dirty="0"/>
              <a:t>What Does it Mean to be a Man Today?</a:t>
            </a:r>
          </a:p>
          <a:p>
            <a:pPr algn="ctr"/>
            <a:endParaRPr lang="en-US" sz="1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448980-1ED9-6C44-2572-A996CB9FB8A9}"/>
              </a:ext>
            </a:extLst>
          </p:cNvPr>
          <p:cNvGrpSpPr/>
          <p:nvPr/>
        </p:nvGrpSpPr>
        <p:grpSpPr>
          <a:xfrm>
            <a:off x="5533390" y="9012157"/>
            <a:ext cx="3024037" cy="1384995"/>
            <a:chOff x="5444490" y="4583032"/>
            <a:chExt cx="3024037" cy="138499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DDC0E6-B8C1-BC23-E31E-B91EB6585287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BBC537-BAC1-D599-EEF9-D3166D30CCB5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1403967" y="6700768"/>
            <a:ext cx="2841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Avoiding Gangs &amp; Criminal Behaviour</a:t>
            </a:r>
          </a:p>
          <a:p>
            <a:pPr algn="ctr"/>
            <a:r>
              <a:rPr lang="en-US" sz="1200" dirty="0"/>
              <a:t>Staying Safe Online</a:t>
            </a:r>
          </a:p>
          <a:p>
            <a:pPr algn="ctr"/>
            <a:r>
              <a:rPr lang="en-US" sz="1200" dirty="0"/>
              <a:t>Online Gaming, Grooming &amp; Addiction</a:t>
            </a:r>
          </a:p>
          <a:p>
            <a:pPr algn="ctr"/>
            <a:r>
              <a:rPr lang="en-US" sz="1200" dirty="0"/>
              <a:t>Alcohol and Risk</a:t>
            </a:r>
          </a:p>
          <a:p>
            <a:pPr algn="ctr"/>
            <a:r>
              <a:rPr lang="en-US" sz="1200" dirty="0"/>
              <a:t>Nicotine and Smoking</a:t>
            </a:r>
          </a:p>
          <a:p>
            <a:pPr algn="ctr"/>
            <a:r>
              <a:rPr lang="en-US" sz="1200" dirty="0"/>
              <a:t>E-Cigs, Vaping and Shisha</a:t>
            </a:r>
          </a:p>
          <a:p>
            <a:pPr algn="ctr"/>
            <a:r>
              <a:rPr lang="en-US" sz="1200" dirty="0"/>
              <a:t>Energy Drinks and Caffeine</a:t>
            </a:r>
          </a:p>
          <a:p>
            <a:pPr algn="ctr"/>
            <a:r>
              <a:rPr lang="en-US" sz="1200" dirty="0"/>
              <a:t>Knife Crime and Safety</a:t>
            </a:r>
          </a:p>
          <a:p>
            <a:pPr algn="ctr"/>
            <a:endParaRPr lang="en-US" sz="12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2F1FDD-75A7-AF37-38D5-E04717D28F1A}"/>
              </a:ext>
            </a:extLst>
          </p:cNvPr>
          <p:cNvGrpSpPr/>
          <p:nvPr/>
        </p:nvGrpSpPr>
        <p:grpSpPr>
          <a:xfrm>
            <a:off x="1294130" y="6693515"/>
            <a:ext cx="3069757" cy="1582995"/>
            <a:chOff x="1332230" y="6693515"/>
            <a:chExt cx="3069757" cy="158299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D3BDB6-5170-440F-1E00-304962E3CCA6}"/>
                </a:ext>
              </a:extLst>
            </p:cNvPr>
            <p:cNvSpPr txBox="1"/>
            <p:nvPr/>
          </p:nvSpPr>
          <p:spPr>
            <a:xfrm rot="10800000">
              <a:off x="4069715" y="6693515"/>
              <a:ext cx="332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611036-02AC-9D81-265C-85EF89515C45}"/>
                </a:ext>
              </a:extLst>
            </p:cNvPr>
            <p:cNvSpPr txBox="1"/>
            <p:nvPr/>
          </p:nvSpPr>
          <p:spPr>
            <a:xfrm>
              <a:off x="1332230" y="6706850"/>
              <a:ext cx="332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5610229" y="4555406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is your Identity?</a:t>
            </a:r>
          </a:p>
          <a:p>
            <a:pPr algn="ctr"/>
            <a:r>
              <a:rPr lang="en-US" sz="1200" dirty="0"/>
              <a:t>Multicultural Britain</a:t>
            </a:r>
          </a:p>
          <a:p>
            <a:pPr algn="ctr"/>
            <a:r>
              <a:rPr lang="en-US" sz="1200" dirty="0"/>
              <a:t>Importance of Being Kind</a:t>
            </a:r>
          </a:p>
          <a:p>
            <a:pPr algn="ctr"/>
            <a:r>
              <a:rPr lang="en-US" sz="1200" dirty="0"/>
              <a:t>Breaking Down Stereotypes</a:t>
            </a:r>
          </a:p>
          <a:p>
            <a:pPr algn="ctr"/>
            <a:r>
              <a:rPr lang="en-US" sz="1200" dirty="0"/>
              <a:t>Learning Disabilities</a:t>
            </a:r>
          </a:p>
          <a:p>
            <a:pPr algn="ctr"/>
            <a:r>
              <a:rPr lang="en-US" sz="1200" dirty="0"/>
              <a:t>Prejudice and Discrimination</a:t>
            </a:r>
          </a:p>
          <a:p>
            <a:pPr algn="ctr"/>
            <a:r>
              <a:rPr lang="en-US" sz="1200" dirty="0"/>
              <a:t>Challenging Islamophobia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50350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348482" y="342737"/>
            <a:ext cx="9105675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CFL Learning Journey </a:t>
            </a:r>
          </a:p>
          <a:p>
            <a:pPr algn="ctr"/>
            <a:r>
              <a:rPr lang="en-GB" sz="2400" b="1" u="sng" dirty="0"/>
              <a:t>Pendle and Sanctuary 2024-2025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Celebrating Diversity &amp; Equality</a:t>
            </a:r>
            <a:endParaRPr lang="en-US" sz="1400" b="1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6690561" y="16580126"/>
            <a:ext cx="1969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ROK</a:t>
            </a:r>
          </a:p>
        </p:txBody>
      </p:sp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5617155" y="13485668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is CFL?</a:t>
            </a:r>
          </a:p>
          <a:p>
            <a:pPr algn="ctr"/>
            <a:r>
              <a:rPr lang="en-US" sz="1200" dirty="0"/>
              <a:t>Getting to Know People</a:t>
            </a:r>
          </a:p>
          <a:p>
            <a:pPr algn="ctr"/>
            <a:r>
              <a:rPr lang="en-US" sz="1200" dirty="0"/>
              <a:t>What is a Community?</a:t>
            </a:r>
          </a:p>
          <a:p>
            <a:pPr algn="ctr"/>
            <a:r>
              <a:rPr lang="en-US" sz="1200" dirty="0"/>
              <a:t>Careers and Your Future</a:t>
            </a:r>
          </a:p>
          <a:p>
            <a:pPr algn="ctr"/>
            <a:r>
              <a:rPr lang="en-US" sz="1200" dirty="0"/>
              <a:t>Sleep and Relaxation</a:t>
            </a:r>
          </a:p>
          <a:p>
            <a:pPr algn="ctr"/>
            <a:r>
              <a:rPr lang="en-US" sz="1200" dirty="0"/>
              <a:t>Financial Education</a:t>
            </a:r>
          </a:p>
          <a:p>
            <a:pPr algn="ctr"/>
            <a:r>
              <a:rPr lang="en-US" sz="1200" dirty="0"/>
              <a:t>Transition Points in Your Life 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403967" y="11171454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Introduction to Puberty</a:t>
            </a:r>
          </a:p>
          <a:p>
            <a:pPr algn="ctr"/>
            <a:r>
              <a:rPr lang="en-US" sz="1200" dirty="0"/>
              <a:t>Girls Puberty &amp; Periods (Double Lesson)</a:t>
            </a:r>
          </a:p>
          <a:p>
            <a:pPr algn="ctr"/>
            <a:r>
              <a:rPr lang="en-US" sz="1200" dirty="0"/>
              <a:t>Boys Puberty</a:t>
            </a:r>
          </a:p>
          <a:p>
            <a:pPr algn="ctr"/>
            <a:r>
              <a:rPr lang="en-US" sz="1200" dirty="0"/>
              <a:t>Personal Hygiene</a:t>
            </a:r>
          </a:p>
          <a:p>
            <a:pPr algn="ctr"/>
            <a:r>
              <a:rPr lang="en-US" sz="1200" dirty="0"/>
              <a:t>Growing Up</a:t>
            </a:r>
          </a:p>
          <a:p>
            <a:pPr algn="ctr"/>
            <a:r>
              <a:rPr lang="en-US" sz="1200" dirty="0"/>
              <a:t>Self-Esteem</a:t>
            </a:r>
          </a:p>
          <a:p>
            <a:pPr algn="ctr"/>
            <a:r>
              <a:rPr lang="en-US" sz="1200" dirty="0"/>
              <a:t>Tooth Decay &amp; Dental Health</a:t>
            </a:r>
          </a:p>
        </p:txBody>
      </p:sp>
      <p:pic>
        <p:nvPicPr>
          <p:cNvPr id="1026" name="Picture 2" descr="teamwork Icon 3329135">
            <a:extLst>
              <a:ext uri="{FF2B5EF4-FFF2-40B4-BE49-F238E27FC236}">
                <a16:creationId xmlns:a16="http://schemas.microsoft.com/office/drawing/2014/main" id="{03ED7BBD-96FB-A143-986E-CC9FE1A2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774" y="11981633"/>
            <a:ext cx="616507" cy="61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munity Icon 2199766">
            <a:extLst>
              <a:ext uri="{FF2B5EF4-FFF2-40B4-BE49-F238E27FC236}">
                <a16:creationId xmlns:a16="http://schemas.microsoft.com/office/drawing/2014/main" id="{C65D7AE2-18EF-F74B-A6B0-3244BB6B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325" y="14291589"/>
            <a:ext cx="578486" cy="5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struation Icon 2102294">
            <a:extLst>
              <a:ext uri="{FF2B5EF4-FFF2-40B4-BE49-F238E27FC236}">
                <a16:creationId xmlns:a16="http://schemas.microsoft.com/office/drawing/2014/main" id="{D22B91A0-7140-734D-AE04-244F4F6C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5002" y="11221225"/>
            <a:ext cx="638051" cy="63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mpowerment Icon 2955831">
            <a:extLst>
              <a:ext uri="{FF2B5EF4-FFF2-40B4-BE49-F238E27FC236}">
                <a16:creationId xmlns:a16="http://schemas.microsoft.com/office/drawing/2014/main" id="{7A561341-5E2D-4B44-8AC6-07DB29281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5812" y="13344064"/>
            <a:ext cx="931682" cy="9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iendship Icon 983926">
            <a:extLst>
              <a:ext uri="{FF2B5EF4-FFF2-40B4-BE49-F238E27FC236}">
                <a16:creationId xmlns:a16="http://schemas.microsoft.com/office/drawing/2014/main" id="{41886F2E-AF2B-AA42-B8EF-04932CA7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6692" y="9786451"/>
            <a:ext cx="673833" cy="67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ositive Icon 2514115">
            <a:extLst>
              <a:ext uri="{FF2B5EF4-FFF2-40B4-BE49-F238E27FC236}">
                <a16:creationId xmlns:a16="http://schemas.microsoft.com/office/drawing/2014/main" id="{D190D315-C46A-5E4D-BD1B-5FD35B97C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830" y="8962279"/>
            <a:ext cx="713242" cy="71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FC56B33-2179-C1C3-7559-BD9DD590DCA6}"/>
              </a:ext>
            </a:extLst>
          </p:cNvPr>
          <p:cNvGrpSpPr/>
          <p:nvPr/>
        </p:nvGrpSpPr>
        <p:grpSpPr>
          <a:xfrm>
            <a:off x="4329673" y="6928623"/>
            <a:ext cx="1047331" cy="519927"/>
            <a:chOff x="-2290202" y="7509648"/>
            <a:chExt cx="1223402" cy="607334"/>
          </a:xfrm>
        </p:grpSpPr>
        <p:pic>
          <p:nvPicPr>
            <p:cNvPr id="1044" name="Picture 20" descr="No Smoking Icon 2418934">
              <a:extLst>
                <a:ext uri="{FF2B5EF4-FFF2-40B4-BE49-F238E27FC236}">
                  <a16:creationId xmlns:a16="http://schemas.microsoft.com/office/drawing/2014/main" id="{70D5B903-CEC1-E047-8437-C3232C27E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4134" y="7509648"/>
              <a:ext cx="607334" cy="60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no glasses Icon 3339046">
              <a:extLst>
                <a:ext uri="{FF2B5EF4-FFF2-40B4-BE49-F238E27FC236}">
                  <a16:creationId xmlns:a16="http://schemas.microsoft.com/office/drawing/2014/main" id="{32D1626D-422C-0B45-8F02-F49152260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90202" y="7517869"/>
              <a:ext cx="587291" cy="587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8" name="Picture 24" descr="Caught Icon 699137">
            <a:extLst>
              <a:ext uri="{FF2B5EF4-FFF2-40B4-BE49-F238E27FC236}">
                <a16:creationId xmlns:a16="http://schemas.microsoft.com/office/drawing/2014/main" id="{9CCA18ED-973B-E844-9ABD-D23C81F25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8198" y="7621380"/>
            <a:ext cx="607334" cy="60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equality Icon 27531">
            <a:extLst>
              <a:ext uri="{FF2B5EF4-FFF2-40B4-BE49-F238E27FC236}">
                <a16:creationId xmlns:a16="http://schemas.microsoft.com/office/drawing/2014/main" id="{57B8A3C0-909B-6F4D-839E-2953A0A2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19" y="5232100"/>
            <a:ext cx="63025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Religion Icon 1307794">
            <a:extLst>
              <a:ext uri="{FF2B5EF4-FFF2-40B4-BE49-F238E27FC236}">
                <a16:creationId xmlns:a16="http://schemas.microsoft.com/office/drawing/2014/main" id="{7850DA68-D7D0-3147-86F7-C668271BA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9619" y="4588738"/>
            <a:ext cx="63025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Big Ben Icon 1569703">
            <a:extLst>
              <a:ext uri="{FF2B5EF4-FFF2-40B4-BE49-F238E27FC236}">
                <a16:creationId xmlns:a16="http://schemas.microsoft.com/office/drawing/2014/main" id="{5FDA8A10-6325-F545-A261-38864BE4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371" y="2285683"/>
            <a:ext cx="725554" cy="7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andidate Icon 1777464">
            <a:extLst>
              <a:ext uri="{FF2B5EF4-FFF2-40B4-BE49-F238E27FC236}">
                <a16:creationId xmlns:a16="http://schemas.microsoft.com/office/drawing/2014/main" id="{2C3C2069-DFAF-CE4F-B071-169824BD2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371" y="3098752"/>
            <a:ext cx="725554" cy="7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1616075" y="2367517"/>
            <a:ext cx="2389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Why is Politics Important?</a:t>
            </a:r>
          </a:p>
          <a:p>
            <a:pPr algn="ctr"/>
            <a:r>
              <a:rPr lang="en-US" sz="1200" dirty="0"/>
              <a:t>How is our Country Run?</a:t>
            </a:r>
          </a:p>
          <a:p>
            <a:pPr algn="ctr"/>
            <a:r>
              <a:rPr lang="en-US" sz="1200" dirty="0"/>
              <a:t>The Role of the Prime Minister</a:t>
            </a:r>
          </a:p>
          <a:p>
            <a:pPr algn="ctr"/>
            <a:r>
              <a:rPr lang="en-US" sz="1200" dirty="0"/>
              <a:t>The Monarchy and King Charles III</a:t>
            </a:r>
          </a:p>
          <a:p>
            <a:pPr algn="ctr"/>
            <a:r>
              <a:rPr lang="en-US" sz="1200" dirty="0"/>
              <a:t>Politics, Debates and Parliament </a:t>
            </a:r>
          </a:p>
          <a:p>
            <a:pPr algn="ctr"/>
            <a:r>
              <a:rPr lang="en-US" sz="1200" dirty="0"/>
              <a:t>Elections and Campaigning</a:t>
            </a:r>
          </a:p>
          <a:p>
            <a:pPr algn="ctr"/>
            <a:r>
              <a:rPr lang="en-US" sz="1200" dirty="0"/>
              <a:t>Creating a Political Party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B90FC8-4103-3AE9-6387-B9149C3440CC}"/>
              </a:ext>
            </a:extLst>
          </p:cNvPr>
          <p:cNvSpPr txBox="1"/>
          <p:nvPr/>
        </p:nvSpPr>
        <p:spPr>
          <a:xfrm rot="10800000">
            <a:off x="4031615" y="11158245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D6375F-7B11-84C5-1A5D-2947F791155F}"/>
              </a:ext>
            </a:extLst>
          </p:cNvPr>
          <p:cNvSpPr txBox="1"/>
          <p:nvPr/>
        </p:nvSpPr>
        <p:spPr>
          <a:xfrm>
            <a:off x="1294130" y="1118164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1B5FA8-FD7F-43C8-9905-D82FB951DB76}"/>
              </a:ext>
            </a:extLst>
          </p:cNvPr>
          <p:cNvGrpSpPr/>
          <p:nvPr/>
        </p:nvGrpSpPr>
        <p:grpSpPr>
          <a:xfrm>
            <a:off x="5533390" y="13459697"/>
            <a:ext cx="3024037" cy="1384995"/>
            <a:chOff x="5444490" y="4583032"/>
            <a:chExt cx="3024037" cy="13849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42462E-85BB-0AB7-EB95-076676937A09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7B62A7-876F-8604-79E0-AF0CA56D109D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8B43B9-D508-8C49-8BD2-78ACC3E4A9F2}"/>
              </a:ext>
            </a:extLst>
          </p:cNvPr>
          <p:cNvGrpSpPr/>
          <p:nvPr/>
        </p:nvGrpSpPr>
        <p:grpSpPr>
          <a:xfrm>
            <a:off x="5520690" y="4567157"/>
            <a:ext cx="3024037" cy="1384995"/>
            <a:chOff x="5444490" y="4583032"/>
            <a:chExt cx="3024037" cy="13849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B4D0397-3C22-3C7D-E305-B7D02DDA4418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EE2506-4034-DDAB-B98F-B9E0A853571E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6B1B29D-6F2E-356E-24F0-AEF7423F0DA6}"/>
              </a:ext>
            </a:extLst>
          </p:cNvPr>
          <p:cNvGrpSpPr/>
          <p:nvPr/>
        </p:nvGrpSpPr>
        <p:grpSpPr>
          <a:xfrm>
            <a:off x="1424218" y="4533901"/>
            <a:ext cx="1816145" cy="1538284"/>
            <a:chOff x="2986318" y="4533901"/>
            <a:chExt cx="1816145" cy="15382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687348-FA16-F4DB-CEB5-F2B047F290C3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47" name="Picture 46" descr="Diagram&#10;&#10;Description automatically generated">
                <a:extLst>
                  <a:ext uri="{FF2B5EF4-FFF2-40B4-BE49-F238E27FC236}">
                    <a16:creationId xmlns:a16="http://schemas.microsoft.com/office/drawing/2014/main" id="{6175F8B3-B163-EF93-AFB8-729A7A5EF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:a16="http://schemas.microsoft.com/office/drawing/2014/main" id="{9D5558C7-2CE4-3267-09A1-57EC34760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2F0D9C3-36E9-A8B2-EE32-CA01AAD57E2B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94FF3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CELEBRATING DIFFERENCES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8D9EAB03-1813-6F36-91FE-C1E03BAA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5E756E-DC2F-16F7-5B49-E0E32A41F2CB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8210550" y="6731318"/>
            <a:chExt cx="1052512" cy="155162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E5CD0A-1F59-24E6-BAA7-F0E674C55CD3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56" name="Picture 55" descr="Diagram&#10;&#10;Description automatically generated">
                <a:extLst>
                  <a:ext uri="{FF2B5EF4-FFF2-40B4-BE49-F238E27FC236}">
                    <a16:creationId xmlns:a16="http://schemas.microsoft.com/office/drawing/2014/main" id="{D244E0AA-C143-2AFA-D377-87FCDE6EB8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54" name="Picture 53" descr="Diagram&#10;&#10;Description automatically generated">
                <a:extLst>
                  <a:ext uri="{FF2B5EF4-FFF2-40B4-BE49-F238E27FC236}">
                    <a16:creationId xmlns:a16="http://schemas.microsoft.com/office/drawing/2014/main" id="{4F01F481-1B08-CD8D-B617-525BD899D3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9ADA0-5059-4A96-45DB-5372C556EB18}"/>
                </a:ext>
              </a:extLst>
            </p:cNvPr>
            <p:cNvSpPr txBox="1"/>
            <p:nvPr/>
          </p:nvSpPr>
          <p:spPr>
            <a:xfrm>
              <a:off x="8498399" y="6999835"/>
              <a:ext cx="497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KS3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4EDCE2-38F2-7F1C-D8F9-BC342E869A79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8210550" y="6731318"/>
            <a:chExt cx="1052512" cy="155162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41B35BC-9567-DE0C-A0F6-7222AEB08CDF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63" name="Picture 62" descr="Diagram&#10;&#10;Description automatically generated">
                <a:extLst>
                  <a:ext uri="{FF2B5EF4-FFF2-40B4-BE49-F238E27FC236}">
                    <a16:creationId xmlns:a16="http://schemas.microsoft.com/office/drawing/2014/main" id="{83348D8D-00A9-C5C3-2EF5-8C8859D3F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64" name="Picture 63" descr="Diagram&#10;&#10;Description automatically generated">
                <a:extLst>
                  <a:ext uri="{FF2B5EF4-FFF2-40B4-BE49-F238E27FC236}">
                    <a16:creationId xmlns:a16="http://schemas.microsoft.com/office/drawing/2014/main" id="{02E30926-C95E-F517-7442-278C1FBE2A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8BED063-99DD-7CFB-629E-56057EC0D064}"/>
                </a:ext>
              </a:extLst>
            </p:cNvPr>
            <p:cNvSpPr txBox="1"/>
            <p:nvPr/>
          </p:nvSpPr>
          <p:spPr>
            <a:xfrm>
              <a:off x="8488116" y="7040416"/>
              <a:ext cx="497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KS3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478447" y="7055610"/>
              <a:ext cx="497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KS3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644440" y="6834738"/>
              <a:ext cx="1847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1436918" y="8930643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FRIENDS, RESPECT &amp; RELATIONSHIPS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14F39313-CBB6-A737-C9E4-C0935C3F5D26}"/>
              </a:ext>
            </a:extLst>
          </p:cNvPr>
          <p:cNvGrpSpPr/>
          <p:nvPr/>
        </p:nvGrpSpPr>
        <p:grpSpPr>
          <a:xfrm>
            <a:off x="1436918" y="13384214"/>
            <a:ext cx="1816145" cy="1538284"/>
            <a:chOff x="2999018" y="13384214"/>
            <a:chExt cx="1816145" cy="153828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F79F970-348E-4A2F-808F-87790D823281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42" name="Picture 141" descr="Diagram&#10;&#10;Description automatically generated">
                <a:extLst>
                  <a:ext uri="{FF2B5EF4-FFF2-40B4-BE49-F238E27FC236}">
                    <a16:creationId xmlns:a16="http://schemas.microsoft.com/office/drawing/2014/main" id="{68C03C01-1105-B63E-3F26-1E3599862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3" name="Picture 142" descr="Diagram&#10;&#10;Description automatically generated">
                <a:extLst>
                  <a:ext uri="{FF2B5EF4-FFF2-40B4-BE49-F238E27FC236}">
                    <a16:creationId xmlns:a16="http://schemas.microsoft.com/office/drawing/2014/main" id="{C904BDDD-31D4-6217-A95C-851F0CCE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2D115137-7D8D-4BDA-C631-31FEBDF89141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2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MANAGING CHANGE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62" name="Picture 2" descr="Free vector vector set of blank traffic road signs">
              <a:extLst>
                <a:ext uri="{FF2B5EF4-FFF2-40B4-BE49-F238E27FC236}">
                  <a16:creationId xmlns:a16="http://schemas.microsoft.com/office/drawing/2014/main" id="{BEDA7EAB-EB03-FB54-06B3-495718A78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143488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F6ABB45-4357-9838-4CB4-65E3C69E2241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8210550" y="6731318"/>
            <a:chExt cx="1052512" cy="1551622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AA3B9C4-37F0-ADE7-053B-F42DA76B0D49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172" name="Picture 171" descr="Diagram&#10;&#10;Description automatically generated">
                <a:extLst>
                  <a:ext uri="{FF2B5EF4-FFF2-40B4-BE49-F238E27FC236}">
                    <a16:creationId xmlns:a16="http://schemas.microsoft.com/office/drawing/2014/main" id="{3839D5C1-4AFF-84B5-5A5C-67FED826A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173" name="Picture 172" descr="Diagram&#10;&#10;Description automatically generated">
                <a:extLst>
                  <a:ext uri="{FF2B5EF4-FFF2-40B4-BE49-F238E27FC236}">
                    <a16:creationId xmlns:a16="http://schemas.microsoft.com/office/drawing/2014/main" id="{73EF9A54-0DB7-8C3A-13FD-654C58161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6D8682D-8D73-443B-B70C-AA569EA9DF72}"/>
                </a:ext>
              </a:extLst>
            </p:cNvPr>
            <p:cNvSpPr txBox="1"/>
            <p:nvPr/>
          </p:nvSpPr>
          <p:spPr>
            <a:xfrm>
              <a:off x="8528998" y="7042070"/>
              <a:ext cx="4973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KS3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95D922A-C9D3-8E65-6F16-18A8464EACE2}"/>
              </a:ext>
            </a:extLst>
          </p:cNvPr>
          <p:cNvGrpSpPr/>
          <p:nvPr/>
        </p:nvGrpSpPr>
        <p:grpSpPr>
          <a:xfrm>
            <a:off x="6550028" y="6720841"/>
            <a:ext cx="1816145" cy="1538284"/>
            <a:chOff x="5114928" y="6720841"/>
            <a:chExt cx="1816145" cy="15382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0CE8FC-EFC5-EBD5-5631-E60087968989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89" name="Picture 88" descr="Diagram&#10;&#10;Description automatically generated">
                <a:extLst>
                  <a:ext uri="{FF2B5EF4-FFF2-40B4-BE49-F238E27FC236}">
                    <a16:creationId xmlns:a16="http://schemas.microsoft.com/office/drawing/2014/main" id="{6DD90318-9605-8D8C-11D8-97CC9C0E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0" name="Picture 89" descr="Diagram&#10;&#10;Description automatically generated">
                <a:extLst>
                  <a:ext uri="{FF2B5EF4-FFF2-40B4-BE49-F238E27FC236}">
                    <a16:creationId xmlns:a16="http://schemas.microsoft.com/office/drawing/2014/main" id="{7F2F2276-82B1-5F0F-7207-C0CE22A33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3FB93C4-52E6-8B1E-B560-CBB43CE66509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STAYING SAFE ONLINE &amp; OFFLINE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91FDBCDC-E43A-9C7B-5626-DC3979181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7686672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6550028" y="11160128"/>
            <a:ext cx="1816145" cy="1538284"/>
            <a:chOff x="5114928" y="11160128"/>
            <a:chExt cx="1816145" cy="15382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114928" y="11160128"/>
              <a:ext cx="1816145" cy="1538284"/>
              <a:chOff x="7489780" y="6737471"/>
              <a:chExt cx="1954258" cy="1655267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11328753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PUBERTY &amp; BODY DEVELOPMENT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12119606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34553D3-BC1C-C414-3F4C-52089B459E28}"/>
              </a:ext>
            </a:extLst>
          </p:cNvPr>
          <p:cNvGrpSpPr/>
          <p:nvPr/>
        </p:nvGrpSpPr>
        <p:grpSpPr>
          <a:xfrm>
            <a:off x="6550028" y="2314576"/>
            <a:ext cx="1816145" cy="1538284"/>
            <a:chOff x="5114928" y="2314576"/>
            <a:chExt cx="1816145" cy="153828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4C99E-78DE-9F90-B173-7A5892094AAD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92" name="Picture 91" descr="Diagram&#10;&#10;Description automatically generated">
                <a:extLst>
                  <a:ext uri="{FF2B5EF4-FFF2-40B4-BE49-F238E27FC236}">
                    <a16:creationId xmlns:a16="http://schemas.microsoft.com/office/drawing/2014/main" id="{89941768-8FD6-ED97-8730-3FD4C844A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453331B9-B464-6625-0712-ACEBA1878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24D5EDFD-7438-A945-40CB-BE488900F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POLITICS &amp; PARLIAMENT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6" name="Picture 2" descr="Free vector vector set of blank traffic road signs">
              <a:extLst>
                <a:ext uri="{FF2B5EF4-FFF2-40B4-BE49-F238E27FC236}">
                  <a16:creationId xmlns:a16="http://schemas.microsoft.com/office/drawing/2014/main" id="{D6465F10-EA4B-0A63-F8D4-DD021F89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1F19953A-FE42-AA28-D70F-0054A5A499B0}"/>
              </a:ext>
            </a:extLst>
          </p:cNvPr>
          <p:cNvSpPr txBox="1"/>
          <p:nvPr/>
        </p:nvSpPr>
        <p:spPr>
          <a:xfrm rot="10800000">
            <a:off x="4031615" y="234719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B369EB3-8440-FDF8-DFBF-8B1FBF249A34}"/>
              </a:ext>
            </a:extLst>
          </p:cNvPr>
          <p:cNvSpPr txBox="1"/>
          <p:nvPr/>
        </p:nvSpPr>
        <p:spPr>
          <a:xfrm>
            <a:off x="1294130" y="2347198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F224872-2773-6CE1-E110-8D5C64620462}"/>
              </a:ext>
            </a:extLst>
          </p:cNvPr>
          <p:cNvGrpSpPr/>
          <p:nvPr/>
        </p:nvGrpSpPr>
        <p:grpSpPr>
          <a:xfrm>
            <a:off x="5210911" y="2770188"/>
            <a:ext cx="1274878" cy="1071562"/>
            <a:chOff x="7001611" y="2770188"/>
            <a:chExt cx="1274878" cy="1071562"/>
          </a:xfrm>
        </p:grpSpPr>
        <p:pic>
          <p:nvPicPr>
            <p:cNvPr id="183" name="Picture 182" descr="Diagram&#10;&#10;Description automatically generated">
              <a:extLst>
                <a:ext uri="{FF2B5EF4-FFF2-40B4-BE49-F238E27FC236}">
                  <a16:creationId xmlns:a16="http://schemas.microsoft.com/office/drawing/2014/main" id="{D5E57B9D-9591-15BA-2899-0E73813A0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182" name="Picture 181" descr="Diagram&#10;&#10;Description automatically generated">
              <a:extLst>
                <a:ext uri="{FF2B5EF4-FFF2-40B4-BE49-F238E27FC236}">
                  <a16:creationId xmlns:a16="http://schemas.microsoft.com/office/drawing/2014/main" id="{C1FB48F5-61BE-9A2D-AE23-613937E86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BBA6C4FD-F366-A996-2CEA-D79395F7A430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2A40ED6-23FB-100D-4692-15A0182A31B7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BRITISH VALUES</a:t>
              </a:r>
            </a:p>
          </p:txBody>
        </p:sp>
      </p:grpSp>
      <p:sp>
        <p:nvSpPr>
          <p:cNvPr id="1084" name="Rectangle: Rounded Corners 1083">
            <a:extLst>
              <a:ext uri="{FF2B5EF4-FFF2-40B4-BE49-F238E27FC236}">
                <a16:creationId xmlns:a16="http://schemas.microsoft.com/office/drawing/2014/main" id="{96828E95-C995-C25D-9FE9-6D664436F800}"/>
              </a:ext>
            </a:extLst>
          </p:cNvPr>
          <p:cNvSpPr/>
          <p:nvPr/>
        </p:nvSpPr>
        <p:spPr>
          <a:xfrm>
            <a:off x="3388860" y="509111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085" name="Rectangle: Rounded Corners 1084">
            <a:extLst>
              <a:ext uri="{FF2B5EF4-FFF2-40B4-BE49-F238E27FC236}">
                <a16:creationId xmlns:a16="http://schemas.microsoft.com/office/drawing/2014/main" id="{3C6DDCBC-6EE5-5F7E-D516-DF3BA79514A0}"/>
              </a:ext>
            </a:extLst>
          </p:cNvPr>
          <p:cNvSpPr/>
          <p:nvPr/>
        </p:nvSpPr>
        <p:spPr>
          <a:xfrm>
            <a:off x="3388860" y="5422107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BRITISH VALUES</a:t>
            </a:r>
          </a:p>
        </p:txBody>
      </p:sp>
      <p:pic>
        <p:nvPicPr>
          <p:cNvPr id="196" name="Picture 195" descr="Diagram&#10;&#10;Description automatically generated">
            <a:extLst>
              <a:ext uri="{FF2B5EF4-FFF2-40B4-BE49-F238E27FC236}">
                <a16:creationId xmlns:a16="http://schemas.microsoft.com/office/drawing/2014/main" id="{56A6F3BB-9B8F-4ADB-4D87-390A405F0593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220508"/>
            <a:ext cx="1727200" cy="703262"/>
          </a:xfrm>
          <a:prstGeom prst="rect">
            <a:avLst/>
          </a:prstGeom>
        </p:spPr>
      </p:pic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DD3B60C9-E488-C2BE-A118-D94D828BF24E}"/>
              </a:ext>
            </a:extLst>
          </p:cNvPr>
          <p:cNvSpPr/>
          <p:nvPr/>
        </p:nvSpPr>
        <p:spPr>
          <a:xfrm>
            <a:off x="3388860" y="476091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8BF5004-429C-ED38-3C28-18D90877196E}"/>
              </a:ext>
            </a:extLst>
          </p:cNvPr>
          <p:cNvGrpSpPr/>
          <p:nvPr/>
        </p:nvGrpSpPr>
        <p:grpSpPr>
          <a:xfrm>
            <a:off x="5121275" y="6813550"/>
            <a:ext cx="1466850" cy="1485900"/>
            <a:chOff x="5121275" y="6813550"/>
            <a:chExt cx="1466850" cy="14859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3DF9A2B-1800-E5E9-51A0-FF7639DF28FF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191" name="Picture 190" descr="Diagram&#10;&#10;Description automatically generated">
                <a:extLst>
                  <a:ext uri="{FF2B5EF4-FFF2-40B4-BE49-F238E27FC236}">
                    <a16:creationId xmlns:a16="http://schemas.microsoft.com/office/drawing/2014/main" id="{EA958418-B958-BC75-2389-AA88C81DC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1024" name="Picture 1023" descr="Diagram&#10;&#10;Description automatically generated">
                <a:extLst>
                  <a:ext uri="{FF2B5EF4-FFF2-40B4-BE49-F238E27FC236}">
                    <a16:creationId xmlns:a16="http://schemas.microsoft.com/office/drawing/2014/main" id="{1E2256BD-B24A-AA43-51ED-DFE11564D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1027" name="Rectangle: Rounded Corners 1026">
              <a:extLst>
                <a:ext uri="{FF2B5EF4-FFF2-40B4-BE49-F238E27FC236}">
                  <a16:creationId xmlns:a16="http://schemas.microsoft.com/office/drawing/2014/main" id="{20045848-D862-6EE3-487A-2083A36AE701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DRUGS EDUCATION</a:t>
              </a:r>
            </a:p>
          </p:txBody>
        </p:sp>
        <p:pic>
          <p:nvPicPr>
            <p:cNvPr id="203" name="Picture 202" descr="Diagram&#10;&#10;Description automatically generated">
              <a:extLst>
                <a:ext uri="{FF2B5EF4-FFF2-40B4-BE49-F238E27FC236}">
                  <a16:creationId xmlns:a16="http://schemas.microsoft.com/office/drawing/2014/main" id="{57D79A08-19CB-A191-BAFA-01808B83B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3ADBA8-5635-748A-4C33-22FB353FC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&amp; 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RSE</a:t>
              </a:r>
            </a:p>
          </p:txBody>
        </p:sp>
      </p:grp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373" y="8966200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3568247" y="8985250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6" name="Picture 235" descr="Diagram&#10;&#10;Description automatically generated">
            <a:extLst>
              <a:ext uri="{FF2B5EF4-FFF2-40B4-BE49-F238E27FC236}">
                <a16:creationId xmlns:a16="http://schemas.microsoft.com/office/drawing/2014/main" id="{8DCBA883-08DF-1538-B188-C16EA34112CA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2015788"/>
            <a:ext cx="1466850" cy="703262"/>
          </a:xfrm>
          <a:prstGeom prst="rect">
            <a:avLst/>
          </a:prstGeom>
        </p:spPr>
      </p:pic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1811000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5182394" y="1192450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726" y="11112500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5435600" y="11102975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5182394" y="1224835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197" name="Picture 196" descr="Diagram&#10;&#10;Description automatically generated">
            <a:extLst>
              <a:ext uri="{FF2B5EF4-FFF2-40B4-BE49-F238E27FC236}">
                <a16:creationId xmlns:a16="http://schemas.microsoft.com/office/drawing/2014/main" id="{CE709BA3-743A-4C2A-ED22-AA1346F2420E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073188"/>
            <a:ext cx="1727200" cy="634682"/>
          </a:xfrm>
          <a:prstGeom prst="rect">
            <a:avLst/>
          </a:prstGeom>
        </p:spPr>
      </p:pic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8AD6B8F5-F616-6F81-4443-611F6EDC00A9}"/>
              </a:ext>
            </a:extLst>
          </p:cNvPr>
          <p:cNvSpPr/>
          <p:nvPr/>
        </p:nvSpPr>
        <p:spPr>
          <a:xfrm>
            <a:off x="3214884" y="14115733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FINANCIAL EDUCATION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67006468-D0D9-A65F-825C-AB2237F47E5D}"/>
              </a:ext>
            </a:extLst>
          </p:cNvPr>
          <p:cNvSpPr/>
          <p:nvPr/>
        </p:nvSpPr>
        <p:spPr>
          <a:xfrm>
            <a:off x="3214884" y="14446727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SMSC &amp; CAREERS</a:t>
            </a:r>
          </a:p>
        </p:txBody>
      </p:sp>
      <p:pic>
        <p:nvPicPr>
          <p:cNvPr id="239" name="Picture 238" descr="Diagram&#10;&#10;Description automatically generated">
            <a:extLst>
              <a:ext uri="{FF2B5EF4-FFF2-40B4-BE49-F238E27FC236}">
                <a16:creationId xmlns:a16="http://schemas.microsoft.com/office/drawing/2014/main" id="{32D17425-6094-FD98-9365-94F7B6696D2A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13" y="13338608"/>
            <a:ext cx="849312" cy="739342"/>
          </a:xfrm>
          <a:prstGeom prst="rect">
            <a:avLst/>
          </a:prstGeom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1594A595-DC91-875A-216B-55E960FF565D}"/>
              </a:ext>
            </a:extLst>
          </p:cNvPr>
          <p:cNvSpPr/>
          <p:nvPr/>
        </p:nvSpPr>
        <p:spPr>
          <a:xfrm>
            <a:off x="3592314" y="13346114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GATSBY BENCHMARKS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- CAREERS -</a:t>
            </a:r>
          </a:p>
        </p:txBody>
      </p:sp>
      <p:pic>
        <p:nvPicPr>
          <p:cNvPr id="254" name="Picture 4">
            <a:extLst>
              <a:ext uri="{FF2B5EF4-FFF2-40B4-BE49-F238E27FC236}">
                <a16:creationId xmlns:a16="http://schemas.microsoft.com/office/drawing/2014/main" id="{0B34310E-2399-7D1B-769C-998A10E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2" y="3479974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" name="Picture 6">
            <a:extLst>
              <a:ext uri="{FF2B5EF4-FFF2-40B4-BE49-F238E27FC236}">
                <a16:creationId xmlns:a16="http://schemas.microsoft.com/office/drawing/2014/main" id="{9A79E55A-B4C9-6821-D34E-021455D8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026" y="5688937"/>
            <a:ext cx="454620" cy="1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21" y="10096040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" name="Picture 10">
            <a:extLst>
              <a:ext uri="{FF2B5EF4-FFF2-40B4-BE49-F238E27FC236}">
                <a16:creationId xmlns:a16="http://schemas.microsoft.com/office/drawing/2014/main" id="{7BF3F69E-CDCE-D1A2-4EB6-B0AF3846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431" y="7889130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6" y="12322918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" name="Picture 14">
            <a:extLst>
              <a:ext uri="{FF2B5EF4-FFF2-40B4-BE49-F238E27FC236}">
                <a16:creationId xmlns:a16="http://schemas.microsoft.com/office/drawing/2014/main" id="{BFFE6FCB-6B3A-ABC0-5673-BD5D961D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118" y="14552274"/>
            <a:ext cx="454620" cy="1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hq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NEXT YEAR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CFL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hq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hqprint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hqprint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4345" y="6024894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66" cstate="hqprint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68" cstate="hqprint">
            <a:extLst>
              <a:ext uri="{BEBA8EAE-BF5A-486C-A8C5-ECC9F3942E4B}">
                <a14:imgProps xmlns:a14="http://schemas.microsoft.com/office/drawing/2010/main">
                  <a14:imgLayer r:embed="rId69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70" cstate="hqprint">
            <a:extLst>
              <a:ext uri="{BEBA8EAE-BF5A-486C-A8C5-ECC9F3942E4B}">
                <a14:imgProps xmlns:a14="http://schemas.microsoft.com/office/drawing/2010/main">
                  <a14:imgLayer r:embed="rId71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72" cstate="hqprint">
            <a:extLst>
              <a:ext uri="{BEBA8EAE-BF5A-486C-A8C5-ECC9F3942E4B}">
                <a14:imgProps xmlns:a14="http://schemas.microsoft.com/office/drawing/2010/main">
                  <a14:imgLayer r:embed="rId73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74" cstate="hqprint">
            <a:extLst>
              <a:ext uri="{BEBA8EAE-BF5A-486C-A8C5-ECC9F3942E4B}">
                <a14:imgProps xmlns:a14="http://schemas.microsoft.com/office/drawing/2010/main">
                  <a14:imgLayer r:embed="rId75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76" cstate="hqprint">
            <a:extLst>
              <a:ext uri="{BEBA8EAE-BF5A-486C-A8C5-ECC9F3942E4B}">
                <a14:imgProps xmlns:a14="http://schemas.microsoft.com/office/drawing/2010/main">
                  <a14:imgLayer r:embed="rId77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78" cstate="hqprint">
            <a:extLst>
              <a:ext uri="{BEBA8EAE-BF5A-486C-A8C5-ECC9F3942E4B}">
                <a14:imgProps xmlns:a14="http://schemas.microsoft.com/office/drawing/2010/main">
                  <a14:imgLayer r:embed="rId79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DF26FC-E7F3-44D9-8069-0004F2B5F96E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506217" y="4818311"/>
            <a:ext cx="597460" cy="46943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6812766-8A38-4C2C-9E85-8FA60E7CD26B}"/>
              </a:ext>
            </a:extLst>
          </p:cNvPr>
          <p:cNvGrpSpPr/>
          <p:nvPr/>
        </p:nvGrpSpPr>
        <p:grpSpPr>
          <a:xfrm>
            <a:off x="7515165" y="601813"/>
            <a:ext cx="1607831" cy="314679"/>
            <a:chOff x="6605419" y="576126"/>
            <a:chExt cx="1607831" cy="314679"/>
          </a:xfrm>
        </p:grpSpPr>
        <p:sp>
          <p:nvSpPr>
            <p:cNvPr id="221" name="6-Point Star 79">
              <a:extLst>
                <a:ext uri="{FF2B5EF4-FFF2-40B4-BE49-F238E27FC236}">
                  <a16:creationId xmlns:a16="http://schemas.microsoft.com/office/drawing/2014/main" id="{7F59F038-30EB-420E-9904-81DE50DCFB2F}"/>
                </a:ext>
              </a:extLst>
            </p:cNvPr>
            <p:cNvSpPr/>
            <p:nvPr/>
          </p:nvSpPr>
          <p:spPr>
            <a:xfrm>
              <a:off x="6605419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6-Point Star 79">
              <a:extLst>
                <a:ext uri="{FF2B5EF4-FFF2-40B4-BE49-F238E27FC236}">
                  <a16:creationId xmlns:a16="http://schemas.microsoft.com/office/drawing/2014/main" id="{B560EEA1-0689-4CED-938B-71DD29DAF093}"/>
                </a:ext>
              </a:extLst>
            </p:cNvPr>
            <p:cNvSpPr/>
            <p:nvPr/>
          </p:nvSpPr>
          <p:spPr>
            <a:xfrm>
              <a:off x="6935095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6-Point Star 79">
              <a:extLst>
                <a:ext uri="{FF2B5EF4-FFF2-40B4-BE49-F238E27FC236}">
                  <a16:creationId xmlns:a16="http://schemas.microsoft.com/office/drawing/2014/main" id="{A085E67E-8BC9-4DD3-B888-044A1DAFEC80}"/>
                </a:ext>
              </a:extLst>
            </p:cNvPr>
            <p:cNvSpPr/>
            <p:nvPr/>
          </p:nvSpPr>
          <p:spPr>
            <a:xfrm>
              <a:off x="726477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6-Point Star 79">
              <a:extLst>
                <a:ext uri="{FF2B5EF4-FFF2-40B4-BE49-F238E27FC236}">
                  <a16:creationId xmlns:a16="http://schemas.microsoft.com/office/drawing/2014/main" id="{403D0D25-DACF-4523-86A5-C798E3CBC36B}"/>
                </a:ext>
              </a:extLst>
            </p:cNvPr>
            <p:cNvSpPr/>
            <p:nvPr/>
          </p:nvSpPr>
          <p:spPr>
            <a:xfrm>
              <a:off x="7594447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6-Point Star 79">
              <a:extLst>
                <a:ext uri="{FF2B5EF4-FFF2-40B4-BE49-F238E27FC236}">
                  <a16:creationId xmlns:a16="http://schemas.microsoft.com/office/drawing/2014/main" id="{648B3B73-B9BB-42D2-A52F-48B6B7B12656}"/>
                </a:ext>
              </a:extLst>
            </p:cNvPr>
            <p:cNvSpPr/>
            <p:nvPr/>
          </p:nvSpPr>
          <p:spPr>
            <a:xfrm>
              <a:off x="792412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2BD4F572-5847-4CB3-B785-EC85D2A0756B}"/>
              </a:ext>
            </a:extLst>
          </p:cNvPr>
          <p:cNvGrpSpPr/>
          <p:nvPr/>
        </p:nvGrpSpPr>
        <p:grpSpPr>
          <a:xfrm>
            <a:off x="656350" y="609403"/>
            <a:ext cx="1607831" cy="314679"/>
            <a:chOff x="6605419" y="576126"/>
            <a:chExt cx="1607831" cy="314679"/>
          </a:xfrm>
        </p:grpSpPr>
        <p:sp>
          <p:nvSpPr>
            <p:cNvPr id="247" name="6-Point Star 79">
              <a:extLst>
                <a:ext uri="{FF2B5EF4-FFF2-40B4-BE49-F238E27FC236}">
                  <a16:creationId xmlns:a16="http://schemas.microsoft.com/office/drawing/2014/main" id="{B171F4C7-2FE0-4179-9CAB-8D2FF70324F1}"/>
                </a:ext>
              </a:extLst>
            </p:cNvPr>
            <p:cNvSpPr/>
            <p:nvPr/>
          </p:nvSpPr>
          <p:spPr>
            <a:xfrm>
              <a:off x="6605419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8" name="6-Point Star 79">
              <a:extLst>
                <a:ext uri="{FF2B5EF4-FFF2-40B4-BE49-F238E27FC236}">
                  <a16:creationId xmlns:a16="http://schemas.microsoft.com/office/drawing/2014/main" id="{F7C81220-F864-4F89-A4CB-4C6EE17FFA32}"/>
                </a:ext>
              </a:extLst>
            </p:cNvPr>
            <p:cNvSpPr/>
            <p:nvPr/>
          </p:nvSpPr>
          <p:spPr>
            <a:xfrm>
              <a:off x="6935095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9" name="6-Point Star 79">
              <a:extLst>
                <a:ext uri="{FF2B5EF4-FFF2-40B4-BE49-F238E27FC236}">
                  <a16:creationId xmlns:a16="http://schemas.microsoft.com/office/drawing/2014/main" id="{264EE84E-9A8C-4505-8593-70AC68E2AEC4}"/>
                </a:ext>
              </a:extLst>
            </p:cNvPr>
            <p:cNvSpPr/>
            <p:nvPr/>
          </p:nvSpPr>
          <p:spPr>
            <a:xfrm>
              <a:off x="726477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0" name="6-Point Star 79">
              <a:extLst>
                <a:ext uri="{FF2B5EF4-FFF2-40B4-BE49-F238E27FC236}">
                  <a16:creationId xmlns:a16="http://schemas.microsoft.com/office/drawing/2014/main" id="{016C5A15-A7A2-4B1B-A953-0E0AE87B5B18}"/>
                </a:ext>
              </a:extLst>
            </p:cNvPr>
            <p:cNvSpPr/>
            <p:nvPr/>
          </p:nvSpPr>
          <p:spPr>
            <a:xfrm>
              <a:off x="7594447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1" name="6-Point Star 79">
              <a:extLst>
                <a:ext uri="{FF2B5EF4-FFF2-40B4-BE49-F238E27FC236}">
                  <a16:creationId xmlns:a16="http://schemas.microsoft.com/office/drawing/2014/main" id="{26319C2B-1A87-446A-8017-17BB943AE26B}"/>
                </a:ext>
              </a:extLst>
            </p:cNvPr>
            <p:cNvSpPr/>
            <p:nvPr/>
          </p:nvSpPr>
          <p:spPr>
            <a:xfrm>
              <a:off x="792412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1" name="Picture 210">
            <a:extLst>
              <a:ext uri="{FF2B5EF4-FFF2-40B4-BE49-F238E27FC236}">
                <a16:creationId xmlns:a16="http://schemas.microsoft.com/office/drawing/2014/main" id="{1D9D997A-A7A2-430C-8815-AD94A6F979CA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73" y="1681686"/>
            <a:ext cx="2232728" cy="5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19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0E4D87D1-2A7D-0E54-107B-032A7FF06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7848009"/>
            <a:ext cx="1466850" cy="373062"/>
          </a:xfrm>
          <a:prstGeom prst="rect">
            <a:avLst/>
          </a:prstGeom>
        </p:spPr>
      </p:pic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96463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82174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3388860" y="9870282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1082" name="Picture 1081" descr="Diagram&#10;&#10;Description automatically generated">
            <a:extLst>
              <a:ext uri="{FF2B5EF4-FFF2-40B4-BE49-F238E27FC236}">
                <a16:creationId xmlns:a16="http://schemas.microsoft.com/office/drawing/2014/main" id="{4D8CC0F9-BA18-D549-851F-7F8A2943AA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5348288"/>
            <a:ext cx="1274878" cy="703262"/>
          </a:xfrm>
          <a:prstGeom prst="rect">
            <a:avLst/>
          </a:prstGeom>
        </p:spPr>
      </p:pic>
      <p:pic>
        <p:nvPicPr>
          <p:cNvPr id="1083" name="Picture 1082" descr="Diagram&#10;&#10;Description automatically generated">
            <a:extLst>
              <a:ext uri="{FF2B5EF4-FFF2-40B4-BE49-F238E27FC236}">
                <a16:creationId xmlns:a16="http://schemas.microsoft.com/office/drawing/2014/main" id="{6862A801-3DA6-33D2-9F60-9273F1FB94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4649788"/>
            <a:ext cx="1274878" cy="703262"/>
          </a:xfrm>
          <a:prstGeom prst="rect">
            <a:avLst/>
          </a:prstGeom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FA785961-147E-00D0-9DCA-6FBADF970B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5333999"/>
            <a:ext cx="1274878" cy="352425"/>
          </a:xfrm>
          <a:prstGeom prst="rect">
            <a:avLst/>
          </a:prstGeom>
        </p:spPr>
      </p:pic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10CCEF-50BA-FA71-CB21-E0DCD3A16A4E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8210550" y="6731318"/>
            <a:chExt cx="1052512" cy="155162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C6EBF-0F13-AD57-E362-33E6839D2C9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0" name="Picture 69" descr="Diagram&#10;&#10;Description automatically generated">
                <a:extLst>
                  <a:ext uri="{FF2B5EF4-FFF2-40B4-BE49-F238E27FC236}">
                    <a16:creationId xmlns:a16="http://schemas.microsoft.com/office/drawing/2014/main" id="{C6215B61-3A79-E6E9-2887-5FEE51D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1" name="Picture 70" descr="Diagram&#10;&#10;Description automatically generated">
                <a:extLst>
                  <a:ext uri="{FF2B5EF4-FFF2-40B4-BE49-F238E27FC236}">
                    <a16:creationId xmlns:a16="http://schemas.microsoft.com/office/drawing/2014/main" id="{441689EE-5B45-5AB6-89BD-3F43F8B143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9F6E52-65CD-79D4-1150-0FA0641388C0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5643637" y="8929133"/>
            <a:ext cx="2841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Relationships and Sex Education</a:t>
            </a:r>
          </a:p>
          <a:p>
            <a:pPr algn="ctr"/>
            <a:r>
              <a:rPr lang="en-US" sz="1200" dirty="0"/>
              <a:t>Being Yourself &amp; Self-Love </a:t>
            </a:r>
          </a:p>
          <a:p>
            <a:pPr algn="ctr"/>
            <a:r>
              <a:rPr lang="en-US" sz="1200" dirty="0"/>
              <a:t>Healthy Respectful Relationships</a:t>
            </a:r>
          </a:p>
          <a:p>
            <a:pPr algn="ctr"/>
            <a:r>
              <a:rPr lang="en-US" sz="1200" dirty="0"/>
              <a:t>What is Love?</a:t>
            </a:r>
          </a:p>
          <a:p>
            <a:pPr algn="ctr"/>
            <a:r>
              <a:rPr lang="en-US" sz="1200" dirty="0"/>
              <a:t>Dealing with Conflict</a:t>
            </a:r>
          </a:p>
          <a:p>
            <a:pPr algn="ctr"/>
            <a:r>
              <a:rPr lang="en-US" sz="1200" dirty="0"/>
              <a:t>Periods and Menstrual Cycle </a:t>
            </a:r>
          </a:p>
          <a:p>
            <a:pPr algn="ctr"/>
            <a:r>
              <a:rPr lang="en-US" sz="1200" dirty="0"/>
              <a:t>Introduction to Contraception</a:t>
            </a:r>
          </a:p>
          <a:p>
            <a:pPr algn="ctr"/>
            <a:r>
              <a:rPr lang="en-US" sz="1200" dirty="0"/>
              <a:t>Sexual Orientation</a:t>
            </a:r>
          </a:p>
          <a:p>
            <a:pPr algn="ctr"/>
            <a:endParaRPr lang="en-US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DDC0E6-B8C1-BC23-E31E-B91EB6585287}"/>
              </a:ext>
            </a:extLst>
          </p:cNvPr>
          <p:cNvSpPr txBox="1"/>
          <p:nvPr/>
        </p:nvSpPr>
        <p:spPr>
          <a:xfrm rot="10800000">
            <a:off x="8225155" y="8909232"/>
            <a:ext cx="332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BBC537-BAC1-D599-EEF9-D3166D30CCB5}"/>
              </a:ext>
            </a:extLst>
          </p:cNvPr>
          <p:cNvSpPr txBox="1"/>
          <p:nvPr/>
        </p:nvSpPr>
        <p:spPr>
          <a:xfrm>
            <a:off x="5533390" y="8952130"/>
            <a:ext cx="332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1407341" y="6790020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County Lines – What is It?</a:t>
            </a:r>
          </a:p>
          <a:p>
            <a:pPr algn="ctr"/>
            <a:r>
              <a:rPr lang="en-US" sz="1200" dirty="0"/>
              <a:t>County Lines – Who is at Risk?</a:t>
            </a:r>
          </a:p>
          <a:p>
            <a:pPr algn="ctr"/>
            <a:r>
              <a:rPr lang="en-US" sz="1200" dirty="0"/>
              <a:t>Substance Misuse</a:t>
            </a:r>
          </a:p>
          <a:p>
            <a:pPr algn="ctr"/>
            <a:r>
              <a:rPr lang="en-US" sz="1200" dirty="0"/>
              <a:t>Cyberbullying</a:t>
            </a:r>
          </a:p>
          <a:p>
            <a:pPr algn="ctr"/>
            <a:r>
              <a:rPr lang="en-US" sz="1200" dirty="0"/>
              <a:t>Online Grooming</a:t>
            </a:r>
          </a:p>
          <a:p>
            <a:pPr algn="ctr"/>
            <a:r>
              <a:rPr lang="en-US" sz="1200" dirty="0"/>
              <a:t>Alcohol Safety</a:t>
            </a:r>
          </a:p>
          <a:p>
            <a:pPr algn="ctr"/>
            <a:r>
              <a:rPr lang="en-US" sz="1200" dirty="0"/>
              <a:t>Child Exploitation &amp; Online Protection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3BDB6-5170-440F-1E00-304962E3CCA6}"/>
              </a:ext>
            </a:extLst>
          </p:cNvPr>
          <p:cNvSpPr txBox="1"/>
          <p:nvPr/>
        </p:nvSpPr>
        <p:spPr>
          <a:xfrm rot="10800000">
            <a:off x="4031615" y="677393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611036-02AC-9D81-265C-85EF89515C45}"/>
              </a:ext>
            </a:extLst>
          </p:cNvPr>
          <p:cNvSpPr txBox="1"/>
          <p:nvPr/>
        </p:nvSpPr>
        <p:spPr>
          <a:xfrm>
            <a:off x="1294130" y="6795123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5622929" y="4555406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Equality Act 2010</a:t>
            </a:r>
          </a:p>
          <a:p>
            <a:pPr algn="ctr"/>
            <a:r>
              <a:rPr lang="en-US" sz="1200" dirty="0"/>
              <a:t>LGBTQ+ What is it?</a:t>
            </a:r>
          </a:p>
          <a:p>
            <a:pPr algn="ctr"/>
            <a:r>
              <a:rPr lang="en-US" sz="1200" dirty="0"/>
              <a:t>LGBTQ+ Rights Across the World </a:t>
            </a:r>
          </a:p>
          <a:p>
            <a:pPr algn="ctr"/>
            <a:r>
              <a:rPr lang="en-US" sz="1200" dirty="0"/>
              <a:t>Gender Equality </a:t>
            </a:r>
          </a:p>
          <a:p>
            <a:pPr algn="ctr"/>
            <a:r>
              <a:rPr lang="en-US" sz="1200" dirty="0"/>
              <a:t>Ableism and Disability Discrimination</a:t>
            </a:r>
          </a:p>
          <a:p>
            <a:pPr algn="ctr"/>
            <a:r>
              <a:rPr lang="en-US" sz="1200" dirty="0"/>
              <a:t>Removing the Barriers, Equality for All </a:t>
            </a:r>
          </a:p>
          <a:p>
            <a:pPr algn="ctr"/>
            <a:r>
              <a:rPr lang="en-US" sz="1200" dirty="0"/>
              <a:t>Racism &amp; Discrimination in Society</a:t>
            </a:r>
          </a:p>
          <a:p>
            <a:pPr algn="ctr"/>
            <a:endParaRPr lang="en-US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50350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312105" y="295787"/>
            <a:ext cx="9182734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CFL Learning Journey </a:t>
            </a:r>
          </a:p>
          <a:p>
            <a:pPr algn="ctr"/>
            <a:r>
              <a:rPr lang="en-GB" sz="2400" b="1" u="sng" dirty="0"/>
              <a:t>Pendle and Sanctuary 2025 – 2026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Celebrating Diversity &amp; Equality</a:t>
            </a:r>
            <a:endParaRPr lang="en-US" sz="1400" b="1" dirty="0">
              <a:solidFill>
                <a:srgbClr val="00B0F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FB3C6C-78C0-44FF-BB83-91D1906DD717}"/>
              </a:ext>
            </a:extLst>
          </p:cNvPr>
          <p:cNvGrpSpPr/>
          <p:nvPr/>
        </p:nvGrpSpPr>
        <p:grpSpPr>
          <a:xfrm>
            <a:off x="7402059" y="554514"/>
            <a:ext cx="1607831" cy="314679"/>
            <a:chOff x="6605419" y="576126"/>
            <a:chExt cx="1607831" cy="314679"/>
          </a:xfrm>
        </p:grpSpPr>
        <p:sp>
          <p:nvSpPr>
            <p:cNvPr id="295" name="6-Point Star 79">
              <a:extLst>
                <a:ext uri="{FF2B5EF4-FFF2-40B4-BE49-F238E27FC236}">
                  <a16:creationId xmlns:a16="http://schemas.microsoft.com/office/drawing/2014/main" id="{115F6E0B-CD27-F143-8E0A-4B644A481398}"/>
                </a:ext>
              </a:extLst>
            </p:cNvPr>
            <p:cNvSpPr/>
            <p:nvPr/>
          </p:nvSpPr>
          <p:spPr>
            <a:xfrm>
              <a:off x="6605419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6-Point Star 79">
              <a:extLst>
                <a:ext uri="{FF2B5EF4-FFF2-40B4-BE49-F238E27FC236}">
                  <a16:creationId xmlns:a16="http://schemas.microsoft.com/office/drawing/2014/main" id="{D99E9F89-F55F-954B-9133-11BFEDFE0E72}"/>
                </a:ext>
              </a:extLst>
            </p:cNvPr>
            <p:cNvSpPr/>
            <p:nvPr/>
          </p:nvSpPr>
          <p:spPr>
            <a:xfrm>
              <a:off x="6935095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6-Point Star 79">
              <a:extLst>
                <a:ext uri="{FF2B5EF4-FFF2-40B4-BE49-F238E27FC236}">
                  <a16:creationId xmlns:a16="http://schemas.microsoft.com/office/drawing/2014/main" id="{FDC62339-E97B-7448-B6B8-AB733EA311A1}"/>
                </a:ext>
              </a:extLst>
            </p:cNvPr>
            <p:cNvSpPr/>
            <p:nvPr/>
          </p:nvSpPr>
          <p:spPr>
            <a:xfrm>
              <a:off x="726477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6-Point Star 79">
              <a:extLst>
                <a:ext uri="{FF2B5EF4-FFF2-40B4-BE49-F238E27FC236}">
                  <a16:creationId xmlns:a16="http://schemas.microsoft.com/office/drawing/2014/main" id="{61D083E5-6EFB-3E43-B5BC-7F94668B573F}"/>
                </a:ext>
              </a:extLst>
            </p:cNvPr>
            <p:cNvSpPr/>
            <p:nvPr/>
          </p:nvSpPr>
          <p:spPr>
            <a:xfrm>
              <a:off x="7594447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1" name="6-Point Star 79">
              <a:extLst>
                <a:ext uri="{FF2B5EF4-FFF2-40B4-BE49-F238E27FC236}">
                  <a16:creationId xmlns:a16="http://schemas.microsoft.com/office/drawing/2014/main" id="{D72DB4B3-D789-6049-BD3C-114F57760BEC}"/>
                </a:ext>
              </a:extLst>
            </p:cNvPr>
            <p:cNvSpPr/>
            <p:nvPr/>
          </p:nvSpPr>
          <p:spPr>
            <a:xfrm>
              <a:off x="792412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6833099" y="16565880"/>
            <a:ext cx="1746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ROK </a:t>
            </a:r>
          </a:p>
        </p:txBody>
      </p:sp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5617155" y="13485668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Employability &amp; Enterprise Skills</a:t>
            </a:r>
          </a:p>
          <a:p>
            <a:pPr algn="ctr"/>
            <a:r>
              <a:rPr lang="en-US" sz="1200" dirty="0"/>
              <a:t>Proud to be Me</a:t>
            </a:r>
          </a:p>
          <a:p>
            <a:pPr algn="ctr"/>
            <a:r>
              <a:rPr lang="en-US" sz="1200" dirty="0"/>
              <a:t>Careers and Aspirations</a:t>
            </a:r>
          </a:p>
          <a:p>
            <a:pPr algn="ctr"/>
            <a:r>
              <a:rPr lang="en-US" sz="1200" dirty="0"/>
              <a:t>Self-Esteem and the Media </a:t>
            </a:r>
          </a:p>
          <a:p>
            <a:pPr algn="ctr"/>
            <a:r>
              <a:rPr lang="en-US" sz="1200" dirty="0"/>
              <a:t>The Importance of Happiness</a:t>
            </a:r>
          </a:p>
          <a:p>
            <a:pPr algn="ctr"/>
            <a:r>
              <a:rPr lang="en-US" sz="1200" dirty="0"/>
              <a:t>What Makes Me Angry?</a:t>
            </a:r>
          </a:p>
          <a:p>
            <a:pPr algn="ctr"/>
            <a:r>
              <a:rPr lang="en-US" sz="1200" dirty="0"/>
              <a:t>Exploring Careers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403967" y="11221699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Health and Wellbeing</a:t>
            </a:r>
          </a:p>
          <a:p>
            <a:pPr algn="ctr"/>
            <a:r>
              <a:rPr lang="en-US" sz="1200" dirty="0"/>
              <a:t>What is Mental Health?</a:t>
            </a:r>
          </a:p>
          <a:p>
            <a:pPr algn="ctr"/>
            <a:r>
              <a:rPr lang="en-US" sz="1200" dirty="0"/>
              <a:t>Positive Body Image</a:t>
            </a:r>
          </a:p>
          <a:p>
            <a:pPr algn="ctr"/>
            <a:r>
              <a:rPr lang="en-US" sz="1200" dirty="0"/>
              <a:t>Child Abuse</a:t>
            </a:r>
          </a:p>
          <a:p>
            <a:pPr algn="ctr"/>
            <a:r>
              <a:rPr lang="en-US" sz="1200" dirty="0"/>
              <a:t>Types of Bullying</a:t>
            </a:r>
          </a:p>
          <a:p>
            <a:pPr algn="ctr"/>
            <a:r>
              <a:rPr lang="en-US" sz="1200" dirty="0"/>
              <a:t>Healthy Eating and Cholesterol</a:t>
            </a:r>
          </a:p>
          <a:p>
            <a:pPr algn="ctr"/>
            <a:r>
              <a:rPr lang="en-US" sz="1200" dirty="0"/>
              <a:t>Stress Management 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FC56B33-2179-C1C3-7559-BD9DD590DCA6}"/>
              </a:ext>
            </a:extLst>
          </p:cNvPr>
          <p:cNvGrpSpPr/>
          <p:nvPr/>
        </p:nvGrpSpPr>
        <p:grpSpPr>
          <a:xfrm>
            <a:off x="4329673" y="6928623"/>
            <a:ext cx="1047331" cy="519927"/>
            <a:chOff x="-2290202" y="7509648"/>
            <a:chExt cx="1223402" cy="607334"/>
          </a:xfrm>
        </p:grpSpPr>
        <p:pic>
          <p:nvPicPr>
            <p:cNvPr id="1044" name="Picture 20" descr="No Smoking Icon 2418934">
              <a:extLst>
                <a:ext uri="{FF2B5EF4-FFF2-40B4-BE49-F238E27FC236}">
                  <a16:creationId xmlns:a16="http://schemas.microsoft.com/office/drawing/2014/main" id="{70D5B903-CEC1-E047-8437-C3232C27E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74134" y="7509648"/>
              <a:ext cx="607334" cy="607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no glasses Icon 3339046">
              <a:extLst>
                <a:ext uri="{FF2B5EF4-FFF2-40B4-BE49-F238E27FC236}">
                  <a16:creationId xmlns:a16="http://schemas.microsoft.com/office/drawing/2014/main" id="{32D1626D-422C-0B45-8F02-F49152260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90202" y="7517869"/>
              <a:ext cx="587291" cy="587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6" name="Picture 32" descr="equality Icon 27531">
            <a:extLst>
              <a:ext uri="{FF2B5EF4-FFF2-40B4-BE49-F238E27FC236}">
                <a16:creationId xmlns:a16="http://schemas.microsoft.com/office/drawing/2014/main" id="{57B8A3C0-909B-6F4D-839E-2953A0A2D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231" y="5258280"/>
            <a:ext cx="630257" cy="6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1494250" y="2442914"/>
            <a:ext cx="2629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Desert Island - Living</a:t>
            </a:r>
          </a:p>
          <a:p>
            <a:pPr algn="ctr"/>
            <a:r>
              <a:rPr lang="en-US" sz="1200" dirty="0"/>
              <a:t>Desert Island - Building a Community </a:t>
            </a:r>
          </a:p>
          <a:p>
            <a:pPr algn="ctr"/>
            <a:r>
              <a:rPr lang="en-US" sz="1200" dirty="0"/>
              <a:t>Desert Island – Making Decisions</a:t>
            </a:r>
          </a:p>
          <a:p>
            <a:pPr algn="ctr"/>
            <a:r>
              <a:rPr lang="en-US" sz="1200" dirty="0"/>
              <a:t>Desert Island - Criminals Law &amp; Society</a:t>
            </a:r>
          </a:p>
          <a:p>
            <a:pPr algn="ctr"/>
            <a:r>
              <a:rPr lang="en-US" sz="1200" dirty="0"/>
              <a:t>How are Laws Made?</a:t>
            </a:r>
          </a:p>
          <a:p>
            <a:pPr algn="ctr"/>
            <a:r>
              <a:rPr lang="en-US" sz="1200" dirty="0"/>
              <a:t>Prisons, Reform &amp; Punishment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0FD42-037B-6357-648B-78A32E2E1B55}"/>
              </a:ext>
            </a:extLst>
          </p:cNvPr>
          <p:cNvGrpSpPr/>
          <p:nvPr/>
        </p:nvGrpSpPr>
        <p:grpSpPr>
          <a:xfrm>
            <a:off x="1294130" y="11181695"/>
            <a:ext cx="3069757" cy="1569660"/>
            <a:chOff x="1332230" y="6731615"/>
            <a:chExt cx="3069757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90FC8-4103-3AE9-6387-B9149C3440CC}"/>
                </a:ext>
              </a:extLst>
            </p:cNvPr>
            <p:cNvSpPr txBox="1"/>
            <p:nvPr/>
          </p:nvSpPr>
          <p:spPr>
            <a:xfrm rot="10800000">
              <a:off x="4069715" y="6731615"/>
              <a:ext cx="332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D6375F-7B11-84C5-1A5D-2947F791155F}"/>
                </a:ext>
              </a:extLst>
            </p:cNvPr>
            <p:cNvSpPr txBox="1"/>
            <p:nvPr/>
          </p:nvSpPr>
          <p:spPr>
            <a:xfrm>
              <a:off x="1332230" y="6757650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1B5FA8-FD7F-43C8-9905-D82FB951DB76}"/>
              </a:ext>
            </a:extLst>
          </p:cNvPr>
          <p:cNvGrpSpPr/>
          <p:nvPr/>
        </p:nvGrpSpPr>
        <p:grpSpPr>
          <a:xfrm>
            <a:off x="5533390" y="13459697"/>
            <a:ext cx="3024037" cy="1384995"/>
            <a:chOff x="5444490" y="4583032"/>
            <a:chExt cx="3024037" cy="13849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42462E-85BB-0AB7-EB95-076676937A09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7B62A7-876F-8604-79E0-AF0CA56D109D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8B43B9-D508-8C49-8BD2-78ACC3E4A9F2}"/>
              </a:ext>
            </a:extLst>
          </p:cNvPr>
          <p:cNvGrpSpPr/>
          <p:nvPr/>
        </p:nvGrpSpPr>
        <p:grpSpPr>
          <a:xfrm>
            <a:off x="5520690" y="4567157"/>
            <a:ext cx="3024037" cy="1384995"/>
            <a:chOff x="5444490" y="4583032"/>
            <a:chExt cx="3024037" cy="13849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B4D0397-3C22-3C7D-E305-B7D02DDA4418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EE2506-4034-DDAB-B98F-B9E0A853571E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6B1B29D-6F2E-356E-24F0-AEF7423F0DA6}"/>
              </a:ext>
            </a:extLst>
          </p:cNvPr>
          <p:cNvGrpSpPr/>
          <p:nvPr/>
        </p:nvGrpSpPr>
        <p:grpSpPr>
          <a:xfrm>
            <a:off x="1424218" y="4533901"/>
            <a:ext cx="1816145" cy="1538284"/>
            <a:chOff x="2986318" y="4533901"/>
            <a:chExt cx="1816145" cy="15382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687348-FA16-F4DB-CEB5-F2B047F290C3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47" name="Picture 46" descr="Diagram&#10;&#10;Description automatically generated">
                <a:extLst>
                  <a:ext uri="{FF2B5EF4-FFF2-40B4-BE49-F238E27FC236}">
                    <a16:creationId xmlns:a16="http://schemas.microsoft.com/office/drawing/2014/main" id="{6175F8B3-B163-EF93-AFB8-729A7A5EF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:a16="http://schemas.microsoft.com/office/drawing/2014/main" id="{9D5558C7-2CE4-3267-09A1-57EC34760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2F0D9C3-36E9-A8B2-EE32-CA01AAD57E2B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94FF3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EQUALITY &amp; DIVERSITY EXPLORED 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8D9EAB03-1813-6F36-91FE-C1E03BAA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5E756E-DC2F-16F7-5B49-E0E32A41F2CB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8210550" y="6731318"/>
            <a:chExt cx="1052512" cy="155162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E5CD0A-1F59-24E6-BAA7-F0E674C55CD3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56" name="Picture 55" descr="Diagram&#10;&#10;Description automatically generated">
                <a:extLst>
                  <a:ext uri="{FF2B5EF4-FFF2-40B4-BE49-F238E27FC236}">
                    <a16:creationId xmlns:a16="http://schemas.microsoft.com/office/drawing/2014/main" id="{D244E0AA-C143-2AFA-D377-87FCDE6EB8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54" name="Picture 53" descr="Diagram&#10;&#10;Description automatically generated">
                <a:extLst>
                  <a:ext uri="{FF2B5EF4-FFF2-40B4-BE49-F238E27FC236}">
                    <a16:creationId xmlns:a16="http://schemas.microsoft.com/office/drawing/2014/main" id="{4F01F481-1B08-CD8D-B617-525BD899D3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9ADA0-5059-4A96-45DB-5372C556EB18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1B35BC-9567-DE0C-A0F6-7222AEB08CDF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4133850" y="7691438"/>
            <a:chExt cx="1052512" cy="1551622"/>
          </a:xfrm>
        </p:grpSpPr>
        <p:pic>
          <p:nvPicPr>
            <p:cNvPr id="63" name="Picture 62" descr="Diagram&#10;&#10;Description automatically generated">
              <a:extLst>
                <a:ext uri="{FF2B5EF4-FFF2-40B4-BE49-F238E27FC236}">
                  <a16:creationId xmlns:a16="http://schemas.microsoft.com/office/drawing/2014/main" id="{83348D8D-00A9-C5C3-2EF5-8C8859D3F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64" name="Picture 63" descr="Diagram&#10;&#10;Description automatically generated">
              <a:extLst>
                <a:ext uri="{FF2B5EF4-FFF2-40B4-BE49-F238E27FC236}">
                  <a16:creationId xmlns:a16="http://schemas.microsoft.com/office/drawing/2014/main" id="{02E30926-C95E-F517-7442-278C1FBE2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334814" y="6902355"/>
              <a:ext cx="8363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KS3 </a:t>
              </a:r>
            </a:p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(year 2)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1436918" y="8930643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IDENTITY, RELATIONSHIPS &amp; SEX EDUCATION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14F39313-CBB6-A737-C9E4-C0935C3F5D26}"/>
              </a:ext>
            </a:extLst>
          </p:cNvPr>
          <p:cNvGrpSpPr/>
          <p:nvPr/>
        </p:nvGrpSpPr>
        <p:grpSpPr>
          <a:xfrm>
            <a:off x="1436918" y="13384214"/>
            <a:ext cx="1816145" cy="1538284"/>
            <a:chOff x="2999018" y="13384214"/>
            <a:chExt cx="1816145" cy="153828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F79F970-348E-4A2F-808F-87790D823281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42" name="Picture 141" descr="Diagram&#10;&#10;Description automatically generated">
                <a:extLst>
                  <a:ext uri="{FF2B5EF4-FFF2-40B4-BE49-F238E27FC236}">
                    <a16:creationId xmlns:a16="http://schemas.microsoft.com/office/drawing/2014/main" id="{68C03C01-1105-B63E-3F26-1E3599862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3" name="Picture 142" descr="Diagram&#10;&#10;Description automatically generated">
                <a:extLst>
                  <a:ext uri="{FF2B5EF4-FFF2-40B4-BE49-F238E27FC236}">
                    <a16:creationId xmlns:a16="http://schemas.microsoft.com/office/drawing/2014/main" id="{C904BDDD-31D4-6217-A95C-851F0CCE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2D115137-7D8D-4BDA-C631-31FEBDF89141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2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PROUD TO BE ME!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62" name="Picture 2" descr="Free vector vector set of blank traffic road signs">
              <a:extLst>
                <a:ext uri="{FF2B5EF4-FFF2-40B4-BE49-F238E27FC236}">
                  <a16:creationId xmlns:a16="http://schemas.microsoft.com/office/drawing/2014/main" id="{BEDA7EAB-EB03-FB54-06B3-495718A78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143488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F6ABB45-4357-9838-4CB4-65E3C69E2241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8210550" y="6731318"/>
            <a:chExt cx="1052512" cy="1551622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AA3B9C4-37F0-ADE7-053B-F42DA76B0D49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172" name="Picture 171" descr="Diagram&#10;&#10;Description automatically generated">
                <a:extLst>
                  <a:ext uri="{FF2B5EF4-FFF2-40B4-BE49-F238E27FC236}">
                    <a16:creationId xmlns:a16="http://schemas.microsoft.com/office/drawing/2014/main" id="{3839D5C1-4AFF-84B5-5A5C-67FED826A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173" name="Picture 172" descr="Diagram&#10;&#10;Description automatically generated">
                <a:extLst>
                  <a:ext uri="{FF2B5EF4-FFF2-40B4-BE49-F238E27FC236}">
                    <a16:creationId xmlns:a16="http://schemas.microsoft.com/office/drawing/2014/main" id="{73EF9A54-0DB7-8C3A-13FD-654C58161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6D8682D-8D73-443B-B70C-AA569EA9DF72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95D922A-C9D3-8E65-6F16-18A8464EACE2}"/>
              </a:ext>
            </a:extLst>
          </p:cNvPr>
          <p:cNvGrpSpPr/>
          <p:nvPr/>
        </p:nvGrpSpPr>
        <p:grpSpPr>
          <a:xfrm>
            <a:off x="6550028" y="6720841"/>
            <a:ext cx="1816145" cy="1538284"/>
            <a:chOff x="5114928" y="6720841"/>
            <a:chExt cx="1816145" cy="15382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0CE8FC-EFC5-EBD5-5631-E60087968989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89" name="Picture 88" descr="Diagram&#10;&#10;Description automatically generated">
                <a:extLst>
                  <a:ext uri="{FF2B5EF4-FFF2-40B4-BE49-F238E27FC236}">
                    <a16:creationId xmlns:a16="http://schemas.microsoft.com/office/drawing/2014/main" id="{6DD90318-9605-8D8C-11D8-97CC9C0E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0" name="Picture 89" descr="Diagram&#10;&#10;Description automatically generated">
                <a:extLst>
                  <a:ext uri="{FF2B5EF4-FFF2-40B4-BE49-F238E27FC236}">
                    <a16:creationId xmlns:a16="http://schemas.microsoft.com/office/drawing/2014/main" id="{7F2F2276-82B1-5F0F-7207-C0CE22A33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3FB93C4-52E6-8B1E-B560-CBB43CE66509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DANGEROUS SOCIETY ONLINE &amp; OFFLINE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91FDBCDC-E43A-9C7B-5626-DC3979181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7686672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6550028" y="11160128"/>
            <a:ext cx="1816145" cy="1538284"/>
            <a:chOff x="5114928" y="11160128"/>
            <a:chExt cx="1816145" cy="15382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114928" y="11160128"/>
              <a:ext cx="1816145" cy="1538284"/>
              <a:chOff x="7489780" y="6737471"/>
              <a:chExt cx="1954258" cy="1655267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11328753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PHYSICAL HEALTH &amp; MENTAL WELLBEING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12119606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34553D3-BC1C-C414-3F4C-52089B459E28}"/>
              </a:ext>
            </a:extLst>
          </p:cNvPr>
          <p:cNvGrpSpPr/>
          <p:nvPr/>
        </p:nvGrpSpPr>
        <p:grpSpPr>
          <a:xfrm>
            <a:off x="6550028" y="2314576"/>
            <a:ext cx="1816145" cy="1538284"/>
            <a:chOff x="5114928" y="2314576"/>
            <a:chExt cx="1816145" cy="153828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4C99E-78DE-9F90-B173-7A5892094AAD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92" name="Picture 91" descr="Diagram&#10;&#10;Description automatically generated">
                <a:extLst>
                  <a:ext uri="{FF2B5EF4-FFF2-40B4-BE49-F238E27FC236}">
                    <a16:creationId xmlns:a16="http://schemas.microsoft.com/office/drawing/2014/main" id="{89941768-8FD6-ED97-8730-3FD4C844A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453331B9-B464-6625-0712-ACEBA1878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24D5EDFD-7438-A945-40CB-BE488900F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LAW, CRIME &amp; SOCIETY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6" name="Picture 2" descr="Free vector vector set of blank traffic road signs">
              <a:extLst>
                <a:ext uri="{FF2B5EF4-FFF2-40B4-BE49-F238E27FC236}">
                  <a16:creationId xmlns:a16="http://schemas.microsoft.com/office/drawing/2014/main" id="{D6465F10-EA4B-0A63-F8D4-DD021F89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1F19953A-FE42-AA28-D70F-0054A5A499B0}"/>
              </a:ext>
            </a:extLst>
          </p:cNvPr>
          <p:cNvSpPr txBox="1"/>
          <p:nvPr/>
        </p:nvSpPr>
        <p:spPr>
          <a:xfrm rot="10800000">
            <a:off x="4031615" y="234719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B369EB3-8440-FDF8-DFBF-8B1FBF249A34}"/>
              </a:ext>
            </a:extLst>
          </p:cNvPr>
          <p:cNvSpPr txBox="1"/>
          <p:nvPr/>
        </p:nvSpPr>
        <p:spPr>
          <a:xfrm>
            <a:off x="1294130" y="2360620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F224872-2773-6CE1-E110-8D5C64620462}"/>
              </a:ext>
            </a:extLst>
          </p:cNvPr>
          <p:cNvGrpSpPr/>
          <p:nvPr/>
        </p:nvGrpSpPr>
        <p:grpSpPr>
          <a:xfrm>
            <a:off x="5210911" y="2770188"/>
            <a:ext cx="1274878" cy="1071562"/>
            <a:chOff x="7001611" y="2770188"/>
            <a:chExt cx="1274878" cy="1071562"/>
          </a:xfrm>
        </p:grpSpPr>
        <p:pic>
          <p:nvPicPr>
            <p:cNvPr id="183" name="Picture 182" descr="Diagram&#10;&#10;Description automatically generated">
              <a:extLst>
                <a:ext uri="{FF2B5EF4-FFF2-40B4-BE49-F238E27FC236}">
                  <a16:creationId xmlns:a16="http://schemas.microsoft.com/office/drawing/2014/main" id="{D5E57B9D-9591-15BA-2899-0E73813A0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182" name="Picture 181" descr="Diagram&#10;&#10;Description automatically generated">
              <a:extLst>
                <a:ext uri="{FF2B5EF4-FFF2-40B4-BE49-F238E27FC236}">
                  <a16:creationId xmlns:a16="http://schemas.microsoft.com/office/drawing/2014/main" id="{C1FB48F5-61BE-9A2D-AE23-613937E86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BBA6C4FD-F366-A996-2CEA-D79395F7A430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2A40ED6-23FB-100D-4692-15A0182A31B7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BRITISH VALUES</a:t>
              </a:r>
            </a:p>
          </p:txBody>
        </p:sp>
      </p:grpSp>
      <p:sp>
        <p:nvSpPr>
          <p:cNvPr id="1084" name="Rectangle: Rounded Corners 1083">
            <a:extLst>
              <a:ext uri="{FF2B5EF4-FFF2-40B4-BE49-F238E27FC236}">
                <a16:creationId xmlns:a16="http://schemas.microsoft.com/office/drawing/2014/main" id="{96828E95-C995-C25D-9FE9-6D664436F800}"/>
              </a:ext>
            </a:extLst>
          </p:cNvPr>
          <p:cNvSpPr/>
          <p:nvPr/>
        </p:nvSpPr>
        <p:spPr>
          <a:xfrm>
            <a:off x="3388860" y="509111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085" name="Rectangle: Rounded Corners 1084">
            <a:extLst>
              <a:ext uri="{FF2B5EF4-FFF2-40B4-BE49-F238E27FC236}">
                <a16:creationId xmlns:a16="http://schemas.microsoft.com/office/drawing/2014/main" id="{3C6DDCBC-6EE5-5F7E-D516-DF3BA79514A0}"/>
              </a:ext>
            </a:extLst>
          </p:cNvPr>
          <p:cNvSpPr/>
          <p:nvPr/>
        </p:nvSpPr>
        <p:spPr>
          <a:xfrm>
            <a:off x="3388860" y="5422107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EQUALITY</a:t>
            </a:r>
          </a:p>
        </p:txBody>
      </p:sp>
      <p:pic>
        <p:nvPicPr>
          <p:cNvPr id="196" name="Picture 195" descr="Diagram&#10;&#10;Description automatically generated">
            <a:extLst>
              <a:ext uri="{FF2B5EF4-FFF2-40B4-BE49-F238E27FC236}">
                <a16:creationId xmlns:a16="http://schemas.microsoft.com/office/drawing/2014/main" id="{56A6F3BB-9B8F-4ADB-4D87-390A405F0593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220508"/>
            <a:ext cx="1727200" cy="703262"/>
          </a:xfrm>
          <a:prstGeom prst="rect">
            <a:avLst/>
          </a:prstGeom>
        </p:spPr>
      </p:pic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DD3B60C9-E488-C2BE-A118-D94D828BF24E}"/>
              </a:ext>
            </a:extLst>
          </p:cNvPr>
          <p:cNvSpPr/>
          <p:nvPr/>
        </p:nvSpPr>
        <p:spPr>
          <a:xfrm>
            <a:off x="3388860" y="476091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8BF5004-429C-ED38-3C28-18D90877196E}"/>
              </a:ext>
            </a:extLst>
          </p:cNvPr>
          <p:cNvGrpSpPr/>
          <p:nvPr/>
        </p:nvGrpSpPr>
        <p:grpSpPr>
          <a:xfrm>
            <a:off x="5121275" y="6813550"/>
            <a:ext cx="1466850" cy="1485900"/>
            <a:chOff x="5121275" y="6813550"/>
            <a:chExt cx="1466850" cy="14859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3DF9A2B-1800-E5E9-51A0-FF7639DF28FF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191" name="Picture 190" descr="Diagram&#10;&#10;Description automatically generated">
                <a:extLst>
                  <a:ext uri="{FF2B5EF4-FFF2-40B4-BE49-F238E27FC236}">
                    <a16:creationId xmlns:a16="http://schemas.microsoft.com/office/drawing/2014/main" id="{EA958418-B958-BC75-2389-AA88C81DC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1024" name="Picture 1023" descr="Diagram&#10;&#10;Description automatically generated">
                <a:extLst>
                  <a:ext uri="{FF2B5EF4-FFF2-40B4-BE49-F238E27FC236}">
                    <a16:creationId xmlns:a16="http://schemas.microsoft.com/office/drawing/2014/main" id="{1E2256BD-B24A-AA43-51ED-DFE11564D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1027" name="Rectangle: Rounded Corners 1026">
              <a:extLst>
                <a:ext uri="{FF2B5EF4-FFF2-40B4-BE49-F238E27FC236}">
                  <a16:creationId xmlns:a16="http://schemas.microsoft.com/office/drawing/2014/main" id="{20045848-D862-6EE3-487A-2083A36AE701}"/>
                </a:ext>
              </a:extLst>
            </p:cNvPr>
            <p:cNvSpPr/>
            <p:nvPr/>
          </p:nvSpPr>
          <p:spPr>
            <a:xfrm>
              <a:off x="5182394" y="7671985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DRUGS EDUCATION</a:t>
              </a:r>
            </a:p>
          </p:txBody>
        </p:sp>
        <p:pic>
          <p:nvPicPr>
            <p:cNvPr id="203" name="Picture 202" descr="Diagram&#10;&#10;Description automatically generated">
              <a:extLst>
                <a:ext uri="{FF2B5EF4-FFF2-40B4-BE49-F238E27FC236}">
                  <a16:creationId xmlns:a16="http://schemas.microsoft.com/office/drawing/2014/main" id="{57D79A08-19CB-A191-BAFA-01808B83B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3ADBA8-5635-748A-4C33-22FB353FC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&amp; 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RSE</a:t>
              </a:r>
            </a:p>
          </p:txBody>
        </p:sp>
      </p:grp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373" y="8966200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3568247" y="8985250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6" name="Picture 235" descr="Diagram&#10;&#10;Description automatically generated">
            <a:extLst>
              <a:ext uri="{FF2B5EF4-FFF2-40B4-BE49-F238E27FC236}">
                <a16:creationId xmlns:a16="http://schemas.microsoft.com/office/drawing/2014/main" id="{8DCBA883-08DF-1538-B188-C16EA34112CA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2015788"/>
            <a:ext cx="1466850" cy="703262"/>
          </a:xfrm>
          <a:prstGeom prst="rect">
            <a:avLst/>
          </a:prstGeom>
        </p:spPr>
      </p:pic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1811000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5182394" y="1192450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726" y="11112500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5435600" y="11102975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5182394" y="1224835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197" name="Picture 196" descr="Diagram&#10;&#10;Description automatically generated">
            <a:extLst>
              <a:ext uri="{FF2B5EF4-FFF2-40B4-BE49-F238E27FC236}">
                <a16:creationId xmlns:a16="http://schemas.microsoft.com/office/drawing/2014/main" id="{CE709BA3-743A-4C2A-ED22-AA1346F2420E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073188"/>
            <a:ext cx="1727200" cy="634682"/>
          </a:xfrm>
          <a:prstGeom prst="rect">
            <a:avLst/>
          </a:prstGeom>
        </p:spPr>
      </p:pic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8AD6B8F5-F616-6F81-4443-611F6EDC00A9}"/>
              </a:ext>
            </a:extLst>
          </p:cNvPr>
          <p:cNvSpPr/>
          <p:nvPr/>
        </p:nvSpPr>
        <p:spPr>
          <a:xfrm>
            <a:off x="3214884" y="14115733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SMSC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67006468-D0D9-A65F-825C-AB2237F47E5D}"/>
              </a:ext>
            </a:extLst>
          </p:cNvPr>
          <p:cNvSpPr/>
          <p:nvPr/>
        </p:nvSpPr>
        <p:spPr>
          <a:xfrm>
            <a:off x="3214884" y="14446727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CAREERS</a:t>
            </a:r>
          </a:p>
        </p:txBody>
      </p:sp>
      <p:pic>
        <p:nvPicPr>
          <p:cNvPr id="239" name="Picture 238" descr="Diagram&#10;&#10;Description automatically generated">
            <a:extLst>
              <a:ext uri="{FF2B5EF4-FFF2-40B4-BE49-F238E27FC236}">
                <a16:creationId xmlns:a16="http://schemas.microsoft.com/office/drawing/2014/main" id="{32D17425-6094-FD98-9365-94F7B6696D2A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13" y="13338608"/>
            <a:ext cx="849312" cy="739342"/>
          </a:xfrm>
          <a:prstGeom prst="rect">
            <a:avLst/>
          </a:prstGeom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1594A595-DC91-875A-216B-55E960FF565D}"/>
              </a:ext>
            </a:extLst>
          </p:cNvPr>
          <p:cNvSpPr/>
          <p:nvPr/>
        </p:nvSpPr>
        <p:spPr>
          <a:xfrm>
            <a:off x="3592314" y="13346114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GATSBY BENCHMARKS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- CAREERS -</a:t>
            </a:r>
          </a:p>
        </p:txBody>
      </p:sp>
      <p:pic>
        <p:nvPicPr>
          <p:cNvPr id="254" name="Picture 4">
            <a:extLst>
              <a:ext uri="{FF2B5EF4-FFF2-40B4-BE49-F238E27FC236}">
                <a16:creationId xmlns:a16="http://schemas.microsoft.com/office/drawing/2014/main" id="{0B34310E-2399-7D1B-769C-998A10E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2" y="3479974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" name="Picture 6">
            <a:extLst>
              <a:ext uri="{FF2B5EF4-FFF2-40B4-BE49-F238E27FC236}">
                <a16:creationId xmlns:a16="http://schemas.microsoft.com/office/drawing/2014/main" id="{9A79E55A-B4C9-6821-D34E-021455D8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026" y="5688937"/>
            <a:ext cx="454620" cy="1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21" y="10096040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" name="Picture 10">
            <a:extLst>
              <a:ext uri="{FF2B5EF4-FFF2-40B4-BE49-F238E27FC236}">
                <a16:creationId xmlns:a16="http://schemas.microsoft.com/office/drawing/2014/main" id="{7BF3F69E-CDCE-D1A2-4EB6-B0AF3846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431" y="7889130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6" y="12322918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" name="Picture 14">
            <a:extLst>
              <a:ext uri="{FF2B5EF4-FFF2-40B4-BE49-F238E27FC236}">
                <a16:creationId xmlns:a16="http://schemas.microsoft.com/office/drawing/2014/main" id="{BFFE6FCB-6B3A-ABC0-5673-BD5D961D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118" y="14552274"/>
            <a:ext cx="454620" cy="1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NEXT YEAR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CFL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hq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4345" y="6024894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hq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hqprint"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64" cstate="hqprint">
            <a:extLst>
              <a:ext uri="{BEBA8EAE-BF5A-486C-A8C5-ECC9F3942E4B}">
                <a14:imgProps xmlns:a14="http://schemas.microsoft.com/office/drawing/2010/main">
                  <a14:imgLayer r:embed="rId65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66" cstate="hqprint">
            <a:extLst>
              <a:ext uri="{BEBA8EAE-BF5A-486C-A8C5-ECC9F3942E4B}">
                <a14:imgProps xmlns:a14="http://schemas.microsoft.com/office/drawing/2010/main">
                  <a14:imgLayer r:embed="rId67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68" cstate="hqprint">
            <a:extLst>
              <a:ext uri="{BEBA8EAE-BF5A-486C-A8C5-ECC9F3942E4B}">
                <a14:imgProps xmlns:a14="http://schemas.microsoft.com/office/drawing/2010/main">
                  <a14:imgLayer r:embed="rId69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2" descr="career Icon 985958">
            <a:extLst>
              <a:ext uri="{FF2B5EF4-FFF2-40B4-BE49-F238E27FC236}">
                <a16:creationId xmlns:a16="http://schemas.microsoft.com/office/drawing/2014/main" id="{8EC2F303-9450-BCAD-5997-0065BBF90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69" y="14202737"/>
            <a:ext cx="625802" cy="6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elf esteem Icon 561854">
            <a:extLst>
              <a:ext uri="{FF2B5EF4-FFF2-40B4-BE49-F238E27FC236}">
                <a16:creationId xmlns:a16="http://schemas.microsoft.com/office/drawing/2014/main" id="{93D70657-1223-F39E-518A-4F6B58C2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765" y="13412248"/>
            <a:ext cx="704508" cy="70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protecting brain Icon 2022290">
            <a:extLst>
              <a:ext uri="{FF2B5EF4-FFF2-40B4-BE49-F238E27FC236}">
                <a16:creationId xmlns:a16="http://schemas.microsoft.com/office/drawing/2014/main" id="{62F4AF46-A62D-1C46-5FA8-A87C8C70D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28" y="11871743"/>
            <a:ext cx="732592" cy="73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Health Icon 2339047">
            <a:extLst>
              <a:ext uri="{FF2B5EF4-FFF2-40B4-BE49-F238E27FC236}">
                <a16:creationId xmlns:a16="http://schemas.microsoft.com/office/drawing/2014/main" id="{D0F5D104-490E-A20A-6116-D3D3CBE77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87" y="11139151"/>
            <a:ext cx="732592" cy="73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Love Icon 2162378">
            <a:extLst>
              <a:ext uri="{FF2B5EF4-FFF2-40B4-BE49-F238E27FC236}">
                <a16:creationId xmlns:a16="http://schemas.microsoft.com/office/drawing/2014/main" id="{FBDDCFE6-E2F2-18D0-6438-9495700AF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25" y="9681089"/>
            <a:ext cx="741380" cy="74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8" descr="contraceptive pills Icon 2973708">
            <a:extLst>
              <a:ext uri="{FF2B5EF4-FFF2-40B4-BE49-F238E27FC236}">
                <a16:creationId xmlns:a16="http://schemas.microsoft.com/office/drawing/2014/main" id="{F4E7F6CC-AB89-DD79-36BA-18763D265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86" y="8966407"/>
            <a:ext cx="625802" cy="6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: Rounded Corners 1026">
            <a:extLst>
              <a:ext uri="{FF2B5EF4-FFF2-40B4-BE49-F238E27FC236}">
                <a16:creationId xmlns:a16="http://schemas.microsoft.com/office/drawing/2014/main" id="{6C5D21CE-08CA-AEF0-0C4B-42245DB8765E}"/>
              </a:ext>
            </a:extLst>
          </p:cNvPr>
          <p:cNvSpPr/>
          <p:nvPr/>
        </p:nvSpPr>
        <p:spPr>
          <a:xfrm>
            <a:off x="5195070" y="7949423"/>
            <a:ext cx="1342232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GANGS</a:t>
            </a:r>
          </a:p>
        </p:txBody>
      </p:sp>
      <p:pic>
        <p:nvPicPr>
          <p:cNvPr id="55" name="Picture 8" descr="Drug Icon 2653984">
            <a:extLst>
              <a:ext uri="{FF2B5EF4-FFF2-40B4-BE49-F238E27FC236}">
                <a16:creationId xmlns:a16="http://schemas.microsoft.com/office/drawing/2014/main" id="{C60DE75D-2EB1-2E9D-3822-068B1A41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294" y="7479214"/>
            <a:ext cx="625802" cy="62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6" descr="Lesbian Icon 651602">
            <a:extLst>
              <a:ext uri="{FF2B5EF4-FFF2-40B4-BE49-F238E27FC236}">
                <a16:creationId xmlns:a16="http://schemas.microsoft.com/office/drawing/2014/main" id="{2970FAE2-C11A-BA5D-6232-1576C4EA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72" y="4926328"/>
            <a:ext cx="545302" cy="5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8" descr="Gay Icon 651583">
            <a:extLst>
              <a:ext uri="{FF2B5EF4-FFF2-40B4-BE49-F238E27FC236}">
                <a16:creationId xmlns:a16="http://schemas.microsoft.com/office/drawing/2014/main" id="{C9E21B1E-7C90-B181-10CE-3B263975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687" y="4522806"/>
            <a:ext cx="556381" cy="5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8" descr="crime scene Icon 2927624">
            <a:extLst>
              <a:ext uri="{FF2B5EF4-FFF2-40B4-BE49-F238E27FC236}">
                <a16:creationId xmlns:a16="http://schemas.microsoft.com/office/drawing/2014/main" id="{1E3E39EC-A957-DE42-D1D3-189FA111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11" y="3079953"/>
            <a:ext cx="686361" cy="68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50" descr="Law Icon 2788726">
            <a:extLst>
              <a:ext uri="{FF2B5EF4-FFF2-40B4-BE49-F238E27FC236}">
                <a16:creationId xmlns:a16="http://schemas.microsoft.com/office/drawing/2014/main" id="{43EB19A4-33D1-025F-9D65-AD4E4C586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52" y="2395788"/>
            <a:ext cx="613912" cy="61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TextBox 213">
            <a:extLst>
              <a:ext uri="{FF2B5EF4-FFF2-40B4-BE49-F238E27FC236}">
                <a16:creationId xmlns:a16="http://schemas.microsoft.com/office/drawing/2014/main" id="{CCECABB1-E5FF-4181-863F-CC00A5130364}"/>
              </a:ext>
            </a:extLst>
          </p:cNvPr>
          <p:cNvSpPr txBox="1"/>
          <p:nvPr/>
        </p:nvSpPr>
        <p:spPr>
          <a:xfrm>
            <a:off x="8510652" y="2435111"/>
            <a:ext cx="836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KS3 </a:t>
            </a:r>
          </a:p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(year 2)</a:t>
            </a:r>
            <a:endParaRPr lang="en-US" sz="28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1F52627-67E6-459E-B53F-85D5A52F0042}"/>
              </a:ext>
            </a:extLst>
          </p:cNvPr>
          <p:cNvSpPr txBox="1"/>
          <p:nvPr/>
        </p:nvSpPr>
        <p:spPr>
          <a:xfrm>
            <a:off x="8508964" y="6909518"/>
            <a:ext cx="836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KS3 </a:t>
            </a:r>
          </a:p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(year 2)</a:t>
            </a:r>
            <a:endParaRPr lang="en-US" sz="28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8A3AE89-A1EA-4C56-BFF9-55ECC8BD9A2C}"/>
              </a:ext>
            </a:extLst>
      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351822" y="9068880"/>
            <a:ext cx="932769" cy="713294"/>
          </a:xfrm>
          <a:prstGeom prst="rect">
            <a:avLst/>
          </a:prstGeom>
        </p:spPr>
      </p:pic>
      <p:sp>
        <p:nvSpPr>
          <p:cNvPr id="216" name="TextBox 215">
            <a:extLst>
              <a:ext uri="{FF2B5EF4-FFF2-40B4-BE49-F238E27FC236}">
                <a16:creationId xmlns:a16="http://schemas.microsoft.com/office/drawing/2014/main" id="{86A4063A-9980-4927-B091-723E3ED16007}"/>
              </a:ext>
            </a:extLst>
          </p:cNvPr>
          <p:cNvSpPr txBox="1"/>
          <p:nvPr/>
        </p:nvSpPr>
        <p:spPr>
          <a:xfrm>
            <a:off x="8506227" y="11259732"/>
            <a:ext cx="836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KS3 </a:t>
            </a:r>
          </a:p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(year 2)</a:t>
            </a:r>
            <a:endParaRPr lang="en-US" sz="28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CBD1FED3-760F-4E2B-B02A-03ABEEEBCC3B}"/>
              </a:ext>
            </a:extLst>
          </p:cNvPr>
          <p:cNvSpPr txBox="1"/>
          <p:nvPr/>
        </p:nvSpPr>
        <p:spPr>
          <a:xfrm>
            <a:off x="366810" y="13502948"/>
            <a:ext cx="836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KS3 </a:t>
            </a:r>
          </a:p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(year 2)</a:t>
            </a:r>
            <a:endParaRPr lang="en-US" sz="28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B0BF205F-52A8-4E3A-971F-3D031016F3E7}"/>
              </a:ext>
            </a:extLst>
          </p:cNvPr>
          <p:cNvGrpSpPr/>
          <p:nvPr/>
        </p:nvGrpSpPr>
        <p:grpSpPr>
          <a:xfrm>
            <a:off x="515296" y="596195"/>
            <a:ext cx="1607831" cy="314679"/>
            <a:chOff x="6605419" y="576126"/>
            <a:chExt cx="1607831" cy="314679"/>
          </a:xfrm>
        </p:grpSpPr>
        <p:sp>
          <p:nvSpPr>
            <p:cNvPr id="221" name="6-Point Star 79">
              <a:extLst>
                <a:ext uri="{FF2B5EF4-FFF2-40B4-BE49-F238E27FC236}">
                  <a16:creationId xmlns:a16="http://schemas.microsoft.com/office/drawing/2014/main" id="{281A04E1-2356-41E4-BE11-63CF576173E9}"/>
                </a:ext>
              </a:extLst>
            </p:cNvPr>
            <p:cNvSpPr/>
            <p:nvPr/>
          </p:nvSpPr>
          <p:spPr>
            <a:xfrm>
              <a:off x="6605419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6-Point Star 79">
              <a:extLst>
                <a:ext uri="{FF2B5EF4-FFF2-40B4-BE49-F238E27FC236}">
                  <a16:creationId xmlns:a16="http://schemas.microsoft.com/office/drawing/2014/main" id="{E3AA66D0-71B6-4EEA-9552-F0FE97EA23F2}"/>
                </a:ext>
              </a:extLst>
            </p:cNvPr>
            <p:cNvSpPr/>
            <p:nvPr/>
          </p:nvSpPr>
          <p:spPr>
            <a:xfrm>
              <a:off x="6935095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6-Point Star 79">
              <a:extLst>
                <a:ext uri="{FF2B5EF4-FFF2-40B4-BE49-F238E27FC236}">
                  <a16:creationId xmlns:a16="http://schemas.microsoft.com/office/drawing/2014/main" id="{00B90E8D-6F71-4EFC-A3F0-672D14D368E7}"/>
                </a:ext>
              </a:extLst>
            </p:cNvPr>
            <p:cNvSpPr/>
            <p:nvPr/>
          </p:nvSpPr>
          <p:spPr>
            <a:xfrm>
              <a:off x="726477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6-Point Star 79">
              <a:extLst>
                <a:ext uri="{FF2B5EF4-FFF2-40B4-BE49-F238E27FC236}">
                  <a16:creationId xmlns:a16="http://schemas.microsoft.com/office/drawing/2014/main" id="{7FA41ED4-FF03-4571-BFBE-8ADEF64C3186}"/>
                </a:ext>
              </a:extLst>
            </p:cNvPr>
            <p:cNvSpPr/>
            <p:nvPr/>
          </p:nvSpPr>
          <p:spPr>
            <a:xfrm>
              <a:off x="7594447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1" name="6-Point Star 79">
              <a:extLst>
                <a:ext uri="{FF2B5EF4-FFF2-40B4-BE49-F238E27FC236}">
                  <a16:creationId xmlns:a16="http://schemas.microsoft.com/office/drawing/2014/main" id="{0B41C32D-2FD8-4C2F-8C03-F5A24387A980}"/>
                </a:ext>
              </a:extLst>
            </p:cNvPr>
            <p:cNvSpPr/>
            <p:nvPr/>
          </p:nvSpPr>
          <p:spPr>
            <a:xfrm>
              <a:off x="7924121" y="576126"/>
              <a:ext cx="289129" cy="314679"/>
            </a:xfrm>
            <a:prstGeom prst="star6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2" name="Picture 231">
            <a:extLst>
              <a:ext uri="{FF2B5EF4-FFF2-40B4-BE49-F238E27FC236}">
                <a16:creationId xmlns:a16="http://schemas.microsoft.com/office/drawing/2014/main" id="{7A1D7FA8-F98D-4FF0-93C7-91C487B20802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73" y="1681686"/>
            <a:ext cx="2232728" cy="5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0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96463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82174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3388860" y="9870282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10CCEF-50BA-FA71-CB21-E0DCD3A16A4E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8210550" y="6731318"/>
            <a:chExt cx="1052512" cy="155162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C6EBF-0F13-AD57-E362-33E6839D2C9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0" name="Picture 69" descr="Diagram&#10;&#10;Description automatically generated">
                <a:extLst>
                  <a:ext uri="{FF2B5EF4-FFF2-40B4-BE49-F238E27FC236}">
                    <a16:creationId xmlns:a16="http://schemas.microsoft.com/office/drawing/2014/main" id="{C6215B61-3A79-E6E9-2887-5FEE51D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1" name="Picture 70" descr="Diagram&#10;&#10;Description automatically generated">
                <a:extLst>
                  <a:ext uri="{FF2B5EF4-FFF2-40B4-BE49-F238E27FC236}">
                    <a16:creationId xmlns:a16="http://schemas.microsoft.com/office/drawing/2014/main" id="{441689EE-5B45-5AB6-89BD-3F43F8B143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9F6E52-65CD-79D4-1150-0FA0641388C0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5643637" y="9005333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Sexual Consent and the Law</a:t>
            </a:r>
          </a:p>
          <a:p>
            <a:pPr algn="ctr"/>
            <a:r>
              <a:rPr lang="en-US" sz="1200" dirty="0"/>
              <a:t>FGM and the Law </a:t>
            </a:r>
          </a:p>
          <a:p>
            <a:pPr algn="ctr"/>
            <a:r>
              <a:rPr lang="en-US" sz="1200" dirty="0"/>
              <a:t>Relationships and Partners </a:t>
            </a:r>
          </a:p>
          <a:p>
            <a:pPr algn="ctr"/>
            <a:r>
              <a:rPr lang="en-US" sz="1200" dirty="0"/>
              <a:t>Domestic Abuse and Domestic Violence</a:t>
            </a:r>
          </a:p>
          <a:p>
            <a:pPr algn="ctr"/>
            <a:r>
              <a:rPr lang="en-US" sz="1200" dirty="0"/>
              <a:t>Why Have Sex?</a:t>
            </a:r>
          </a:p>
          <a:p>
            <a:pPr algn="ctr"/>
            <a:r>
              <a:rPr lang="en-US" sz="1200" dirty="0"/>
              <a:t>Delaying Sexual Activity </a:t>
            </a:r>
          </a:p>
          <a:p>
            <a:pPr algn="ctr"/>
            <a:r>
              <a:rPr lang="en-US" sz="1200" dirty="0"/>
              <a:t>Sexual Harassment and Stalking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448980-1ED9-6C44-2572-A996CB9FB8A9}"/>
              </a:ext>
            </a:extLst>
          </p:cNvPr>
          <p:cNvGrpSpPr/>
          <p:nvPr/>
        </p:nvGrpSpPr>
        <p:grpSpPr>
          <a:xfrm>
            <a:off x="5533390" y="9012157"/>
            <a:ext cx="3024037" cy="1384995"/>
            <a:chOff x="5444490" y="4583032"/>
            <a:chExt cx="3024037" cy="138499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DDC0E6-B8C1-BC23-E31E-B91EB6585287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BBC537-BAC1-D599-EEF9-D3166D30CCB5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1403967" y="6803558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is a Drug?</a:t>
            </a:r>
          </a:p>
          <a:p>
            <a:pPr algn="ctr"/>
            <a:r>
              <a:rPr lang="en-US" sz="1200" dirty="0"/>
              <a:t>Different Types of Addictions</a:t>
            </a:r>
          </a:p>
          <a:p>
            <a:pPr algn="ctr"/>
            <a:r>
              <a:rPr lang="en-US" sz="1200" dirty="0"/>
              <a:t>Cannabis Products</a:t>
            </a:r>
          </a:p>
          <a:p>
            <a:pPr algn="ctr"/>
            <a:r>
              <a:rPr lang="en-US" sz="1200" dirty="0"/>
              <a:t>Drug Classifications</a:t>
            </a:r>
          </a:p>
          <a:p>
            <a:pPr algn="ctr"/>
            <a:r>
              <a:rPr lang="en-US" sz="1200" dirty="0"/>
              <a:t>Party Drugs &amp; Illegal Drugs</a:t>
            </a:r>
          </a:p>
          <a:p>
            <a:pPr algn="ctr"/>
            <a:r>
              <a:rPr lang="en-US" sz="1200" dirty="0"/>
              <a:t>The War on Drugs</a:t>
            </a:r>
          </a:p>
          <a:p>
            <a:pPr algn="ctr"/>
            <a:r>
              <a:rPr lang="en-US" sz="1200" dirty="0"/>
              <a:t>Volatile Substance Abuse 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5610229" y="4555406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are STIs?</a:t>
            </a:r>
          </a:p>
          <a:p>
            <a:pPr algn="ctr"/>
            <a:r>
              <a:rPr lang="en-US" sz="1200" dirty="0"/>
              <a:t>Treating STIs and the Clinic</a:t>
            </a:r>
          </a:p>
          <a:p>
            <a:pPr algn="ctr"/>
            <a:r>
              <a:rPr lang="en-US" sz="1200" dirty="0"/>
              <a:t>Contraception Explored</a:t>
            </a:r>
          </a:p>
          <a:p>
            <a:pPr algn="ctr"/>
            <a:r>
              <a:rPr lang="en-US" sz="1200" dirty="0"/>
              <a:t>Contraception - Condoms </a:t>
            </a:r>
          </a:p>
          <a:p>
            <a:pPr algn="ctr"/>
            <a:r>
              <a:rPr lang="en-US" sz="1200" dirty="0"/>
              <a:t>Contraception Explored Further</a:t>
            </a:r>
          </a:p>
          <a:p>
            <a:pPr algn="ctr"/>
            <a:r>
              <a:rPr lang="en-US" sz="1200" dirty="0"/>
              <a:t>HIV and AIDS </a:t>
            </a:r>
          </a:p>
          <a:p>
            <a:pPr algn="ctr"/>
            <a:r>
              <a:rPr lang="en-US" sz="1200" dirty="0"/>
              <a:t>HIV and AIDS Prejudice and Discrimination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50350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288924" y="320150"/>
            <a:ext cx="9105675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CFL Learning Journey </a:t>
            </a:r>
          </a:p>
          <a:p>
            <a:pPr algn="ctr"/>
            <a:r>
              <a:rPr lang="en-GB" sz="2400" b="1" u="sng" dirty="0"/>
              <a:t>Beacon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  <a:endParaRPr lang="en-US" sz="1400" b="1" dirty="0">
              <a:solidFill>
                <a:srgbClr val="FFC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  <a:endParaRPr lang="en-US" sz="1400" b="1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  <a:endParaRPr lang="en-US" sz="1400" b="1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  <a:endParaRPr lang="en-US" sz="1400" b="1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  <a:endParaRPr lang="en-US" sz="1400" b="1" dirty="0">
              <a:solidFill>
                <a:srgbClr val="92D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515612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845288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217496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504640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83431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605419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6935095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26477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594447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792412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6923582" y="16511724"/>
            <a:ext cx="174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ROK</a:t>
            </a:r>
          </a:p>
          <a:p>
            <a:r>
              <a:rPr lang="en-US" sz="1200" dirty="0"/>
              <a:t> </a:t>
            </a:r>
          </a:p>
        </p:txBody>
      </p:sp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5617155" y="13450358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 Failure to Success</a:t>
            </a:r>
          </a:p>
          <a:p>
            <a:pPr algn="ctr"/>
            <a:r>
              <a:rPr lang="en-US" sz="1200" dirty="0"/>
              <a:t>Assertiveness</a:t>
            </a:r>
          </a:p>
          <a:p>
            <a:pPr algn="ctr"/>
            <a:r>
              <a:rPr lang="en-US" sz="1200" dirty="0"/>
              <a:t>First Aid </a:t>
            </a:r>
          </a:p>
          <a:p>
            <a:pPr algn="ctr"/>
            <a:r>
              <a:rPr lang="en-US" sz="1200" dirty="0"/>
              <a:t>Saving and Managing Money</a:t>
            </a:r>
          </a:p>
          <a:p>
            <a:pPr algn="ctr"/>
            <a:r>
              <a:rPr lang="en-US" sz="1200" dirty="0"/>
              <a:t>Labour Market Information</a:t>
            </a:r>
          </a:p>
          <a:p>
            <a:pPr algn="ctr"/>
            <a:r>
              <a:rPr lang="en-US" sz="1200" dirty="0"/>
              <a:t>Finance, Budgeting and Employment </a:t>
            </a:r>
          </a:p>
          <a:p>
            <a:pPr algn="ctr"/>
            <a:r>
              <a:rPr lang="en-US" sz="1200" dirty="0"/>
              <a:t>Social Media &amp; Online Stress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403967" y="11196113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How Self-Esteem Changes </a:t>
            </a:r>
          </a:p>
          <a:p>
            <a:pPr algn="ctr"/>
            <a:r>
              <a:rPr lang="en-US" sz="1200" dirty="0"/>
              <a:t>What is a Penis?</a:t>
            </a:r>
          </a:p>
          <a:p>
            <a:pPr algn="ctr"/>
            <a:r>
              <a:rPr lang="en-US" sz="1200" dirty="0"/>
              <a:t>What is a Vulva?</a:t>
            </a:r>
          </a:p>
          <a:p>
            <a:pPr algn="ctr"/>
            <a:r>
              <a:rPr lang="en-US" sz="1200" dirty="0"/>
              <a:t>Bullying in all its forms</a:t>
            </a:r>
          </a:p>
          <a:p>
            <a:pPr algn="ctr"/>
            <a:r>
              <a:rPr lang="en-US" sz="1200" dirty="0"/>
              <a:t>Dealing with Grief and Loss </a:t>
            </a:r>
          </a:p>
          <a:p>
            <a:pPr algn="ctr"/>
            <a:r>
              <a:rPr lang="en-US" sz="1200" dirty="0"/>
              <a:t>Media and Airbrushing </a:t>
            </a:r>
          </a:p>
          <a:p>
            <a:pPr algn="ctr"/>
            <a:r>
              <a:rPr lang="en-US" sz="1200" dirty="0"/>
              <a:t>Cancer Prevention and Healthy Lifestyles</a:t>
            </a:r>
          </a:p>
          <a:p>
            <a:pPr algn="ctr"/>
            <a:endParaRPr lang="en-US" sz="1200" dirty="0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1621844" y="2367517"/>
            <a:ext cx="2454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Conspiracies Theories &amp; Narratives</a:t>
            </a:r>
          </a:p>
          <a:p>
            <a:pPr algn="ctr"/>
            <a:r>
              <a:rPr lang="en-US" sz="1200" dirty="0"/>
              <a:t>Forms of Extremism</a:t>
            </a:r>
          </a:p>
          <a:p>
            <a:pPr algn="ctr"/>
            <a:r>
              <a:rPr lang="en-US" sz="1200" dirty="0"/>
              <a:t>What is Terrorism?</a:t>
            </a:r>
          </a:p>
          <a:p>
            <a:pPr algn="ctr"/>
            <a:r>
              <a:rPr lang="en-US" sz="1200" dirty="0"/>
              <a:t>War &amp; Conflict</a:t>
            </a:r>
          </a:p>
          <a:p>
            <a:pPr algn="ctr"/>
            <a:r>
              <a:rPr lang="en-US" sz="1200" dirty="0"/>
              <a:t>The Radicalisation Process</a:t>
            </a:r>
          </a:p>
          <a:p>
            <a:pPr algn="ctr"/>
            <a:r>
              <a:rPr lang="en-US" sz="1200" dirty="0"/>
              <a:t>How Does Counter Terrorism Work?</a:t>
            </a:r>
          </a:p>
          <a:p>
            <a:pPr algn="ctr"/>
            <a:r>
              <a:rPr lang="en-US" sz="1200" dirty="0"/>
              <a:t>Antisemitism in the UK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0FD42-037B-6357-648B-78A32E2E1B55}"/>
              </a:ext>
            </a:extLst>
          </p:cNvPr>
          <p:cNvGrpSpPr/>
          <p:nvPr/>
        </p:nvGrpSpPr>
        <p:grpSpPr>
          <a:xfrm>
            <a:off x="1294130" y="11171823"/>
            <a:ext cx="3056693" cy="1596127"/>
            <a:chOff x="1332230" y="6781770"/>
            <a:chExt cx="3056693" cy="15961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90FC8-4103-3AE9-6387-B9149C3440CC}"/>
                </a:ext>
              </a:extLst>
            </p:cNvPr>
            <p:cNvSpPr txBox="1"/>
            <p:nvPr/>
          </p:nvSpPr>
          <p:spPr>
            <a:xfrm rot="10800000">
              <a:off x="4056651" y="6781770"/>
              <a:ext cx="332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D6375F-7B11-84C5-1A5D-2947F791155F}"/>
                </a:ext>
              </a:extLst>
            </p:cNvPr>
            <p:cNvSpPr txBox="1"/>
            <p:nvPr/>
          </p:nvSpPr>
          <p:spPr>
            <a:xfrm>
              <a:off x="1332230" y="6808237"/>
              <a:ext cx="332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algn="r"/>
              <a:r>
                <a:rPr lang="en-US" sz="1200" dirty="0"/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1B5FA8-FD7F-43C8-9905-D82FB951DB76}"/>
              </a:ext>
            </a:extLst>
          </p:cNvPr>
          <p:cNvGrpSpPr/>
          <p:nvPr/>
        </p:nvGrpSpPr>
        <p:grpSpPr>
          <a:xfrm>
            <a:off x="5533390" y="13459697"/>
            <a:ext cx="3024037" cy="1384995"/>
            <a:chOff x="5444490" y="4583032"/>
            <a:chExt cx="3024037" cy="13849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42462E-85BB-0AB7-EB95-076676937A09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7B62A7-876F-8604-79E0-AF0CA56D109D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8B43B9-D508-8C49-8BD2-78ACC3E4A9F2}"/>
              </a:ext>
            </a:extLst>
          </p:cNvPr>
          <p:cNvGrpSpPr/>
          <p:nvPr/>
        </p:nvGrpSpPr>
        <p:grpSpPr>
          <a:xfrm>
            <a:off x="5478318" y="4553033"/>
            <a:ext cx="3105250" cy="1384995"/>
            <a:chOff x="5402118" y="4583032"/>
            <a:chExt cx="3105250" cy="13849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B4D0397-3C22-3C7D-E305-B7D02DDA4418}"/>
                </a:ext>
              </a:extLst>
            </p:cNvPr>
            <p:cNvSpPr txBox="1"/>
            <p:nvPr/>
          </p:nvSpPr>
          <p:spPr>
            <a:xfrm rot="10800000">
              <a:off x="8175096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EE2506-4034-DDAB-B98F-B9E0A853571E}"/>
                </a:ext>
              </a:extLst>
            </p:cNvPr>
            <p:cNvSpPr txBox="1"/>
            <p:nvPr/>
          </p:nvSpPr>
          <p:spPr>
            <a:xfrm>
              <a:off x="5402118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6B1B29D-6F2E-356E-24F0-AEF7423F0DA6}"/>
              </a:ext>
            </a:extLst>
          </p:cNvPr>
          <p:cNvGrpSpPr/>
          <p:nvPr/>
        </p:nvGrpSpPr>
        <p:grpSpPr>
          <a:xfrm>
            <a:off x="1424218" y="4533901"/>
            <a:ext cx="1816145" cy="1538284"/>
            <a:chOff x="2986318" y="4533901"/>
            <a:chExt cx="1816145" cy="15382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687348-FA16-F4DB-CEB5-F2B047F290C3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47" name="Picture 46" descr="Diagram&#10;&#10;Description automatically generated">
                <a:extLst>
                  <a:ext uri="{FF2B5EF4-FFF2-40B4-BE49-F238E27FC236}">
                    <a16:creationId xmlns:a16="http://schemas.microsoft.com/office/drawing/2014/main" id="{6175F8B3-B163-EF93-AFB8-729A7A5EF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:a16="http://schemas.microsoft.com/office/drawing/2014/main" id="{9D5558C7-2CE4-3267-09A1-57EC34760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2F0D9C3-36E9-A8B2-EE32-CA01AAD57E2B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CONTRACEPTION &amp; STIS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8D9EAB03-1813-6F36-91FE-C1E03BAA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5E756E-DC2F-16F7-5B49-E0E32A41F2CB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8210550" y="6731318"/>
            <a:chExt cx="1052512" cy="155162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FE5CD0A-1F59-24E6-BAA7-F0E674C55CD3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56" name="Picture 55" descr="Diagram&#10;&#10;Description automatically generated">
                <a:extLst>
                  <a:ext uri="{FF2B5EF4-FFF2-40B4-BE49-F238E27FC236}">
                    <a16:creationId xmlns:a16="http://schemas.microsoft.com/office/drawing/2014/main" id="{D244E0AA-C143-2AFA-D377-87FCDE6EB8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54" name="Picture 53" descr="Diagram&#10;&#10;Description automatically generated">
                <a:extLst>
                  <a:ext uri="{FF2B5EF4-FFF2-40B4-BE49-F238E27FC236}">
                    <a16:creationId xmlns:a16="http://schemas.microsoft.com/office/drawing/2014/main" id="{4F01F481-1B08-CD8D-B617-525BD899D3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5E9ADA0-5059-4A96-45DB-5372C556EB18}"/>
                </a:ext>
              </a:extLst>
            </p:cNvPr>
            <p:cNvSpPr txBox="1"/>
            <p:nvPr/>
          </p:nvSpPr>
          <p:spPr>
            <a:xfrm>
              <a:off x="8367073" y="7069278"/>
              <a:ext cx="810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Beacon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4EDCE2-38F2-7F1C-D8F9-BC342E869A79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8210550" y="6731318"/>
            <a:chExt cx="1052512" cy="1551622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41B35BC-9567-DE0C-A0F6-7222AEB08CDF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63" name="Picture 62" descr="Diagram&#10;&#10;Description automatically generated">
                <a:extLst>
                  <a:ext uri="{FF2B5EF4-FFF2-40B4-BE49-F238E27FC236}">
                    <a16:creationId xmlns:a16="http://schemas.microsoft.com/office/drawing/2014/main" id="{83348D8D-00A9-C5C3-2EF5-8C8859D3F4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64" name="Picture 63" descr="Diagram&#10;&#10;Description automatically generated">
                <a:extLst>
                  <a:ext uri="{FF2B5EF4-FFF2-40B4-BE49-F238E27FC236}">
                    <a16:creationId xmlns:a16="http://schemas.microsoft.com/office/drawing/2014/main" id="{02E30926-C95E-F517-7442-278C1FBE2A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8BED063-99DD-7CFB-629E-56057EC0D064}"/>
                </a:ext>
              </a:extLst>
            </p:cNvPr>
            <p:cNvSpPr txBox="1"/>
            <p:nvPr/>
          </p:nvSpPr>
          <p:spPr>
            <a:xfrm>
              <a:off x="8331598" y="7004094"/>
              <a:ext cx="810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Beacon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331598" y="7003048"/>
              <a:ext cx="810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Beacon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644440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1436918" y="8930643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SEX, THE LAW &amp; CONSENT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14F39313-CBB6-A737-C9E4-C0935C3F5D26}"/>
              </a:ext>
            </a:extLst>
          </p:cNvPr>
          <p:cNvGrpSpPr/>
          <p:nvPr/>
        </p:nvGrpSpPr>
        <p:grpSpPr>
          <a:xfrm>
            <a:off x="1436918" y="13384214"/>
            <a:ext cx="1816145" cy="1538284"/>
            <a:chOff x="2999018" y="13384214"/>
            <a:chExt cx="1816145" cy="153828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F79F970-348E-4A2F-808F-87790D823281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42" name="Picture 141" descr="Diagram&#10;&#10;Description automatically generated">
                <a:extLst>
                  <a:ext uri="{FF2B5EF4-FFF2-40B4-BE49-F238E27FC236}">
                    <a16:creationId xmlns:a16="http://schemas.microsoft.com/office/drawing/2014/main" id="{68C03C01-1105-B63E-3F26-1E3599862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3" name="Picture 142" descr="Diagram&#10;&#10;Description automatically generated">
                <a:extLst>
                  <a:ext uri="{FF2B5EF4-FFF2-40B4-BE49-F238E27FC236}">
                    <a16:creationId xmlns:a16="http://schemas.microsoft.com/office/drawing/2014/main" id="{C904BDDD-31D4-6217-A95C-851F0CCE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2D115137-7D8D-4BDA-C631-31FEBDF89141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2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ESSENTIAL LIFE SKILLS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62" name="Picture 2" descr="Free vector vector set of blank traffic road signs">
              <a:extLst>
                <a:ext uri="{FF2B5EF4-FFF2-40B4-BE49-F238E27FC236}">
                  <a16:creationId xmlns:a16="http://schemas.microsoft.com/office/drawing/2014/main" id="{BEDA7EAB-EB03-FB54-06B3-495718A78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143488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F6ABB45-4357-9838-4CB4-65E3C69E2241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8210550" y="6731318"/>
            <a:chExt cx="1052512" cy="1551622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AA3B9C4-37F0-ADE7-053B-F42DA76B0D49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172" name="Picture 171" descr="Diagram&#10;&#10;Description automatically generated">
                <a:extLst>
                  <a:ext uri="{FF2B5EF4-FFF2-40B4-BE49-F238E27FC236}">
                    <a16:creationId xmlns:a16="http://schemas.microsoft.com/office/drawing/2014/main" id="{3839D5C1-4AFF-84B5-5A5C-67FED826A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173" name="Picture 172" descr="Diagram&#10;&#10;Description automatically generated">
                <a:extLst>
                  <a:ext uri="{FF2B5EF4-FFF2-40B4-BE49-F238E27FC236}">
                    <a16:creationId xmlns:a16="http://schemas.microsoft.com/office/drawing/2014/main" id="{73EF9A54-0DB7-8C3A-13FD-654C581615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6D8682D-8D73-443B-B70C-AA569EA9DF72}"/>
                </a:ext>
              </a:extLst>
            </p:cNvPr>
            <p:cNvSpPr txBox="1"/>
            <p:nvPr/>
          </p:nvSpPr>
          <p:spPr>
            <a:xfrm>
              <a:off x="8349465" y="7088357"/>
              <a:ext cx="8104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Beacon</a:t>
              </a:r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95D922A-C9D3-8E65-6F16-18A8464EACE2}"/>
              </a:ext>
            </a:extLst>
          </p:cNvPr>
          <p:cNvGrpSpPr/>
          <p:nvPr/>
        </p:nvGrpSpPr>
        <p:grpSpPr>
          <a:xfrm>
            <a:off x="6550028" y="6720841"/>
            <a:ext cx="1816145" cy="1538284"/>
            <a:chOff x="5114928" y="6720841"/>
            <a:chExt cx="1816145" cy="15382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0CE8FC-EFC5-EBD5-5631-E60087968989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89" name="Picture 88" descr="Diagram&#10;&#10;Description automatically generated">
                <a:extLst>
                  <a:ext uri="{FF2B5EF4-FFF2-40B4-BE49-F238E27FC236}">
                    <a16:creationId xmlns:a16="http://schemas.microsoft.com/office/drawing/2014/main" id="{6DD90318-9605-8D8C-11D8-97CC9C0E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0" name="Picture 89" descr="Diagram&#10;&#10;Description automatically generated">
                <a:extLst>
                  <a:ext uri="{FF2B5EF4-FFF2-40B4-BE49-F238E27FC236}">
                    <a16:creationId xmlns:a16="http://schemas.microsoft.com/office/drawing/2014/main" id="{7F2F2276-82B1-5F0F-7207-C0CE22A33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3FB93C4-52E6-8B1E-B560-CBB43CE66509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LEGAL &amp; ILLEGAL DRUGS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91FDBCDC-E43A-9C7B-5626-DC3979181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7686672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6550028" y="11160128"/>
            <a:ext cx="1816145" cy="1538284"/>
            <a:chOff x="5114928" y="11160128"/>
            <a:chExt cx="1816145" cy="15382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114928" y="11160128"/>
              <a:ext cx="1816145" cy="1538284"/>
              <a:chOff x="7489780" y="6737471"/>
              <a:chExt cx="1954258" cy="1655267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11328753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BODY CONFIDENCE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12119606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34553D3-BC1C-C414-3F4C-52089B459E28}"/>
              </a:ext>
            </a:extLst>
          </p:cNvPr>
          <p:cNvGrpSpPr/>
          <p:nvPr/>
        </p:nvGrpSpPr>
        <p:grpSpPr>
          <a:xfrm>
            <a:off x="6550028" y="2314576"/>
            <a:ext cx="1816145" cy="1538284"/>
            <a:chOff x="5114928" y="2314576"/>
            <a:chExt cx="1816145" cy="153828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4C99E-78DE-9F90-B173-7A5892094AAD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92" name="Picture 91" descr="Diagram&#10;&#10;Description automatically generated">
                <a:extLst>
                  <a:ext uri="{FF2B5EF4-FFF2-40B4-BE49-F238E27FC236}">
                    <a16:creationId xmlns:a16="http://schemas.microsoft.com/office/drawing/2014/main" id="{89941768-8FD6-ED97-8730-3FD4C844A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453331B9-B464-6625-0712-ACEBA1878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24D5EDFD-7438-A945-40CB-BE488900F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COMBATTING EXTREMISM &amp; TERRORISM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6" name="Picture 2" descr="Free vector vector set of blank traffic road signs">
              <a:extLst>
                <a:ext uri="{FF2B5EF4-FFF2-40B4-BE49-F238E27FC236}">
                  <a16:creationId xmlns:a16="http://schemas.microsoft.com/office/drawing/2014/main" id="{D6465F10-EA4B-0A63-F8D4-DD021F89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1F19953A-FE42-AA28-D70F-0054A5A499B0}"/>
              </a:ext>
            </a:extLst>
          </p:cNvPr>
          <p:cNvSpPr txBox="1"/>
          <p:nvPr/>
        </p:nvSpPr>
        <p:spPr>
          <a:xfrm rot="10800000">
            <a:off x="4031615" y="234719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B369EB3-8440-FDF8-DFBF-8B1FBF249A34}"/>
              </a:ext>
            </a:extLst>
          </p:cNvPr>
          <p:cNvSpPr txBox="1"/>
          <p:nvPr/>
        </p:nvSpPr>
        <p:spPr>
          <a:xfrm>
            <a:off x="1294130" y="2347198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F224872-2773-6CE1-E110-8D5C64620462}"/>
              </a:ext>
            </a:extLst>
          </p:cNvPr>
          <p:cNvGrpSpPr/>
          <p:nvPr/>
        </p:nvGrpSpPr>
        <p:grpSpPr>
          <a:xfrm>
            <a:off x="5210911" y="2770188"/>
            <a:ext cx="1274878" cy="1071562"/>
            <a:chOff x="7001611" y="2770188"/>
            <a:chExt cx="1274878" cy="1071562"/>
          </a:xfrm>
        </p:grpSpPr>
        <p:pic>
          <p:nvPicPr>
            <p:cNvPr id="183" name="Picture 182" descr="Diagram&#10;&#10;Description automatically generated">
              <a:extLst>
                <a:ext uri="{FF2B5EF4-FFF2-40B4-BE49-F238E27FC236}">
                  <a16:creationId xmlns:a16="http://schemas.microsoft.com/office/drawing/2014/main" id="{D5E57B9D-9591-15BA-2899-0E73813A0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182" name="Picture 181" descr="Diagram&#10;&#10;Description automatically generated">
              <a:extLst>
                <a:ext uri="{FF2B5EF4-FFF2-40B4-BE49-F238E27FC236}">
                  <a16:creationId xmlns:a16="http://schemas.microsoft.com/office/drawing/2014/main" id="{C1FB48F5-61BE-9A2D-AE23-613937E86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BBA6C4FD-F366-A996-2CEA-D79395F7A430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2A40ED6-23FB-100D-4692-15A0182A31B7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PREVENT</a:t>
              </a:r>
            </a:p>
          </p:txBody>
        </p:sp>
      </p:grpSp>
      <p:pic>
        <p:nvPicPr>
          <p:cNvPr id="196" name="Picture 195" descr="Diagram&#10;&#10;Description automatically generated">
            <a:extLst>
              <a:ext uri="{FF2B5EF4-FFF2-40B4-BE49-F238E27FC236}">
                <a16:creationId xmlns:a16="http://schemas.microsoft.com/office/drawing/2014/main" id="{56A6F3BB-9B8F-4ADB-4D87-390A405F059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220508"/>
            <a:ext cx="1727200" cy="703262"/>
          </a:xfrm>
          <a:prstGeom prst="rect">
            <a:avLst/>
          </a:prstGeom>
        </p:spPr>
      </p:pic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8BF5004-429C-ED38-3C28-18D90877196E}"/>
              </a:ext>
            </a:extLst>
          </p:cNvPr>
          <p:cNvGrpSpPr/>
          <p:nvPr/>
        </p:nvGrpSpPr>
        <p:grpSpPr>
          <a:xfrm>
            <a:off x="5198540" y="6799452"/>
            <a:ext cx="1466850" cy="1485900"/>
            <a:chOff x="5121275" y="6813550"/>
            <a:chExt cx="1466850" cy="14859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3DF9A2B-1800-E5E9-51A0-FF7639DF28FF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191" name="Picture 190" descr="Diagram&#10;&#10;Description automatically generated">
                <a:extLst>
                  <a:ext uri="{FF2B5EF4-FFF2-40B4-BE49-F238E27FC236}">
                    <a16:creationId xmlns:a16="http://schemas.microsoft.com/office/drawing/2014/main" id="{EA958418-B958-BC75-2389-AA88C81DC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1024" name="Picture 1023" descr="Diagram&#10;&#10;Description automatically generated">
                <a:extLst>
                  <a:ext uri="{FF2B5EF4-FFF2-40B4-BE49-F238E27FC236}">
                    <a16:creationId xmlns:a16="http://schemas.microsoft.com/office/drawing/2014/main" id="{1E2256BD-B24A-AA43-51ED-DFE11564D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1027" name="Rectangle: Rounded Corners 1026">
              <a:extLst>
                <a:ext uri="{FF2B5EF4-FFF2-40B4-BE49-F238E27FC236}">
                  <a16:creationId xmlns:a16="http://schemas.microsoft.com/office/drawing/2014/main" id="{20045848-D862-6EE3-487A-2083A36AE701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DRUGS EDUCATION</a:t>
              </a:r>
            </a:p>
          </p:txBody>
        </p:sp>
        <p:pic>
          <p:nvPicPr>
            <p:cNvPr id="203" name="Picture 202" descr="Diagram&#10;&#10;Description automatically generated">
              <a:extLst>
                <a:ext uri="{FF2B5EF4-FFF2-40B4-BE49-F238E27FC236}">
                  <a16:creationId xmlns:a16="http://schemas.microsoft.com/office/drawing/2014/main" id="{57D79A08-19CB-A191-BAFA-01808B83B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3ADBA8-5635-748A-4C33-22FB353FC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373" y="8966200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3568247" y="8985250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6" name="Picture 235" descr="Diagram&#10;&#10;Description automatically generated">
            <a:extLst>
              <a:ext uri="{FF2B5EF4-FFF2-40B4-BE49-F238E27FC236}">
                <a16:creationId xmlns:a16="http://schemas.microsoft.com/office/drawing/2014/main" id="{8DCBA883-08DF-1538-B188-C16EA34112C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2015788"/>
            <a:ext cx="1466850" cy="703262"/>
          </a:xfrm>
          <a:prstGeom prst="rect">
            <a:avLst/>
          </a:prstGeom>
        </p:spPr>
      </p:pic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1811000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5182394" y="1192450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726" y="11112500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5435600" y="11102975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5182394" y="1224835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197" name="Picture 196" descr="Diagram&#10;&#10;Description automatically generated">
            <a:extLst>
              <a:ext uri="{FF2B5EF4-FFF2-40B4-BE49-F238E27FC236}">
                <a16:creationId xmlns:a16="http://schemas.microsoft.com/office/drawing/2014/main" id="{CE709BA3-743A-4C2A-ED22-AA1346F2420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073188"/>
            <a:ext cx="1727200" cy="634682"/>
          </a:xfrm>
          <a:prstGeom prst="rect">
            <a:avLst/>
          </a:prstGeom>
        </p:spPr>
      </p:pic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8AD6B8F5-F616-6F81-4443-611F6EDC00A9}"/>
              </a:ext>
            </a:extLst>
          </p:cNvPr>
          <p:cNvSpPr/>
          <p:nvPr/>
        </p:nvSpPr>
        <p:spPr>
          <a:xfrm>
            <a:off x="3214884" y="14115733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i="1" dirty="0"/>
              <a:t>FINANCE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67006468-D0D9-A65F-825C-AB2237F47E5D}"/>
              </a:ext>
            </a:extLst>
          </p:cNvPr>
          <p:cNvSpPr/>
          <p:nvPr/>
        </p:nvSpPr>
        <p:spPr>
          <a:xfrm>
            <a:off x="3214884" y="14446727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i="1" dirty="0"/>
              <a:t>ENTERPRISE &amp; CAREERS</a:t>
            </a:r>
          </a:p>
        </p:txBody>
      </p:sp>
      <p:pic>
        <p:nvPicPr>
          <p:cNvPr id="239" name="Picture 238" descr="Diagram&#10;&#10;Description automatically generated">
            <a:extLst>
              <a:ext uri="{FF2B5EF4-FFF2-40B4-BE49-F238E27FC236}">
                <a16:creationId xmlns:a16="http://schemas.microsoft.com/office/drawing/2014/main" id="{32D17425-6094-FD98-9365-94F7B6696D2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13" y="13338608"/>
            <a:ext cx="849312" cy="739342"/>
          </a:xfrm>
          <a:prstGeom prst="rect">
            <a:avLst/>
          </a:prstGeom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1594A595-DC91-875A-216B-55E960FF565D}"/>
              </a:ext>
            </a:extLst>
          </p:cNvPr>
          <p:cNvSpPr/>
          <p:nvPr/>
        </p:nvSpPr>
        <p:spPr>
          <a:xfrm>
            <a:off x="3592314" y="13346114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GATSBY   BENCHMARKS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- CAREERS -</a:t>
            </a:r>
          </a:p>
        </p:txBody>
      </p:sp>
      <p:pic>
        <p:nvPicPr>
          <p:cNvPr id="254" name="Picture 4">
            <a:extLst>
              <a:ext uri="{FF2B5EF4-FFF2-40B4-BE49-F238E27FC236}">
                <a16:creationId xmlns:a16="http://schemas.microsoft.com/office/drawing/2014/main" id="{0B34310E-2399-7D1B-769C-998A10E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2" y="3479974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21" y="10096040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" name="Picture 10">
            <a:extLst>
              <a:ext uri="{FF2B5EF4-FFF2-40B4-BE49-F238E27FC236}">
                <a16:creationId xmlns:a16="http://schemas.microsoft.com/office/drawing/2014/main" id="{7BF3F69E-CDCE-D1A2-4EB6-B0AF3846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431" y="7889130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6" y="12322918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" name="Picture 14">
            <a:extLst>
              <a:ext uri="{FF2B5EF4-FFF2-40B4-BE49-F238E27FC236}">
                <a16:creationId xmlns:a16="http://schemas.microsoft.com/office/drawing/2014/main" id="{BFFE6FCB-6B3A-ABC0-5673-BD5D961D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118" y="14552274"/>
            <a:ext cx="454620" cy="1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NEXT YEAR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CFL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hq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hq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AF1ED2D-8A41-9C9A-5778-DBBE9F21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0140" y="5689435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7C91F-F9F9-F030-2AFE-853AF6F76B2D}"/>
              </a:ext>
            </a:extLst>
          </p:cNvPr>
          <p:cNvGrpSpPr/>
          <p:nvPr/>
        </p:nvGrpSpPr>
        <p:grpSpPr>
          <a:xfrm>
            <a:off x="3192669" y="4576937"/>
            <a:ext cx="1466851" cy="1485900"/>
            <a:chOff x="5121273" y="6813550"/>
            <a:chExt cx="1466851" cy="14859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164C7C-AD35-AAEA-CF89-C1FE2F40A006}"/>
                </a:ext>
              </a:extLst>
            </p:cNvPr>
            <p:cNvGrpSpPr/>
            <p:nvPr/>
          </p:nvGrpSpPr>
          <p:grpSpPr>
            <a:xfrm>
              <a:off x="5121273" y="7556501"/>
              <a:ext cx="1466851" cy="742949"/>
              <a:chOff x="5210910" y="7556501"/>
              <a:chExt cx="1274879" cy="742949"/>
            </a:xfrm>
          </p:grpSpPr>
          <p:pic>
            <p:nvPicPr>
              <p:cNvPr id="48" name="Picture 47" descr="Diagram&#10;&#10;Description automatically generated">
                <a:extLst>
                  <a:ext uri="{FF2B5EF4-FFF2-40B4-BE49-F238E27FC236}">
                    <a16:creationId xmlns:a16="http://schemas.microsoft.com/office/drawing/2014/main" id="{9EED02BE-096D-8522-EDEF-486477F897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0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53" name="Picture 52" descr="Diagram&#10;&#10;Description automatically generated">
                <a:extLst>
                  <a:ext uri="{FF2B5EF4-FFF2-40B4-BE49-F238E27FC236}">
                    <a16:creationId xmlns:a16="http://schemas.microsoft.com/office/drawing/2014/main" id="{8194E917-26F1-7C8C-A2D3-AEA7066F2C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26" name="Rectangle: Rounded Corners 1026">
              <a:extLst>
                <a:ext uri="{FF2B5EF4-FFF2-40B4-BE49-F238E27FC236}">
                  <a16:creationId xmlns:a16="http://schemas.microsoft.com/office/drawing/2014/main" id="{C016CEB9-F6FA-2A33-1B6B-3D904A919953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solidFill>
              <a:srgbClr val="FFB0A3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PSHE</a:t>
              </a:r>
            </a:p>
          </p:txBody>
        </p:sp>
        <p:pic>
          <p:nvPicPr>
            <p:cNvPr id="45" name="Picture 44" descr="Diagram&#10;&#10;Description automatically generated">
              <a:extLst>
                <a:ext uri="{FF2B5EF4-FFF2-40B4-BE49-F238E27FC236}">
                  <a16:creationId xmlns:a16="http://schemas.microsoft.com/office/drawing/2014/main" id="{7893DA66-1296-093D-23A9-CB73610D5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D9E771-9CCB-0BF0-BE8D-72D523059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&amp; 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RSE</a:t>
              </a:r>
            </a:p>
          </p:txBody>
        </p:sp>
      </p:grpSp>
      <p:pic>
        <p:nvPicPr>
          <p:cNvPr id="55" name="Picture 8" descr="First Aid Icon 2887257">
            <a:extLst>
              <a:ext uri="{FF2B5EF4-FFF2-40B4-BE49-F238E27FC236}">
                <a16:creationId xmlns:a16="http://schemas.microsoft.com/office/drawing/2014/main" id="{15495071-4317-1811-4D07-308D344A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08" y="14206398"/>
            <a:ext cx="621354" cy="6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failure Icon 1064540">
            <a:extLst>
              <a:ext uri="{FF2B5EF4-FFF2-40B4-BE49-F238E27FC236}">
                <a16:creationId xmlns:a16="http://schemas.microsoft.com/office/drawing/2014/main" id="{91B0F0DD-1A24-31FF-B08F-389F5AC0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56" y="13482453"/>
            <a:ext cx="621354" cy="6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4" descr="vagina Icon 408599">
            <a:extLst>
              <a:ext uri="{FF2B5EF4-FFF2-40B4-BE49-F238E27FC236}">
                <a16:creationId xmlns:a16="http://schemas.microsoft.com/office/drawing/2014/main" id="{5F088267-CFD5-2F9D-CE10-36A33116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02" y="11192457"/>
            <a:ext cx="641764" cy="6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0" descr="tribute Icon 332697">
            <a:extLst>
              <a:ext uri="{FF2B5EF4-FFF2-40B4-BE49-F238E27FC236}">
                <a16:creationId xmlns:a16="http://schemas.microsoft.com/office/drawing/2014/main" id="{31BF319F-D1FD-1BEA-78D7-39FB0A0E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42" y="11878465"/>
            <a:ext cx="841076" cy="8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A picture containing qr code&#10;&#10;Description automatically generated">
            <a:extLst>
              <a:ext uri="{FF2B5EF4-FFF2-40B4-BE49-F238E27FC236}">
                <a16:creationId xmlns:a16="http://schemas.microsoft.com/office/drawing/2014/main" id="{D6F2A8AB-B5F1-BFC3-DDFB-CB5C0C11B8D4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0205" y="6103904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0" name="Picture 99" descr="A picture containing text&#10;&#10;Description automatically generated">
            <a:extLst>
              <a:ext uri="{FF2B5EF4-FFF2-40B4-BE49-F238E27FC236}">
                <a16:creationId xmlns:a16="http://schemas.microsoft.com/office/drawing/2014/main" id="{90BEFA16-203B-601F-A509-46A64E6EB1F9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05883" y="5969761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1" name="Picture 2" descr="Sex Icon 1482521">
            <a:extLst>
              <a:ext uri="{FF2B5EF4-FFF2-40B4-BE49-F238E27FC236}">
                <a16:creationId xmlns:a16="http://schemas.microsoft.com/office/drawing/2014/main" id="{3F82F29B-D277-0A7B-CC34-6A947350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72" y="9028642"/>
            <a:ext cx="664666" cy="6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relationship Icon 710573">
            <a:extLst>
              <a:ext uri="{FF2B5EF4-FFF2-40B4-BE49-F238E27FC236}">
                <a16:creationId xmlns:a16="http://schemas.microsoft.com/office/drawing/2014/main" id="{82925300-8EFF-5E35-4A67-3F81E545C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36" y="9714297"/>
            <a:ext cx="664666" cy="6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4" descr="drugs Icon 1731180">
            <a:extLst>
              <a:ext uri="{FF2B5EF4-FFF2-40B4-BE49-F238E27FC236}">
                <a16:creationId xmlns:a16="http://schemas.microsoft.com/office/drawing/2014/main" id="{F2562154-9A0A-1BDE-52C1-AC49F8A9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50" y="7555390"/>
            <a:ext cx="612174" cy="6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6" descr="Marijuana side effect Icon 1938953">
            <a:extLst>
              <a:ext uri="{FF2B5EF4-FFF2-40B4-BE49-F238E27FC236}">
                <a16:creationId xmlns:a16="http://schemas.microsoft.com/office/drawing/2014/main" id="{D375E47B-2635-27C3-5C5C-F9C56427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46" y="6781294"/>
            <a:ext cx="652729" cy="6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2" descr="HIV Icon 1372414">
            <a:extLst>
              <a:ext uri="{FF2B5EF4-FFF2-40B4-BE49-F238E27FC236}">
                <a16:creationId xmlns:a16="http://schemas.microsoft.com/office/drawing/2014/main" id="{D9E489FE-81B4-2DF9-5BE6-601CF0A5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22" y="5327474"/>
            <a:ext cx="683502" cy="68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0" descr="Condom Icon 2973702">
            <a:extLst>
              <a:ext uri="{FF2B5EF4-FFF2-40B4-BE49-F238E27FC236}">
                <a16:creationId xmlns:a16="http://schemas.microsoft.com/office/drawing/2014/main" id="{765D7855-7B37-FFFA-6A42-311497A24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57" y="4581106"/>
            <a:ext cx="692681" cy="6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0" descr="Ransom and Negotiation Icon 1245052">
            <a:extLst>
              <a:ext uri="{FF2B5EF4-FFF2-40B4-BE49-F238E27FC236}">
                <a16:creationId xmlns:a16="http://schemas.microsoft.com/office/drawing/2014/main" id="{E34A1BA1-EB8C-401D-86EF-E73D9437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95" y="2215025"/>
            <a:ext cx="769937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8" descr="terrorism Icon 653185">
            <a:extLst>
              <a:ext uri="{FF2B5EF4-FFF2-40B4-BE49-F238E27FC236}">
                <a16:creationId xmlns:a16="http://schemas.microsoft.com/office/drawing/2014/main" id="{C6155927-8D1E-3541-CF63-74008490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91" y="3019454"/>
            <a:ext cx="769937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54442-77C0-D155-630A-1B87908977E0}"/>
              </a:ext>
            </a:extLst>
          </p:cNvPr>
          <p:cNvSpPr txBox="1"/>
          <p:nvPr/>
        </p:nvSpPr>
        <p:spPr>
          <a:xfrm rot="10800000">
            <a:off x="4031615" y="677393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449781-8DBB-AF32-4490-55650F72128C}"/>
              </a:ext>
            </a:extLst>
          </p:cNvPr>
          <p:cNvSpPr txBox="1"/>
          <p:nvPr/>
        </p:nvSpPr>
        <p:spPr>
          <a:xfrm>
            <a:off x="1294130" y="6795123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2D4EF33-F03C-44F2-AEA8-9FD73769F369}"/>
              </a:ext>
            </a:extLst>
          </p:cNvPr>
          <p:cNvSpPr txBox="1"/>
          <p:nvPr/>
        </p:nvSpPr>
        <p:spPr>
          <a:xfrm>
            <a:off x="387747" y="4817235"/>
            <a:ext cx="810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Beacon</a:t>
            </a:r>
            <a:endParaRPr lang="en-US" sz="28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B89D881-D233-4901-9217-1E6E6CCC4A3D}"/>
              </a:ext>
            </a:extLst>
          </p:cNvPr>
          <p:cNvSpPr txBox="1"/>
          <p:nvPr/>
        </p:nvSpPr>
        <p:spPr>
          <a:xfrm>
            <a:off x="8503047" y="2609008"/>
            <a:ext cx="810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Beacon</a:t>
            </a:r>
            <a:endParaRPr lang="en-US" sz="28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FF9AA014-7DA0-49A8-B796-5D00230AC4EB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73" y="1681686"/>
            <a:ext cx="2232728" cy="5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0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96463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82174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3388860" y="9870282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1082" name="Picture 1081" descr="Diagram&#10;&#10;Description automatically generated">
            <a:extLst>
              <a:ext uri="{FF2B5EF4-FFF2-40B4-BE49-F238E27FC236}">
                <a16:creationId xmlns:a16="http://schemas.microsoft.com/office/drawing/2014/main" id="{4D8CC0F9-BA18-D549-851F-7F8A2943A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5348288"/>
            <a:ext cx="1274878" cy="703262"/>
          </a:xfrm>
          <a:prstGeom prst="rect">
            <a:avLst/>
          </a:prstGeom>
        </p:spPr>
      </p:pic>
      <p:pic>
        <p:nvPicPr>
          <p:cNvPr id="1083" name="Picture 1082" descr="Diagram&#10;&#10;Description automatically generated">
            <a:extLst>
              <a:ext uri="{FF2B5EF4-FFF2-40B4-BE49-F238E27FC236}">
                <a16:creationId xmlns:a16="http://schemas.microsoft.com/office/drawing/2014/main" id="{6862A801-3DA6-33D2-9F60-9273F1FB9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4649788"/>
            <a:ext cx="1274878" cy="703262"/>
          </a:xfrm>
          <a:prstGeom prst="rect">
            <a:avLst/>
          </a:prstGeom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FA785961-147E-00D0-9DCA-6FBADF97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5333999"/>
            <a:ext cx="1274878" cy="352425"/>
          </a:xfrm>
          <a:prstGeom prst="rect">
            <a:avLst/>
          </a:prstGeom>
        </p:spPr>
      </p:pic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10CCEF-50BA-FA71-CB21-E0DCD3A16A4E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8210550" y="6731318"/>
            <a:chExt cx="1052512" cy="155162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C6EBF-0F13-AD57-E362-33E6839D2C9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0" name="Picture 69" descr="Diagram&#10;&#10;Description automatically generated">
                <a:extLst>
                  <a:ext uri="{FF2B5EF4-FFF2-40B4-BE49-F238E27FC236}">
                    <a16:creationId xmlns:a16="http://schemas.microsoft.com/office/drawing/2014/main" id="{C6215B61-3A79-E6E9-2887-5FEE51D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1" name="Picture 70" descr="Diagram&#10;&#10;Description automatically generated">
                <a:extLst>
                  <a:ext uri="{FF2B5EF4-FFF2-40B4-BE49-F238E27FC236}">
                    <a16:creationId xmlns:a16="http://schemas.microsoft.com/office/drawing/2014/main" id="{441689EE-5B45-5AB6-89BD-3F43F8B143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9F6E52-65CD-79D4-1150-0FA0641388C0}"/>
                </a:ext>
              </a:extLst>
            </p:cNvPr>
            <p:cNvSpPr txBox="1"/>
            <p:nvPr/>
          </p:nvSpPr>
          <p:spPr>
            <a:xfrm>
              <a:off x="8290145" y="7063047"/>
              <a:ext cx="8933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Rivington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5580137" y="9005333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Pleasure and Delaying Sexual Activity</a:t>
            </a:r>
          </a:p>
          <a:p>
            <a:pPr algn="ctr"/>
            <a:r>
              <a:rPr lang="en-US" sz="1200" dirty="0"/>
              <a:t>Campaigning Against FGM</a:t>
            </a:r>
          </a:p>
          <a:p>
            <a:pPr algn="ctr"/>
            <a:r>
              <a:rPr lang="en-US" sz="1200" dirty="0"/>
              <a:t>Sexting, Nudes and Dick Pics</a:t>
            </a:r>
          </a:p>
          <a:p>
            <a:pPr algn="ctr"/>
            <a:r>
              <a:rPr lang="en-US" sz="1200" dirty="0"/>
              <a:t>Online Pornography (Myths vs Reality)</a:t>
            </a:r>
          </a:p>
          <a:p>
            <a:pPr algn="ctr"/>
            <a:r>
              <a:rPr lang="en-US" sz="1200" dirty="0"/>
              <a:t>Porn and its Impact on Society</a:t>
            </a:r>
          </a:p>
          <a:p>
            <a:pPr algn="ctr"/>
            <a:r>
              <a:rPr lang="en-US" sz="1200" dirty="0"/>
              <a:t>Unhealthy Relationships &amp; Sexual Assault </a:t>
            </a:r>
          </a:p>
          <a:p>
            <a:pPr algn="ctr"/>
            <a:r>
              <a:rPr lang="en-US" sz="1200" dirty="0"/>
              <a:t>Sexualisation of the Media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448980-1ED9-6C44-2572-A996CB9FB8A9}"/>
              </a:ext>
            </a:extLst>
          </p:cNvPr>
          <p:cNvGrpSpPr/>
          <p:nvPr/>
        </p:nvGrpSpPr>
        <p:grpSpPr>
          <a:xfrm>
            <a:off x="5432473" y="9012157"/>
            <a:ext cx="3124954" cy="1397656"/>
            <a:chOff x="5343573" y="4583032"/>
            <a:chExt cx="3124954" cy="139765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DDC0E6-B8C1-BC23-E31E-B91EB6585287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BBC537-BAC1-D599-EEF9-D3166D30CCB5}"/>
                </a:ext>
              </a:extLst>
            </p:cNvPr>
            <p:cNvSpPr txBox="1"/>
            <p:nvPr/>
          </p:nvSpPr>
          <p:spPr>
            <a:xfrm>
              <a:off x="5343573" y="4595693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1403967" y="6776854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Honour Based Violence </a:t>
            </a:r>
          </a:p>
          <a:p>
            <a:pPr algn="ctr"/>
            <a:r>
              <a:rPr lang="en-US" sz="1200" dirty="0"/>
              <a:t>Forced Marriages and Breast Ironing </a:t>
            </a:r>
          </a:p>
          <a:p>
            <a:pPr algn="ctr"/>
            <a:r>
              <a:rPr lang="en-US" sz="1200" dirty="0"/>
              <a:t>Online Gaming &amp; Gambling </a:t>
            </a:r>
          </a:p>
          <a:p>
            <a:pPr algn="ctr"/>
            <a:r>
              <a:rPr lang="en-US" sz="1200" dirty="0"/>
              <a:t>Social Media Validation </a:t>
            </a:r>
          </a:p>
          <a:p>
            <a:pPr algn="ctr"/>
            <a:r>
              <a:rPr lang="en-US" sz="1200" dirty="0"/>
              <a:t>Modern-Day Slavery </a:t>
            </a:r>
          </a:p>
          <a:p>
            <a:pPr algn="ctr"/>
            <a:r>
              <a:rPr lang="en-US" sz="1200" dirty="0"/>
              <a:t>Keeping Your Data Safe </a:t>
            </a:r>
          </a:p>
          <a:p>
            <a:pPr algn="ctr"/>
            <a:r>
              <a:rPr lang="en-US" sz="1200" dirty="0"/>
              <a:t>Causes of Knife Crime </a:t>
            </a:r>
          </a:p>
          <a:p>
            <a:pPr algn="ctr"/>
            <a:endParaRPr lang="en-US" sz="1200" dirty="0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5610229" y="4555406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International Organisations</a:t>
            </a:r>
          </a:p>
          <a:p>
            <a:pPr algn="ctr"/>
            <a:r>
              <a:rPr lang="en-US" sz="1200" dirty="0"/>
              <a:t>Peace, War &amp; Conflict</a:t>
            </a:r>
          </a:p>
          <a:p>
            <a:pPr algn="ctr"/>
            <a:r>
              <a:rPr lang="en-US" sz="1200" dirty="0"/>
              <a:t>Human Rights During War </a:t>
            </a:r>
          </a:p>
          <a:p>
            <a:pPr algn="ctr"/>
            <a:r>
              <a:rPr lang="en-US" sz="1200" dirty="0"/>
              <a:t>Aid &amp; Supporting Other Countries </a:t>
            </a:r>
          </a:p>
          <a:p>
            <a:pPr algn="ctr"/>
            <a:r>
              <a:rPr lang="en-US" sz="1200" dirty="0"/>
              <a:t>Striking &amp; Trade Unionism </a:t>
            </a:r>
          </a:p>
          <a:p>
            <a:pPr algn="ctr"/>
            <a:r>
              <a:rPr lang="en-US" sz="1200" dirty="0"/>
              <a:t>Women’s Rights &amp; Equality </a:t>
            </a:r>
          </a:p>
          <a:p>
            <a:pPr algn="ctr"/>
            <a:r>
              <a:rPr lang="en-US" sz="1200" dirty="0"/>
              <a:t>Fair Trade &amp; Free Trade </a:t>
            </a:r>
          </a:p>
          <a:p>
            <a:pPr algn="ctr"/>
            <a:endParaRPr lang="en-US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50350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288924" y="320150"/>
            <a:ext cx="9145587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CFL Learning Journey </a:t>
            </a:r>
          </a:p>
          <a:p>
            <a:pPr algn="ctr"/>
            <a:r>
              <a:rPr lang="en-GB" sz="2400" b="1" u="sng" dirty="0"/>
              <a:t>Rivington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Celebrating Diversity &amp; Equality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515612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845288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217496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504640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83431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605419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6935095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26477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594447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792412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6675142" y="16522563"/>
            <a:ext cx="1746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ROK </a:t>
            </a:r>
          </a:p>
        </p:txBody>
      </p:sp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5617155" y="13485668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Instagram &amp; TikTok Generation</a:t>
            </a:r>
          </a:p>
          <a:p>
            <a:pPr algn="ctr"/>
            <a:r>
              <a:rPr lang="en-US" sz="1200" dirty="0"/>
              <a:t>Targeted Advertising and Your Data</a:t>
            </a:r>
          </a:p>
          <a:p>
            <a:pPr algn="ctr"/>
            <a:r>
              <a:rPr lang="en-US" sz="1200" dirty="0"/>
              <a:t>What is Marriage?</a:t>
            </a:r>
          </a:p>
          <a:p>
            <a:pPr algn="ctr"/>
            <a:r>
              <a:rPr lang="en-US" sz="1200" dirty="0"/>
              <a:t>Rights and Responsibilities </a:t>
            </a:r>
          </a:p>
          <a:p>
            <a:pPr algn="ctr"/>
            <a:r>
              <a:rPr lang="en-US" sz="1200" dirty="0"/>
              <a:t>Consumer Rights </a:t>
            </a:r>
          </a:p>
          <a:p>
            <a:pPr algn="ctr"/>
            <a:r>
              <a:rPr lang="en-US" sz="1200" dirty="0"/>
              <a:t>Employment Rights </a:t>
            </a:r>
          </a:p>
          <a:p>
            <a:pPr algn="ctr"/>
            <a:r>
              <a:rPr lang="en-US" sz="1200" dirty="0"/>
              <a:t>Exploring a Pay Check 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403967" y="11298026"/>
            <a:ext cx="284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Child Sexual Abuse</a:t>
            </a:r>
          </a:p>
          <a:p>
            <a:pPr algn="ctr"/>
            <a:r>
              <a:rPr lang="en-US" sz="1200" dirty="0"/>
              <a:t>Screen Time</a:t>
            </a:r>
          </a:p>
          <a:p>
            <a:pPr algn="ctr"/>
            <a:r>
              <a:rPr lang="en-US" sz="1200" dirty="0"/>
              <a:t>Mental Health Illnesses</a:t>
            </a:r>
          </a:p>
          <a:p>
            <a:pPr algn="ctr"/>
            <a:r>
              <a:rPr lang="en-US" sz="1200" dirty="0"/>
              <a:t>Self-Harm </a:t>
            </a:r>
          </a:p>
          <a:p>
            <a:pPr algn="ctr"/>
            <a:r>
              <a:rPr lang="en-US" sz="1200" dirty="0"/>
              <a:t>Suicidal (Thoughts and Feelings)</a:t>
            </a:r>
          </a:p>
          <a:p>
            <a:pPr algn="ctr"/>
            <a:r>
              <a:rPr lang="en-US" sz="1200" dirty="0"/>
              <a:t>Promoting Emotional Wellbeing 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1616075" y="2347813"/>
            <a:ext cx="2389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Critical Thinking &amp; Fake News</a:t>
            </a:r>
          </a:p>
          <a:p>
            <a:pPr algn="ctr"/>
            <a:r>
              <a:rPr lang="en-US" sz="1200" dirty="0"/>
              <a:t>Hate Crime in the UK</a:t>
            </a:r>
          </a:p>
          <a:p>
            <a:pPr algn="ctr"/>
            <a:r>
              <a:rPr lang="en-US" sz="1200" dirty="0"/>
              <a:t>British Values and Identity</a:t>
            </a:r>
          </a:p>
          <a:p>
            <a:pPr algn="ctr"/>
            <a:r>
              <a:rPr lang="en-US" sz="1200" dirty="0"/>
              <a:t>Mutual Respect &amp; Tolerance</a:t>
            </a:r>
          </a:p>
          <a:p>
            <a:pPr algn="ctr"/>
            <a:r>
              <a:rPr lang="en-US" sz="1200" dirty="0"/>
              <a:t>Individual Liberty</a:t>
            </a:r>
          </a:p>
          <a:p>
            <a:pPr algn="ctr"/>
            <a:r>
              <a:rPr lang="en-US" sz="1200" dirty="0"/>
              <a:t>What are Human Rights?</a:t>
            </a:r>
          </a:p>
          <a:p>
            <a:pPr algn="ctr"/>
            <a:r>
              <a:rPr lang="en-US" sz="1200" dirty="0"/>
              <a:t>Democracy Explored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0FD42-037B-6357-648B-78A32E2E1B55}"/>
              </a:ext>
            </a:extLst>
          </p:cNvPr>
          <p:cNvGrpSpPr/>
          <p:nvPr/>
        </p:nvGrpSpPr>
        <p:grpSpPr>
          <a:xfrm>
            <a:off x="1328363" y="11282358"/>
            <a:ext cx="3035524" cy="1224296"/>
            <a:chOff x="1366463" y="6832278"/>
            <a:chExt cx="3035524" cy="12242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90FC8-4103-3AE9-6387-B9149C3440CC}"/>
                </a:ext>
              </a:extLst>
            </p:cNvPr>
            <p:cNvSpPr txBox="1"/>
            <p:nvPr/>
          </p:nvSpPr>
          <p:spPr>
            <a:xfrm rot="10800000">
              <a:off x="4069715" y="6832278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D6375F-7B11-84C5-1A5D-2947F791155F}"/>
                </a:ext>
              </a:extLst>
            </p:cNvPr>
            <p:cNvSpPr txBox="1"/>
            <p:nvPr/>
          </p:nvSpPr>
          <p:spPr>
            <a:xfrm>
              <a:off x="1366463" y="6856245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1B5FA8-FD7F-43C8-9905-D82FB951DB76}"/>
              </a:ext>
            </a:extLst>
          </p:cNvPr>
          <p:cNvGrpSpPr/>
          <p:nvPr/>
        </p:nvGrpSpPr>
        <p:grpSpPr>
          <a:xfrm>
            <a:off x="5533390" y="13459697"/>
            <a:ext cx="3024037" cy="1384995"/>
            <a:chOff x="5444490" y="4583032"/>
            <a:chExt cx="3024037" cy="13849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42462E-85BB-0AB7-EB95-076676937A09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7B62A7-876F-8604-79E0-AF0CA56D109D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8B43B9-D508-8C49-8BD2-78ACC3E4A9F2}"/>
              </a:ext>
            </a:extLst>
          </p:cNvPr>
          <p:cNvGrpSpPr/>
          <p:nvPr/>
        </p:nvGrpSpPr>
        <p:grpSpPr>
          <a:xfrm>
            <a:off x="5520690" y="4567157"/>
            <a:ext cx="3024037" cy="1384995"/>
            <a:chOff x="5444490" y="4583032"/>
            <a:chExt cx="3024037" cy="13849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B4D0397-3C22-3C7D-E305-B7D02DDA4418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EE2506-4034-DDAB-B98F-B9E0A853571E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6B1B29D-6F2E-356E-24F0-AEF7423F0DA6}"/>
              </a:ext>
            </a:extLst>
          </p:cNvPr>
          <p:cNvGrpSpPr/>
          <p:nvPr/>
        </p:nvGrpSpPr>
        <p:grpSpPr>
          <a:xfrm>
            <a:off x="1424218" y="4533901"/>
            <a:ext cx="1816145" cy="1538284"/>
            <a:chOff x="2986318" y="4533901"/>
            <a:chExt cx="1816145" cy="15382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687348-FA16-F4DB-CEB5-F2B047F290C3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47" name="Picture 46" descr="Diagram&#10;&#10;Description automatically generated">
                <a:extLst>
                  <a:ext uri="{FF2B5EF4-FFF2-40B4-BE49-F238E27FC236}">
                    <a16:creationId xmlns:a16="http://schemas.microsoft.com/office/drawing/2014/main" id="{6175F8B3-B163-EF93-AFB8-729A7A5EF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:a16="http://schemas.microsoft.com/office/drawing/2014/main" id="{9D5558C7-2CE4-3267-09A1-57EC34760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2F0D9C3-36E9-A8B2-EE32-CA01AAD57E2B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94FF3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EXPLORING WORLD ISSUES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8D9EAB03-1813-6F36-91FE-C1E03BAA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FE5CD0A-1F59-24E6-BAA7-F0E674C55CD3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4133850" y="7691438"/>
            <a:chExt cx="1052512" cy="1551622"/>
          </a:xfrm>
        </p:grpSpPr>
        <p:pic>
          <p:nvPicPr>
            <p:cNvPr id="56" name="Picture 55" descr="Diagram&#10;&#10;Description automatically generated">
              <a:extLst>
                <a:ext uri="{FF2B5EF4-FFF2-40B4-BE49-F238E27FC236}">
                  <a16:creationId xmlns:a16="http://schemas.microsoft.com/office/drawing/2014/main" id="{D244E0AA-C143-2AFA-D377-87FCDE6EB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54" name="Picture 53" descr="Diagram&#10;&#10;Description automatically generated">
              <a:extLst>
                <a:ext uri="{FF2B5EF4-FFF2-40B4-BE49-F238E27FC236}">
                  <a16:creationId xmlns:a16="http://schemas.microsoft.com/office/drawing/2014/main" id="{4F01F481-1B08-CD8D-B617-525BD899D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1B35BC-9567-DE0C-A0F6-7222AEB08CDF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4133850" y="7691438"/>
            <a:chExt cx="1052512" cy="1551622"/>
          </a:xfrm>
        </p:grpSpPr>
        <p:pic>
          <p:nvPicPr>
            <p:cNvPr id="63" name="Picture 62" descr="Diagram&#10;&#10;Description automatically generated">
              <a:extLst>
                <a:ext uri="{FF2B5EF4-FFF2-40B4-BE49-F238E27FC236}">
                  <a16:creationId xmlns:a16="http://schemas.microsoft.com/office/drawing/2014/main" id="{83348D8D-00A9-C5C3-2EF5-8C8859D3F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64" name="Picture 63" descr="Diagram&#10;&#10;Description automatically generated">
              <a:extLst>
                <a:ext uri="{FF2B5EF4-FFF2-40B4-BE49-F238E27FC236}">
                  <a16:creationId xmlns:a16="http://schemas.microsoft.com/office/drawing/2014/main" id="{02E30926-C95E-F517-7442-278C1FBE2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1436918" y="8930643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EXPLORING RELATIONSHIPS &amp; SEX EDUCATION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14F39313-CBB6-A737-C9E4-C0935C3F5D26}"/>
              </a:ext>
            </a:extLst>
          </p:cNvPr>
          <p:cNvGrpSpPr/>
          <p:nvPr/>
        </p:nvGrpSpPr>
        <p:grpSpPr>
          <a:xfrm>
            <a:off x="1436918" y="13384214"/>
            <a:ext cx="1816145" cy="1538284"/>
            <a:chOff x="2999018" y="13384214"/>
            <a:chExt cx="1816145" cy="153828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F79F970-348E-4A2F-808F-87790D823281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42" name="Picture 141" descr="Diagram&#10;&#10;Description automatically generated">
                <a:extLst>
                  <a:ext uri="{FF2B5EF4-FFF2-40B4-BE49-F238E27FC236}">
                    <a16:creationId xmlns:a16="http://schemas.microsoft.com/office/drawing/2014/main" id="{68C03C01-1105-B63E-3F26-1E3599862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3" name="Picture 142" descr="Diagram&#10;&#10;Description automatically generated">
                <a:extLst>
                  <a:ext uri="{FF2B5EF4-FFF2-40B4-BE49-F238E27FC236}">
                    <a16:creationId xmlns:a16="http://schemas.microsoft.com/office/drawing/2014/main" id="{C904BDDD-31D4-6217-A95C-851F0CCE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2D115137-7D8D-4BDA-C631-31FEBDF89141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2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RIGHTS AND RESPONSIBILITIES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62" name="Picture 2" descr="Free vector vector set of blank traffic road signs">
              <a:extLst>
                <a:ext uri="{FF2B5EF4-FFF2-40B4-BE49-F238E27FC236}">
                  <a16:creationId xmlns:a16="http://schemas.microsoft.com/office/drawing/2014/main" id="{BEDA7EAB-EB03-FB54-06B3-495718A78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143488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AA3B9C4-37F0-ADE7-053B-F42DA76B0D49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4133850" y="7691438"/>
            <a:chExt cx="1052512" cy="1551622"/>
          </a:xfrm>
        </p:grpSpPr>
        <p:pic>
          <p:nvPicPr>
            <p:cNvPr id="172" name="Picture 171" descr="Diagram&#10;&#10;Description automatically generated">
              <a:extLst>
                <a:ext uri="{FF2B5EF4-FFF2-40B4-BE49-F238E27FC236}">
                  <a16:creationId xmlns:a16="http://schemas.microsoft.com/office/drawing/2014/main" id="{3839D5C1-4AFF-84B5-5A5C-67FED826A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173" name="Picture 172" descr="Diagram&#10;&#10;Description automatically generated">
              <a:extLst>
                <a:ext uri="{FF2B5EF4-FFF2-40B4-BE49-F238E27FC236}">
                  <a16:creationId xmlns:a16="http://schemas.microsoft.com/office/drawing/2014/main" id="{73EF9A54-0DB7-8C3A-13FD-654C58161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95D922A-C9D3-8E65-6F16-18A8464EACE2}"/>
              </a:ext>
            </a:extLst>
          </p:cNvPr>
          <p:cNvGrpSpPr/>
          <p:nvPr/>
        </p:nvGrpSpPr>
        <p:grpSpPr>
          <a:xfrm>
            <a:off x="6550028" y="6720841"/>
            <a:ext cx="1816145" cy="1538284"/>
            <a:chOff x="5114928" y="6720841"/>
            <a:chExt cx="1816145" cy="15382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0CE8FC-EFC5-EBD5-5631-E60087968989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89" name="Picture 88" descr="Diagram&#10;&#10;Description automatically generated">
                <a:extLst>
                  <a:ext uri="{FF2B5EF4-FFF2-40B4-BE49-F238E27FC236}">
                    <a16:creationId xmlns:a16="http://schemas.microsoft.com/office/drawing/2014/main" id="{6DD90318-9605-8D8C-11D8-97CC9C0E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0" name="Picture 89" descr="Diagram&#10;&#10;Description automatically generated">
                <a:extLst>
                  <a:ext uri="{FF2B5EF4-FFF2-40B4-BE49-F238E27FC236}">
                    <a16:creationId xmlns:a16="http://schemas.microsoft.com/office/drawing/2014/main" id="{7F2F2276-82B1-5F0F-7207-C0CE22A33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3FB93C4-52E6-8B1E-B560-CBB43CE66509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VIOLENCE, CRIMES &amp; SEEKING SAFETY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91FDBCDC-E43A-9C7B-5626-DC3979181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7686672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6550028" y="11160128"/>
            <a:ext cx="1816145" cy="1538284"/>
            <a:chOff x="5114928" y="11160128"/>
            <a:chExt cx="1816145" cy="15382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114928" y="11160128"/>
              <a:ext cx="1816145" cy="1538284"/>
              <a:chOff x="7489780" y="6737471"/>
              <a:chExt cx="1954258" cy="1655267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11328753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MENTAL HEALTH &amp; WELLBEING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12119606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34553D3-BC1C-C414-3F4C-52089B459E28}"/>
              </a:ext>
            </a:extLst>
          </p:cNvPr>
          <p:cNvGrpSpPr/>
          <p:nvPr/>
        </p:nvGrpSpPr>
        <p:grpSpPr>
          <a:xfrm>
            <a:off x="6550028" y="2314576"/>
            <a:ext cx="1816145" cy="1538284"/>
            <a:chOff x="5114928" y="2314576"/>
            <a:chExt cx="1816145" cy="153828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4C99E-78DE-9F90-B173-7A5892094AAD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92" name="Picture 91" descr="Diagram&#10;&#10;Description automatically generated">
                <a:extLst>
                  <a:ext uri="{FF2B5EF4-FFF2-40B4-BE49-F238E27FC236}">
                    <a16:creationId xmlns:a16="http://schemas.microsoft.com/office/drawing/2014/main" id="{89941768-8FD6-ED97-8730-3FD4C844A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453331B9-B464-6625-0712-ACEBA1878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24D5EDFD-7438-A945-40CB-BE488900F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EXPLORING BRITISH VALUES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6" name="Picture 2" descr="Free vector vector set of blank traffic road signs">
              <a:extLst>
                <a:ext uri="{FF2B5EF4-FFF2-40B4-BE49-F238E27FC236}">
                  <a16:creationId xmlns:a16="http://schemas.microsoft.com/office/drawing/2014/main" id="{D6465F10-EA4B-0A63-F8D4-DD021F89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1F19953A-FE42-AA28-D70F-0054A5A499B0}"/>
              </a:ext>
            </a:extLst>
          </p:cNvPr>
          <p:cNvSpPr txBox="1"/>
          <p:nvPr/>
        </p:nvSpPr>
        <p:spPr>
          <a:xfrm rot="10800000">
            <a:off x="4031615" y="234719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B369EB3-8440-FDF8-DFBF-8B1FBF249A34}"/>
              </a:ext>
            </a:extLst>
          </p:cNvPr>
          <p:cNvSpPr txBox="1"/>
          <p:nvPr/>
        </p:nvSpPr>
        <p:spPr>
          <a:xfrm>
            <a:off x="1294130" y="2347198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F224872-2773-6CE1-E110-8D5C64620462}"/>
              </a:ext>
            </a:extLst>
          </p:cNvPr>
          <p:cNvGrpSpPr/>
          <p:nvPr/>
        </p:nvGrpSpPr>
        <p:grpSpPr>
          <a:xfrm>
            <a:off x="5210911" y="2770188"/>
            <a:ext cx="1274878" cy="1071562"/>
            <a:chOff x="7001611" y="2770188"/>
            <a:chExt cx="1274878" cy="1071562"/>
          </a:xfrm>
        </p:grpSpPr>
        <p:pic>
          <p:nvPicPr>
            <p:cNvPr id="183" name="Picture 182" descr="Diagram&#10;&#10;Description automatically generated">
              <a:extLst>
                <a:ext uri="{FF2B5EF4-FFF2-40B4-BE49-F238E27FC236}">
                  <a16:creationId xmlns:a16="http://schemas.microsoft.com/office/drawing/2014/main" id="{D5E57B9D-9591-15BA-2899-0E73813A0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182" name="Picture 181" descr="Diagram&#10;&#10;Description automatically generated">
              <a:extLst>
                <a:ext uri="{FF2B5EF4-FFF2-40B4-BE49-F238E27FC236}">
                  <a16:creationId xmlns:a16="http://schemas.microsoft.com/office/drawing/2014/main" id="{C1FB48F5-61BE-9A2D-AE23-613937E86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BBA6C4FD-F366-A996-2CEA-D79395F7A430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2A40ED6-23FB-100D-4692-15A0182A31B7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BRITISH VALUES</a:t>
              </a:r>
            </a:p>
          </p:txBody>
        </p:sp>
      </p:grpSp>
      <p:sp>
        <p:nvSpPr>
          <p:cNvPr id="1084" name="Rectangle: Rounded Corners 1083">
            <a:extLst>
              <a:ext uri="{FF2B5EF4-FFF2-40B4-BE49-F238E27FC236}">
                <a16:creationId xmlns:a16="http://schemas.microsoft.com/office/drawing/2014/main" id="{96828E95-C995-C25D-9FE9-6D664436F800}"/>
              </a:ext>
            </a:extLst>
          </p:cNvPr>
          <p:cNvSpPr/>
          <p:nvPr/>
        </p:nvSpPr>
        <p:spPr>
          <a:xfrm>
            <a:off x="3388860" y="509111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085" name="Rectangle: Rounded Corners 1084">
            <a:extLst>
              <a:ext uri="{FF2B5EF4-FFF2-40B4-BE49-F238E27FC236}">
                <a16:creationId xmlns:a16="http://schemas.microsoft.com/office/drawing/2014/main" id="{3C6DDCBC-6EE5-5F7E-D516-DF3BA79514A0}"/>
              </a:ext>
            </a:extLst>
          </p:cNvPr>
          <p:cNvSpPr/>
          <p:nvPr/>
        </p:nvSpPr>
        <p:spPr>
          <a:xfrm>
            <a:off x="3388860" y="5422107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HUMAN RIGHTS</a:t>
            </a:r>
          </a:p>
        </p:txBody>
      </p:sp>
      <p:pic>
        <p:nvPicPr>
          <p:cNvPr id="196" name="Picture 195" descr="Diagram&#10;&#10;Description automatically generated">
            <a:extLst>
              <a:ext uri="{FF2B5EF4-FFF2-40B4-BE49-F238E27FC236}">
                <a16:creationId xmlns:a16="http://schemas.microsoft.com/office/drawing/2014/main" id="{56A6F3BB-9B8F-4ADB-4D87-390A405F059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220508"/>
            <a:ext cx="1727200" cy="703262"/>
          </a:xfrm>
          <a:prstGeom prst="rect">
            <a:avLst/>
          </a:prstGeom>
        </p:spPr>
      </p:pic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DD3B60C9-E488-C2BE-A118-D94D828BF24E}"/>
              </a:ext>
            </a:extLst>
          </p:cNvPr>
          <p:cNvSpPr/>
          <p:nvPr/>
        </p:nvSpPr>
        <p:spPr>
          <a:xfrm>
            <a:off x="3388860" y="476091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8BF5004-429C-ED38-3C28-18D90877196E}"/>
              </a:ext>
            </a:extLst>
          </p:cNvPr>
          <p:cNvGrpSpPr/>
          <p:nvPr/>
        </p:nvGrpSpPr>
        <p:grpSpPr>
          <a:xfrm>
            <a:off x="5121275" y="6813550"/>
            <a:ext cx="1466850" cy="1485900"/>
            <a:chOff x="5121275" y="6813550"/>
            <a:chExt cx="1466850" cy="14859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3DF9A2B-1800-E5E9-51A0-FF7639DF28FF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191" name="Picture 190" descr="Diagram&#10;&#10;Description automatically generated">
                <a:extLst>
                  <a:ext uri="{FF2B5EF4-FFF2-40B4-BE49-F238E27FC236}">
                    <a16:creationId xmlns:a16="http://schemas.microsoft.com/office/drawing/2014/main" id="{EA958418-B958-BC75-2389-AA88C81DC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1024" name="Picture 1023" descr="Diagram&#10;&#10;Description automatically generated">
                <a:extLst>
                  <a:ext uri="{FF2B5EF4-FFF2-40B4-BE49-F238E27FC236}">
                    <a16:creationId xmlns:a16="http://schemas.microsoft.com/office/drawing/2014/main" id="{1E2256BD-B24A-AA43-51ED-DFE11564D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1027" name="Rectangle: Rounded Corners 1026">
              <a:extLst>
                <a:ext uri="{FF2B5EF4-FFF2-40B4-BE49-F238E27FC236}">
                  <a16:creationId xmlns:a16="http://schemas.microsoft.com/office/drawing/2014/main" id="{20045848-D862-6EE3-487A-2083A36AE701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RISK</a:t>
              </a:r>
            </a:p>
          </p:txBody>
        </p:sp>
        <p:pic>
          <p:nvPicPr>
            <p:cNvPr id="203" name="Picture 202" descr="Diagram&#10;&#10;Description automatically generated">
              <a:extLst>
                <a:ext uri="{FF2B5EF4-FFF2-40B4-BE49-F238E27FC236}">
                  <a16:creationId xmlns:a16="http://schemas.microsoft.com/office/drawing/2014/main" id="{57D79A08-19CB-A191-BAFA-01808B83B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3ADBA8-5635-748A-4C33-22FB353FC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373" y="8966200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3568247" y="8985250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6" name="Picture 235" descr="Diagram&#10;&#10;Description automatically generated">
            <a:extLst>
              <a:ext uri="{FF2B5EF4-FFF2-40B4-BE49-F238E27FC236}">
                <a16:creationId xmlns:a16="http://schemas.microsoft.com/office/drawing/2014/main" id="{8DCBA883-08DF-1538-B188-C16EA34112C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2015788"/>
            <a:ext cx="1466850" cy="703262"/>
          </a:xfrm>
          <a:prstGeom prst="rect">
            <a:avLst/>
          </a:prstGeom>
        </p:spPr>
      </p:pic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1811000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5182394" y="1192450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726" y="11112500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5435600" y="11102975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5182394" y="1224835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197" name="Picture 196" descr="Diagram&#10;&#10;Description automatically generated">
            <a:extLst>
              <a:ext uri="{FF2B5EF4-FFF2-40B4-BE49-F238E27FC236}">
                <a16:creationId xmlns:a16="http://schemas.microsoft.com/office/drawing/2014/main" id="{CE709BA3-743A-4C2A-ED22-AA1346F2420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073188"/>
            <a:ext cx="1727200" cy="634682"/>
          </a:xfrm>
          <a:prstGeom prst="rect">
            <a:avLst/>
          </a:prstGeom>
        </p:spPr>
      </p:pic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8AD6B8F5-F616-6F81-4443-611F6EDC00A9}"/>
              </a:ext>
            </a:extLst>
          </p:cNvPr>
          <p:cNvSpPr/>
          <p:nvPr/>
        </p:nvSpPr>
        <p:spPr>
          <a:xfrm>
            <a:off x="3214884" y="14115733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FINANCIAL EDUCATION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67006468-D0D9-A65F-825C-AB2237F47E5D}"/>
              </a:ext>
            </a:extLst>
          </p:cNvPr>
          <p:cNvSpPr/>
          <p:nvPr/>
        </p:nvSpPr>
        <p:spPr>
          <a:xfrm>
            <a:off x="3214884" y="14446727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pic>
        <p:nvPicPr>
          <p:cNvPr id="239" name="Picture 238" descr="Diagram&#10;&#10;Description automatically generated">
            <a:extLst>
              <a:ext uri="{FF2B5EF4-FFF2-40B4-BE49-F238E27FC236}">
                <a16:creationId xmlns:a16="http://schemas.microsoft.com/office/drawing/2014/main" id="{32D17425-6094-FD98-9365-94F7B6696D2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13" y="13338608"/>
            <a:ext cx="849312" cy="739342"/>
          </a:xfrm>
          <a:prstGeom prst="rect">
            <a:avLst/>
          </a:prstGeom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1594A595-DC91-875A-216B-55E960FF565D}"/>
              </a:ext>
            </a:extLst>
          </p:cNvPr>
          <p:cNvSpPr/>
          <p:nvPr/>
        </p:nvSpPr>
        <p:spPr>
          <a:xfrm>
            <a:off x="3604346" y="13346114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Life Beyond School</a:t>
            </a:r>
          </a:p>
        </p:txBody>
      </p:sp>
      <p:pic>
        <p:nvPicPr>
          <p:cNvPr id="254" name="Picture 4">
            <a:extLst>
              <a:ext uri="{FF2B5EF4-FFF2-40B4-BE49-F238E27FC236}">
                <a16:creationId xmlns:a16="http://schemas.microsoft.com/office/drawing/2014/main" id="{0B34310E-2399-7D1B-769C-998A10E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2" y="3479974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" name="Picture 6">
            <a:extLst>
              <a:ext uri="{FF2B5EF4-FFF2-40B4-BE49-F238E27FC236}">
                <a16:creationId xmlns:a16="http://schemas.microsoft.com/office/drawing/2014/main" id="{9A79E55A-B4C9-6821-D34E-021455D8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026" y="5688937"/>
            <a:ext cx="454620" cy="1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21" y="10096040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" name="Picture 10">
            <a:extLst>
              <a:ext uri="{FF2B5EF4-FFF2-40B4-BE49-F238E27FC236}">
                <a16:creationId xmlns:a16="http://schemas.microsoft.com/office/drawing/2014/main" id="{7BF3F69E-CDCE-D1A2-4EB6-B0AF3846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431" y="7889130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6" y="12322918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" name="Picture 14">
            <a:extLst>
              <a:ext uri="{FF2B5EF4-FFF2-40B4-BE49-F238E27FC236}">
                <a16:creationId xmlns:a16="http://schemas.microsoft.com/office/drawing/2014/main" id="{BFFE6FCB-6B3A-ABC0-5673-BD5D961D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118" y="14552274"/>
            <a:ext cx="454620" cy="1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hq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hq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hq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hq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NEXT YEAR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CFL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hq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hq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hq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hq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49" cstate="hq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51" cstate="hqprint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4345" y="6024894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hq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hq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hqprint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59" cstate="hqprint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61" cstate="hq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63" cstate="hqprint"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65" cstate="hqprint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2" descr="Camera Icon 1697836">
            <a:extLst>
              <a:ext uri="{FF2B5EF4-FFF2-40B4-BE49-F238E27FC236}">
                <a16:creationId xmlns:a16="http://schemas.microsoft.com/office/drawing/2014/main" id="{C7D66181-AECF-1C4B-ECF6-695EAE29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26" y="13554665"/>
            <a:ext cx="541022" cy="5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arriage Icon 1929848">
            <a:extLst>
              <a:ext uri="{FF2B5EF4-FFF2-40B4-BE49-F238E27FC236}">
                <a16:creationId xmlns:a16="http://schemas.microsoft.com/office/drawing/2014/main" id="{358D7604-30D2-3911-1666-3BC5F838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76" y="14206682"/>
            <a:ext cx="552305" cy="5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sychology Icon 1613682">
            <a:extLst>
              <a:ext uri="{FF2B5EF4-FFF2-40B4-BE49-F238E27FC236}">
                <a16:creationId xmlns:a16="http://schemas.microsoft.com/office/drawing/2014/main" id="{76A60234-ABE1-6EE8-8579-BD184218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51" y="12069994"/>
            <a:ext cx="552305" cy="5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screen time Icon 1818002">
            <a:extLst>
              <a:ext uri="{FF2B5EF4-FFF2-40B4-BE49-F238E27FC236}">
                <a16:creationId xmlns:a16="http://schemas.microsoft.com/office/drawing/2014/main" id="{AD2544EB-74A2-CA4D-6B23-A6C3D6B5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59" y="11180331"/>
            <a:ext cx="842989" cy="8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4" descr="porn Icon 2062581">
            <a:extLst>
              <a:ext uri="{FF2B5EF4-FFF2-40B4-BE49-F238E27FC236}">
                <a16:creationId xmlns:a16="http://schemas.microsoft.com/office/drawing/2014/main" id="{57BC8389-3392-0F56-7A79-E35DD13A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26" y="9710530"/>
            <a:ext cx="757882" cy="7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Protest Icon 12349">
            <a:extLst>
              <a:ext uri="{FF2B5EF4-FFF2-40B4-BE49-F238E27FC236}">
                <a16:creationId xmlns:a16="http://schemas.microsoft.com/office/drawing/2014/main" id="{80234A47-B4E8-99FA-C308-E228BCE7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12" y="8909872"/>
            <a:ext cx="920355" cy="9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4" descr="Slavery Icon 457559">
            <a:extLst>
              <a:ext uri="{FF2B5EF4-FFF2-40B4-BE49-F238E27FC236}">
                <a16:creationId xmlns:a16="http://schemas.microsoft.com/office/drawing/2014/main" id="{E375460B-6C09-2640-9936-46FBF4BC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63" y="6679946"/>
            <a:ext cx="943964" cy="9439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6" descr="Social Media Icon 2157104">
            <a:extLst>
              <a:ext uri="{FF2B5EF4-FFF2-40B4-BE49-F238E27FC236}">
                <a16:creationId xmlns:a16="http://schemas.microsoft.com/office/drawing/2014/main" id="{9372E3E6-D9D7-D025-CAC0-D1D91B6A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37" y="7534283"/>
            <a:ext cx="703262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Trade Icon 686718">
            <a:extLst>
              <a:ext uri="{FF2B5EF4-FFF2-40B4-BE49-F238E27FC236}">
                <a16:creationId xmlns:a16="http://schemas.microsoft.com/office/drawing/2014/main" id="{FD13B423-6127-F74C-3361-50E9BCCA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11" y="5329842"/>
            <a:ext cx="548926" cy="5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" descr="Peace Icon 1055063">
            <a:extLst>
              <a:ext uri="{FF2B5EF4-FFF2-40B4-BE49-F238E27FC236}">
                <a16:creationId xmlns:a16="http://schemas.microsoft.com/office/drawing/2014/main" id="{57791FE7-48CB-4746-C324-9D484D43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25" y="4673097"/>
            <a:ext cx="548926" cy="5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2" descr="Media Icon 1394421">
            <a:extLst>
              <a:ext uri="{FF2B5EF4-FFF2-40B4-BE49-F238E27FC236}">
                <a16:creationId xmlns:a16="http://schemas.microsoft.com/office/drawing/2014/main" id="{A2F1A420-8262-ED31-A54E-E4A9B236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90" y="3124541"/>
            <a:ext cx="707367" cy="7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8" descr="UK Icon 672416">
            <a:extLst>
              <a:ext uri="{FF2B5EF4-FFF2-40B4-BE49-F238E27FC236}">
                <a16:creationId xmlns:a16="http://schemas.microsoft.com/office/drawing/2014/main" id="{DAD95242-053B-760A-EA61-D1657611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46" y="2349811"/>
            <a:ext cx="783315" cy="7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4F77E20-A7B5-A592-2896-2890C2924582}"/>
              </a:ext>
            </a:extLst>
          </p:cNvPr>
          <p:cNvSpPr txBox="1"/>
          <p:nvPr/>
        </p:nvSpPr>
        <p:spPr>
          <a:xfrm rot="10800000">
            <a:off x="4031615" y="677393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BA46B25-E475-B713-A701-22C8A3A9B36D}"/>
              </a:ext>
            </a:extLst>
          </p:cNvPr>
          <p:cNvSpPr txBox="1"/>
          <p:nvPr/>
        </p:nvSpPr>
        <p:spPr>
          <a:xfrm>
            <a:off x="1294130" y="6795123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ECB642C4-AE8D-4623-9AA9-0B1C974FA3DC}"/>
              </a:ext>
            </a:extLst>
          </p:cNvPr>
          <p:cNvSpPr txBox="1"/>
          <p:nvPr/>
        </p:nvSpPr>
        <p:spPr>
          <a:xfrm>
            <a:off x="346295" y="4834098"/>
            <a:ext cx="8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Rivington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3F20305-50E6-47D6-B37B-CE2270F85371}"/>
              </a:ext>
            </a:extLst>
          </p:cNvPr>
          <p:cNvSpPr txBox="1"/>
          <p:nvPr/>
        </p:nvSpPr>
        <p:spPr>
          <a:xfrm>
            <a:off x="8461595" y="7065630"/>
            <a:ext cx="8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Rivington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6271540-9E2C-404A-B034-4875F3635F3C}"/>
              </a:ext>
            </a:extLst>
          </p:cNvPr>
          <p:cNvSpPr txBox="1"/>
          <p:nvPr/>
        </p:nvSpPr>
        <p:spPr>
          <a:xfrm>
            <a:off x="363804" y="9249972"/>
            <a:ext cx="8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Rivington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5154597-C3BE-4F8B-ABD8-EA9FA17F82DB}"/>
              </a:ext>
            </a:extLst>
          </p:cNvPr>
          <p:cNvSpPr txBox="1"/>
          <p:nvPr/>
        </p:nvSpPr>
        <p:spPr>
          <a:xfrm>
            <a:off x="8461595" y="11437383"/>
            <a:ext cx="8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Rivington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984BCBA5-835E-4662-834D-D1E2453CAB12}"/>
              </a:ext>
            </a:extLst>
          </p:cNvPr>
          <p:cNvSpPr txBox="1"/>
          <p:nvPr/>
        </p:nvSpPr>
        <p:spPr>
          <a:xfrm>
            <a:off x="363804" y="13671287"/>
            <a:ext cx="893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Rivington</a:t>
            </a:r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AE493B61-6EB3-4B2A-8470-E857D5F066C4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73" y="1681686"/>
            <a:ext cx="2232728" cy="5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1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96463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82174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3388860" y="9870282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1082" name="Picture 1081" descr="Diagram&#10;&#10;Description automatically generated">
            <a:extLst>
              <a:ext uri="{FF2B5EF4-FFF2-40B4-BE49-F238E27FC236}">
                <a16:creationId xmlns:a16="http://schemas.microsoft.com/office/drawing/2014/main" id="{4D8CC0F9-BA18-D549-851F-7F8A2943A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5348288"/>
            <a:ext cx="1274878" cy="703262"/>
          </a:xfrm>
          <a:prstGeom prst="rect">
            <a:avLst/>
          </a:prstGeom>
        </p:spPr>
      </p:pic>
      <p:pic>
        <p:nvPicPr>
          <p:cNvPr id="1083" name="Picture 1082" descr="Diagram&#10;&#10;Description automatically generated">
            <a:extLst>
              <a:ext uri="{FF2B5EF4-FFF2-40B4-BE49-F238E27FC236}">
                <a16:creationId xmlns:a16="http://schemas.microsoft.com/office/drawing/2014/main" id="{6862A801-3DA6-33D2-9F60-9273F1FB9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4649788"/>
            <a:ext cx="1274878" cy="703262"/>
          </a:xfrm>
          <a:prstGeom prst="rect">
            <a:avLst/>
          </a:prstGeom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FA785961-147E-00D0-9DCA-6FBADF97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5333999"/>
            <a:ext cx="1274878" cy="352425"/>
          </a:xfrm>
          <a:prstGeom prst="rect">
            <a:avLst/>
          </a:prstGeom>
        </p:spPr>
      </p:pic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10CCEF-50BA-FA71-CB21-E0DCD3A16A4E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8210550" y="6731318"/>
            <a:chExt cx="1052512" cy="155162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C6EBF-0F13-AD57-E362-33E6839D2C9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0" name="Picture 69" descr="Diagram&#10;&#10;Description automatically generated">
                <a:extLst>
                  <a:ext uri="{FF2B5EF4-FFF2-40B4-BE49-F238E27FC236}">
                    <a16:creationId xmlns:a16="http://schemas.microsoft.com/office/drawing/2014/main" id="{C6215B61-3A79-E6E9-2887-5FEE51D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1" name="Picture 70" descr="Diagram&#10;&#10;Description automatically generated">
                <a:extLst>
                  <a:ext uri="{FF2B5EF4-FFF2-40B4-BE49-F238E27FC236}">
                    <a16:creationId xmlns:a16="http://schemas.microsoft.com/office/drawing/2014/main" id="{441689EE-5B45-5AB6-89BD-3F43F8B143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9F6E52-65CD-79D4-1150-0FA0641388C0}"/>
                </a:ext>
              </a:extLst>
            </p:cNvPr>
            <p:cNvSpPr txBox="1"/>
            <p:nvPr/>
          </p:nvSpPr>
          <p:spPr>
            <a:xfrm>
              <a:off x="8434478" y="6955125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u="sng" dirty="0" err="1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Heys</a:t>
              </a:r>
              <a:endPara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 algn="ctr"/>
              <a:r>
                <a:rPr lang="en-US" sz="1400" b="1" u="sng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23-24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5580137" y="9005333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Pleasure and Delaying Sexual Activity</a:t>
            </a:r>
          </a:p>
          <a:p>
            <a:pPr algn="ctr"/>
            <a:r>
              <a:rPr lang="en-US" sz="1200" dirty="0"/>
              <a:t>Campaigning Against FGM</a:t>
            </a:r>
          </a:p>
          <a:p>
            <a:pPr algn="ctr"/>
            <a:r>
              <a:rPr lang="en-US" sz="1200" dirty="0"/>
              <a:t>Sexting, Nudes and Dick Pics</a:t>
            </a:r>
          </a:p>
          <a:p>
            <a:pPr algn="ctr"/>
            <a:r>
              <a:rPr lang="en-US" sz="1200" dirty="0"/>
              <a:t>Online Pornography (Myths vs Reality)</a:t>
            </a:r>
          </a:p>
          <a:p>
            <a:pPr algn="ctr"/>
            <a:r>
              <a:rPr lang="en-US" sz="1200" dirty="0"/>
              <a:t>Porn and its Impact on Society</a:t>
            </a:r>
          </a:p>
          <a:p>
            <a:pPr algn="ctr"/>
            <a:r>
              <a:rPr lang="en-US" sz="1200" dirty="0"/>
              <a:t>Unhealthy Relationships &amp; Sexual Assault </a:t>
            </a:r>
          </a:p>
          <a:p>
            <a:pPr algn="ctr"/>
            <a:r>
              <a:rPr lang="en-US" sz="1200" dirty="0"/>
              <a:t>Sexualisation of the Media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448980-1ED9-6C44-2572-A996CB9FB8A9}"/>
              </a:ext>
            </a:extLst>
          </p:cNvPr>
          <p:cNvGrpSpPr/>
          <p:nvPr/>
        </p:nvGrpSpPr>
        <p:grpSpPr>
          <a:xfrm>
            <a:off x="5432473" y="9012157"/>
            <a:ext cx="3124954" cy="1397656"/>
            <a:chOff x="5343573" y="4583032"/>
            <a:chExt cx="3124954" cy="139765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DDC0E6-B8C1-BC23-E31E-B91EB6585287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BBC537-BAC1-D599-EEF9-D3166D30CCB5}"/>
                </a:ext>
              </a:extLst>
            </p:cNvPr>
            <p:cNvSpPr txBox="1"/>
            <p:nvPr/>
          </p:nvSpPr>
          <p:spPr>
            <a:xfrm>
              <a:off x="5343573" y="4595693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1403967" y="6776854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Honour Based Violence </a:t>
            </a:r>
          </a:p>
          <a:p>
            <a:pPr algn="ctr"/>
            <a:r>
              <a:rPr lang="en-US" sz="1200" dirty="0"/>
              <a:t>Forced Marriages and Breast Ironing </a:t>
            </a:r>
          </a:p>
          <a:p>
            <a:pPr algn="ctr"/>
            <a:r>
              <a:rPr lang="en-US" sz="1200" dirty="0"/>
              <a:t>Online Gaming &amp; Gambling </a:t>
            </a:r>
          </a:p>
          <a:p>
            <a:pPr algn="ctr"/>
            <a:r>
              <a:rPr lang="en-US" sz="1200" dirty="0"/>
              <a:t>Social Media Validation </a:t>
            </a:r>
          </a:p>
          <a:p>
            <a:pPr algn="ctr"/>
            <a:r>
              <a:rPr lang="en-US" sz="1200" dirty="0"/>
              <a:t>Modern-Day Slavery </a:t>
            </a:r>
          </a:p>
          <a:p>
            <a:pPr algn="ctr"/>
            <a:r>
              <a:rPr lang="en-US" sz="1200" dirty="0"/>
              <a:t>Keeping Your Data Safe </a:t>
            </a:r>
          </a:p>
          <a:p>
            <a:pPr algn="ctr"/>
            <a:r>
              <a:rPr lang="en-US" sz="1200" dirty="0"/>
              <a:t>Causes of Knife Crime </a:t>
            </a:r>
          </a:p>
          <a:p>
            <a:pPr algn="ctr"/>
            <a:endParaRPr lang="en-US" sz="1200" dirty="0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5610229" y="4555406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International Organisations</a:t>
            </a:r>
          </a:p>
          <a:p>
            <a:pPr algn="ctr"/>
            <a:r>
              <a:rPr lang="en-US" sz="1200" dirty="0"/>
              <a:t>Peace, War &amp; Conflict</a:t>
            </a:r>
          </a:p>
          <a:p>
            <a:pPr algn="ctr"/>
            <a:r>
              <a:rPr lang="en-US" sz="1200" dirty="0"/>
              <a:t>Human Rights During War </a:t>
            </a:r>
          </a:p>
          <a:p>
            <a:pPr algn="ctr"/>
            <a:r>
              <a:rPr lang="en-US" sz="1200" dirty="0"/>
              <a:t>Aid &amp; Supporting Other Countries </a:t>
            </a:r>
          </a:p>
          <a:p>
            <a:pPr algn="ctr"/>
            <a:r>
              <a:rPr lang="en-US" sz="1200" dirty="0"/>
              <a:t>Striking &amp; Trade Unionism </a:t>
            </a:r>
          </a:p>
          <a:p>
            <a:pPr algn="ctr"/>
            <a:r>
              <a:rPr lang="en-US" sz="1200" dirty="0"/>
              <a:t>Women’s Rights &amp; Equality </a:t>
            </a:r>
          </a:p>
          <a:p>
            <a:pPr algn="ctr"/>
            <a:r>
              <a:rPr lang="en-US" sz="1200" dirty="0"/>
              <a:t>Fair Trade &amp; Free Trade </a:t>
            </a:r>
          </a:p>
          <a:p>
            <a:pPr algn="ctr"/>
            <a:endParaRPr lang="en-US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50350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288924" y="320150"/>
            <a:ext cx="9145587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CFL Learning Journey </a:t>
            </a:r>
          </a:p>
          <a:p>
            <a:pPr algn="ctr"/>
            <a:r>
              <a:rPr lang="en-GB" sz="2400" b="1" u="sng" dirty="0" err="1"/>
              <a:t>Heys</a:t>
            </a:r>
            <a:r>
              <a:rPr lang="en-GB" sz="2400" b="1" u="sng" dirty="0"/>
              <a:t> 2023-2024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Celebrating Diversity &amp; Equality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515612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845288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217496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504640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83431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605419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6935095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26477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594447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792412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6675142" y="16522563"/>
            <a:ext cx="1746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ROK </a:t>
            </a:r>
          </a:p>
        </p:txBody>
      </p:sp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5617155" y="13485668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Instagram &amp; TikTok Generation</a:t>
            </a:r>
          </a:p>
          <a:p>
            <a:pPr algn="ctr"/>
            <a:r>
              <a:rPr lang="en-US" sz="1200" dirty="0"/>
              <a:t>Targeted Advertising and Your Data</a:t>
            </a:r>
          </a:p>
          <a:p>
            <a:pPr algn="ctr"/>
            <a:r>
              <a:rPr lang="en-US" sz="1200" dirty="0"/>
              <a:t>What is Marriage?</a:t>
            </a:r>
          </a:p>
          <a:p>
            <a:pPr algn="ctr"/>
            <a:r>
              <a:rPr lang="en-US" sz="1200" dirty="0"/>
              <a:t>Rights and Responsibilities </a:t>
            </a:r>
          </a:p>
          <a:p>
            <a:pPr algn="ctr"/>
            <a:r>
              <a:rPr lang="en-US" sz="1200" dirty="0"/>
              <a:t>Consumer Rights </a:t>
            </a:r>
          </a:p>
          <a:p>
            <a:pPr algn="ctr"/>
            <a:r>
              <a:rPr lang="en-US" sz="1200" dirty="0"/>
              <a:t>Employment Rights </a:t>
            </a:r>
          </a:p>
          <a:p>
            <a:pPr algn="ctr"/>
            <a:r>
              <a:rPr lang="en-US" sz="1200" dirty="0"/>
              <a:t>Exploring a Pay Check 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403967" y="11298026"/>
            <a:ext cx="284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Child Sexual Abuse</a:t>
            </a:r>
          </a:p>
          <a:p>
            <a:pPr algn="ctr"/>
            <a:r>
              <a:rPr lang="en-US" sz="1200" dirty="0"/>
              <a:t>Screen Time</a:t>
            </a:r>
          </a:p>
          <a:p>
            <a:pPr algn="ctr"/>
            <a:r>
              <a:rPr lang="en-US" sz="1200" dirty="0"/>
              <a:t>Mental Health Illnesses</a:t>
            </a:r>
          </a:p>
          <a:p>
            <a:pPr algn="ctr"/>
            <a:r>
              <a:rPr lang="en-US" sz="1200" dirty="0"/>
              <a:t>Self-Harm </a:t>
            </a:r>
          </a:p>
          <a:p>
            <a:pPr algn="ctr"/>
            <a:r>
              <a:rPr lang="en-US" sz="1200" dirty="0"/>
              <a:t>Suicidal (Thoughts and Feelings)</a:t>
            </a:r>
          </a:p>
          <a:p>
            <a:pPr algn="ctr"/>
            <a:r>
              <a:rPr lang="en-US" sz="1200" dirty="0"/>
              <a:t>Promoting Emotional Wellbeing 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1616075" y="2347813"/>
            <a:ext cx="2389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Critical Thinking &amp; Fake News</a:t>
            </a:r>
          </a:p>
          <a:p>
            <a:pPr algn="ctr"/>
            <a:r>
              <a:rPr lang="en-US" sz="1200" dirty="0"/>
              <a:t>Hate Crime in the UK</a:t>
            </a:r>
          </a:p>
          <a:p>
            <a:pPr algn="ctr"/>
            <a:r>
              <a:rPr lang="en-US" sz="1200" dirty="0"/>
              <a:t>British Values and Identity</a:t>
            </a:r>
          </a:p>
          <a:p>
            <a:pPr algn="ctr"/>
            <a:r>
              <a:rPr lang="en-US" sz="1200" dirty="0"/>
              <a:t>Mutual Respect &amp; Tolerance</a:t>
            </a:r>
          </a:p>
          <a:p>
            <a:pPr algn="ctr"/>
            <a:r>
              <a:rPr lang="en-US" sz="1200" dirty="0"/>
              <a:t>Individual Liberty</a:t>
            </a:r>
          </a:p>
          <a:p>
            <a:pPr algn="ctr"/>
            <a:r>
              <a:rPr lang="en-US" sz="1200" dirty="0"/>
              <a:t>What are Human Rights?</a:t>
            </a:r>
          </a:p>
          <a:p>
            <a:pPr algn="ctr"/>
            <a:r>
              <a:rPr lang="en-US" sz="1200" dirty="0"/>
              <a:t>Democracy Explored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0FD42-037B-6357-648B-78A32E2E1B55}"/>
              </a:ext>
            </a:extLst>
          </p:cNvPr>
          <p:cNvGrpSpPr/>
          <p:nvPr/>
        </p:nvGrpSpPr>
        <p:grpSpPr>
          <a:xfrm>
            <a:off x="1328363" y="11282358"/>
            <a:ext cx="3035524" cy="1224296"/>
            <a:chOff x="1366463" y="6832278"/>
            <a:chExt cx="3035524" cy="12242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90FC8-4103-3AE9-6387-B9149C3440CC}"/>
                </a:ext>
              </a:extLst>
            </p:cNvPr>
            <p:cNvSpPr txBox="1"/>
            <p:nvPr/>
          </p:nvSpPr>
          <p:spPr>
            <a:xfrm rot="10800000">
              <a:off x="4069715" y="6832278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D6375F-7B11-84C5-1A5D-2947F791155F}"/>
                </a:ext>
              </a:extLst>
            </p:cNvPr>
            <p:cNvSpPr txBox="1"/>
            <p:nvPr/>
          </p:nvSpPr>
          <p:spPr>
            <a:xfrm>
              <a:off x="1366463" y="6856245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1B5FA8-FD7F-43C8-9905-D82FB951DB76}"/>
              </a:ext>
            </a:extLst>
          </p:cNvPr>
          <p:cNvGrpSpPr/>
          <p:nvPr/>
        </p:nvGrpSpPr>
        <p:grpSpPr>
          <a:xfrm>
            <a:off x="5533390" y="13459697"/>
            <a:ext cx="3024037" cy="1384995"/>
            <a:chOff x="5444490" y="4583032"/>
            <a:chExt cx="3024037" cy="13849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42462E-85BB-0AB7-EB95-076676937A09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7B62A7-876F-8604-79E0-AF0CA56D109D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8B43B9-D508-8C49-8BD2-78ACC3E4A9F2}"/>
              </a:ext>
            </a:extLst>
          </p:cNvPr>
          <p:cNvGrpSpPr/>
          <p:nvPr/>
        </p:nvGrpSpPr>
        <p:grpSpPr>
          <a:xfrm>
            <a:off x="5520690" y="4567157"/>
            <a:ext cx="3024037" cy="1384995"/>
            <a:chOff x="5444490" y="4583032"/>
            <a:chExt cx="3024037" cy="13849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B4D0397-3C22-3C7D-E305-B7D02DDA4418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EE2506-4034-DDAB-B98F-B9E0A853571E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6B1B29D-6F2E-356E-24F0-AEF7423F0DA6}"/>
              </a:ext>
            </a:extLst>
          </p:cNvPr>
          <p:cNvGrpSpPr/>
          <p:nvPr/>
        </p:nvGrpSpPr>
        <p:grpSpPr>
          <a:xfrm>
            <a:off x="1424218" y="4533901"/>
            <a:ext cx="1816145" cy="1538284"/>
            <a:chOff x="2986318" y="4533901"/>
            <a:chExt cx="1816145" cy="15382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687348-FA16-F4DB-CEB5-F2B047F290C3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47" name="Picture 46" descr="Diagram&#10;&#10;Description automatically generated">
                <a:extLst>
                  <a:ext uri="{FF2B5EF4-FFF2-40B4-BE49-F238E27FC236}">
                    <a16:creationId xmlns:a16="http://schemas.microsoft.com/office/drawing/2014/main" id="{6175F8B3-B163-EF93-AFB8-729A7A5EF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:a16="http://schemas.microsoft.com/office/drawing/2014/main" id="{9D5558C7-2CE4-3267-09A1-57EC34760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2F0D9C3-36E9-A8B2-EE32-CA01AAD57E2B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94FF3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EXPLORING WORLD ISSUES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8D9EAB03-1813-6F36-91FE-C1E03BAA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FE5CD0A-1F59-24E6-BAA7-F0E674C55CD3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4133850" y="7691438"/>
            <a:chExt cx="1052512" cy="1551622"/>
          </a:xfrm>
        </p:grpSpPr>
        <p:pic>
          <p:nvPicPr>
            <p:cNvPr id="56" name="Picture 55" descr="Diagram&#10;&#10;Description automatically generated">
              <a:extLst>
                <a:ext uri="{FF2B5EF4-FFF2-40B4-BE49-F238E27FC236}">
                  <a16:creationId xmlns:a16="http://schemas.microsoft.com/office/drawing/2014/main" id="{D244E0AA-C143-2AFA-D377-87FCDE6EB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54" name="Picture 53" descr="Diagram&#10;&#10;Description automatically generated">
              <a:extLst>
                <a:ext uri="{FF2B5EF4-FFF2-40B4-BE49-F238E27FC236}">
                  <a16:creationId xmlns:a16="http://schemas.microsoft.com/office/drawing/2014/main" id="{4F01F481-1B08-CD8D-B617-525BD899D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1B35BC-9567-DE0C-A0F6-7222AEB08CDF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4133850" y="7691438"/>
            <a:chExt cx="1052512" cy="1551622"/>
          </a:xfrm>
        </p:grpSpPr>
        <p:pic>
          <p:nvPicPr>
            <p:cNvPr id="63" name="Picture 62" descr="Diagram&#10;&#10;Description automatically generated">
              <a:extLst>
                <a:ext uri="{FF2B5EF4-FFF2-40B4-BE49-F238E27FC236}">
                  <a16:creationId xmlns:a16="http://schemas.microsoft.com/office/drawing/2014/main" id="{83348D8D-00A9-C5C3-2EF5-8C8859D3F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64" name="Picture 63" descr="Diagram&#10;&#10;Description automatically generated">
              <a:extLst>
                <a:ext uri="{FF2B5EF4-FFF2-40B4-BE49-F238E27FC236}">
                  <a16:creationId xmlns:a16="http://schemas.microsoft.com/office/drawing/2014/main" id="{02E30926-C95E-F517-7442-278C1FBE2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1436918" y="8930643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EXPLORING RELATIONSHIPS &amp; SEX EDUCATION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14F39313-CBB6-A737-C9E4-C0935C3F5D26}"/>
              </a:ext>
            </a:extLst>
          </p:cNvPr>
          <p:cNvGrpSpPr/>
          <p:nvPr/>
        </p:nvGrpSpPr>
        <p:grpSpPr>
          <a:xfrm>
            <a:off x="1436918" y="13384214"/>
            <a:ext cx="1816145" cy="1538284"/>
            <a:chOff x="2999018" y="13384214"/>
            <a:chExt cx="1816145" cy="153828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F79F970-348E-4A2F-808F-87790D823281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42" name="Picture 141" descr="Diagram&#10;&#10;Description automatically generated">
                <a:extLst>
                  <a:ext uri="{FF2B5EF4-FFF2-40B4-BE49-F238E27FC236}">
                    <a16:creationId xmlns:a16="http://schemas.microsoft.com/office/drawing/2014/main" id="{68C03C01-1105-B63E-3F26-1E3599862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3" name="Picture 142" descr="Diagram&#10;&#10;Description automatically generated">
                <a:extLst>
                  <a:ext uri="{FF2B5EF4-FFF2-40B4-BE49-F238E27FC236}">
                    <a16:creationId xmlns:a16="http://schemas.microsoft.com/office/drawing/2014/main" id="{C904BDDD-31D4-6217-A95C-851F0CCE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2D115137-7D8D-4BDA-C631-31FEBDF89141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2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RIGHTS AND RESPONSIBILITIES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62" name="Picture 2" descr="Free vector vector set of blank traffic road signs">
              <a:extLst>
                <a:ext uri="{FF2B5EF4-FFF2-40B4-BE49-F238E27FC236}">
                  <a16:creationId xmlns:a16="http://schemas.microsoft.com/office/drawing/2014/main" id="{BEDA7EAB-EB03-FB54-06B3-495718A78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143488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AA3B9C4-37F0-ADE7-053B-F42DA76B0D49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4133850" y="7691438"/>
            <a:chExt cx="1052512" cy="1551622"/>
          </a:xfrm>
        </p:grpSpPr>
        <p:pic>
          <p:nvPicPr>
            <p:cNvPr id="172" name="Picture 171" descr="Diagram&#10;&#10;Description automatically generated">
              <a:extLst>
                <a:ext uri="{FF2B5EF4-FFF2-40B4-BE49-F238E27FC236}">
                  <a16:creationId xmlns:a16="http://schemas.microsoft.com/office/drawing/2014/main" id="{3839D5C1-4AFF-84B5-5A5C-67FED826A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173" name="Picture 172" descr="Diagram&#10;&#10;Description automatically generated">
              <a:extLst>
                <a:ext uri="{FF2B5EF4-FFF2-40B4-BE49-F238E27FC236}">
                  <a16:creationId xmlns:a16="http://schemas.microsoft.com/office/drawing/2014/main" id="{73EF9A54-0DB7-8C3A-13FD-654C58161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95D922A-C9D3-8E65-6F16-18A8464EACE2}"/>
              </a:ext>
            </a:extLst>
          </p:cNvPr>
          <p:cNvGrpSpPr/>
          <p:nvPr/>
        </p:nvGrpSpPr>
        <p:grpSpPr>
          <a:xfrm>
            <a:off x="6550028" y="6720841"/>
            <a:ext cx="1816145" cy="1538284"/>
            <a:chOff x="5114928" y="6720841"/>
            <a:chExt cx="1816145" cy="15382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0CE8FC-EFC5-EBD5-5631-E60087968989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89" name="Picture 88" descr="Diagram&#10;&#10;Description automatically generated">
                <a:extLst>
                  <a:ext uri="{FF2B5EF4-FFF2-40B4-BE49-F238E27FC236}">
                    <a16:creationId xmlns:a16="http://schemas.microsoft.com/office/drawing/2014/main" id="{6DD90318-9605-8D8C-11D8-97CC9C0E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0" name="Picture 89" descr="Diagram&#10;&#10;Description automatically generated">
                <a:extLst>
                  <a:ext uri="{FF2B5EF4-FFF2-40B4-BE49-F238E27FC236}">
                    <a16:creationId xmlns:a16="http://schemas.microsoft.com/office/drawing/2014/main" id="{7F2F2276-82B1-5F0F-7207-C0CE22A33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3FB93C4-52E6-8B1E-B560-CBB43CE66509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VIOLENCE, CRIMES &amp; SEEKING SAFETY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91FDBCDC-E43A-9C7B-5626-DC3979181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7686672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6550028" y="11160128"/>
            <a:ext cx="1816145" cy="1538284"/>
            <a:chOff x="5114928" y="11160128"/>
            <a:chExt cx="1816145" cy="15382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114928" y="11160128"/>
              <a:ext cx="1816145" cy="1538284"/>
              <a:chOff x="7489780" y="6737471"/>
              <a:chExt cx="1954258" cy="1655267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11328753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MENTAL HEALTH &amp; WELLBEING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12119606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34553D3-BC1C-C414-3F4C-52089B459E28}"/>
              </a:ext>
            </a:extLst>
          </p:cNvPr>
          <p:cNvGrpSpPr/>
          <p:nvPr/>
        </p:nvGrpSpPr>
        <p:grpSpPr>
          <a:xfrm>
            <a:off x="6550028" y="2314576"/>
            <a:ext cx="1816145" cy="1538284"/>
            <a:chOff x="5114928" y="2314576"/>
            <a:chExt cx="1816145" cy="153828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4C99E-78DE-9F90-B173-7A5892094AAD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92" name="Picture 91" descr="Diagram&#10;&#10;Description automatically generated">
                <a:extLst>
                  <a:ext uri="{FF2B5EF4-FFF2-40B4-BE49-F238E27FC236}">
                    <a16:creationId xmlns:a16="http://schemas.microsoft.com/office/drawing/2014/main" id="{89941768-8FD6-ED97-8730-3FD4C844A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453331B9-B464-6625-0712-ACEBA1878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24D5EDFD-7438-A945-40CB-BE488900F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EXPLORING BRITISH VALUES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6" name="Picture 2" descr="Free vector vector set of blank traffic road signs">
              <a:extLst>
                <a:ext uri="{FF2B5EF4-FFF2-40B4-BE49-F238E27FC236}">
                  <a16:creationId xmlns:a16="http://schemas.microsoft.com/office/drawing/2014/main" id="{D6465F10-EA4B-0A63-F8D4-DD021F89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1F19953A-FE42-AA28-D70F-0054A5A499B0}"/>
              </a:ext>
            </a:extLst>
          </p:cNvPr>
          <p:cNvSpPr txBox="1"/>
          <p:nvPr/>
        </p:nvSpPr>
        <p:spPr>
          <a:xfrm rot="10800000">
            <a:off x="4031615" y="234719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B369EB3-8440-FDF8-DFBF-8B1FBF249A34}"/>
              </a:ext>
            </a:extLst>
          </p:cNvPr>
          <p:cNvSpPr txBox="1"/>
          <p:nvPr/>
        </p:nvSpPr>
        <p:spPr>
          <a:xfrm>
            <a:off x="1294130" y="2347198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F224872-2773-6CE1-E110-8D5C64620462}"/>
              </a:ext>
            </a:extLst>
          </p:cNvPr>
          <p:cNvGrpSpPr/>
          <p:nvPr/>
        </p:nvGrpSpPr>
        <p:grpSpPr>
          <a:xfrm>
            <a:off x="5210911" y="2770188"/>
            <a:ext cx="1274878" cy="1071562"/>
            <a:chOff x="7001611" y="2770188"/>
            <a:chExt cx="1274878" cy="1071562"/>
          </a:xfrm>
        </p:grpSpPr>
        <p:pic>
          <p:nvPicPr>
            <p:cNvPr id="183" name="Picture 182" descr="Diagram&#10;&#10;Description automatically generated">
              <a:extLst>
                <a:ext uri="{FF2B5EF4-FFF2-40B4-BE49-F238E27FC236}">
                  <a16:creationId xmlns:a16="http://schemas.microsoft.com/office/drawing/2014/main" id="{D5E57B9D-9591-15BA-2899-0E73813A0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182" name="Picture 181" descr="Diagram&#10;&#10;Description automatically generated">
              <a:extLst>
                <a:ext uri="{FF2B5EF4-FFF2-40B4-BE49-F238E27FC236}">
                  <a16:creationId xmlns:a16="http://schemas.microsoft.com/office/drawing/2014/main" id="{C1FB48F5-61BE-9A2D-AE23-613937E86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BBA6C4FD-F366-A996-2CEA-D79395F7A430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2A40ED6-23FB-100D-4692-15A0182A31B7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BRITISH VALUES</a:t>
              </a:r>
            </a:p>
          </p:txBody>
        </p:sp>
      </p:grpSp>
      <p:sp>
        <p:nvSpPr>
          <p:cNvPr id="1084" name="Rectangle: Rounded Corners 1083">
            <a:extLst>
              <a:ext uri="{FF2B5EF4-FFF2-40B4-BE49-F238E27FC236}">
                <a16:creationId xmlns:a16="http://schemas.microsoft.com/office/drawing/2014/main" id="{96828E95-C995-C25D-9FE9-6D664436F800}"/>
              </a:ext>
            </a:extLst>
          </p:cNvPr>
          <p:cNvSpPr/>
          <p:nvPr/>
        </p:nvSpPr>
        <p:spPr>
          <a:xfrm>
            <a:off x="3388860" y="509111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085" name="Rectangle: Rounded Corners 1084">
            <a:extLst>
              <a:ext uri="{FF2B5EF4-FFF2-40B4-BE49-F238E27FC236}">
                <a16:creationId xmlns:a16="http://schemas.microsoft.com/office/drawing/2014/main" id="{3C6DDCBC-6EE5-5F7E-D516-DF3BA79514A0}"/>
              </a:ext>
            </a:extLst>
          </p:cNvPr>
          <p:cNvSpPr/>
          <p:nvPr/>
        </p:nvSpPr>
        <p:spPr>
          <a:xfrm>
            <a:off x="3388860" y="5422107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HUMAN RIGHTS</a:t>
            </a:r>
          </a:p>
        </p:txBody>
      </p:sp>
      <p:pic>
        <p:nvPicPr>
          <p:cNvPr id="196" name="Picture 195" descr="Diagram&#10;&#10;Description automatically generated">
            <a:extLst>
              <a:ext uri="{FF2B5EF4-FFF2-40B4-BE49-F238E27FC236}">
                <a16:creationId xmlns:a16="http://schemas.microsoft.com/office/drawing/2014/main" id="{56A6F3BB-9B8F-4ADB-4D87-390A405F059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220508"/>
            <a:ext cx="1727200" cy="703262"/>
          </a:xfrm>
          <a:prstGeom prst="rect">
            <a:avLst/>
          </a:prstGeom>
        </p:spPr>
      </p:pic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DD3B60C9-E488-C2BE-A118-D94D828BF24E}"/>
              </a:ext>
            </a:extLst>
          </p:cNvPr>
          <p:cNvSpPr/>
          <p:nvPr/>
        </p:nvSpPr>
        <p:spPr>
          <a:xfrm>
            <a:off x="3388860" y="476091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8BF5004-429C-ED38-3C28-18D90877196E}"/>
              </a:ext>
            </a:extLst>
          </p:cNvPr>
          <p:cNvGrpSpPr/>
          <p:nvPr/>
        </p:nvGrpSpPr>
        <p:grpSpPr>
          <a:xfrm>
            <a:off x="5121275" y="6813550"/>
            <a:ext cx="1466850" cy="1485900"/>
            <a:chOff x="5121275" y="6813550"/>
            <a:chExt cx="1466850" cy="14859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3DF9A2B-1800-E5E9-51A0-FF7639DF28FF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191" name="Picture 190" descr="Diagram&#10;&#10;Description automatically generated">
                <a:extLst>
                  <a:ext uri="{FF2B5EF4-FFF2-40B4-BE49-F238E27FC236}">
                    <a16:creationId xmlns:a16="http://schemas.microsoft.com/office/drawing/2014/main" id="{EA958418-B958-BC75-2389-AA88C81DC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1024" name="Picture 1023" descr="Diagram&#10;&#10;Description automatically generated">
                <a:extLst>
                  <a:ext uri="{FF2B5EF4-FFF2-40B4-BE49-F238E27FC236}">
                    <a16:creationId xmlns:a16="http://schemas.microsoft.com/office/drawing/2014/main" id="{1E2256BD-B24A-AA43-51ED-DFE11564D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1027" name="Rectangle: Rounded Corners 1026">
              <a:extLst>
                <a:ext uri="{FF2B5EF4-FFF2-40B4-BE49-F238E27FC236}">
                  <a16:creationId xmlns:a16="http://schemas.microsoft.com/office/drawing/2014/main" id="{20045848-D862-6EE3-487A-2083A36AE701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RISK</a:t>
              </a:r>
            </a:p>
          </p:txBody>
        </p:sp>
        <p:pic>
          <p:nvPicPr>
            <p:cNvPr id="203" name="Picture 202" descr="Diagram&#10;&#10;Description automatically generated">
              <a:extLst>
                <a:ext uri="{FF2B5EF4-FFF2-40B4-BE49-F238E27FC236}">
                  <a16:creationId xmlns:a16="http://schemas.microsoft.com/office/drawing/2014/main" id="{57D79A08-19CB-A191-BAFA-01808B83B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3ADBA8-5635-748A-4C33-22FB353FC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373" y="8966200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3568247" y="8985250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6" name="Picture 235" descr="Diagram&#10;&#10;Description automatically generated">
            <a:extLst>
              <a:ext uri="{FF2B5EF4-FFF2-40B4-BE49-F238E27FC236}">
                <a16:creationId xmlns:a16="http://schemas.microsoft.com/office/drawing/2014/main" id="{8DCBA883-08DF-1538-B188-C16EA34112C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2015788"/>
            <a:ext cx="1466850" cy="703262"/>
          </a:xfrm>
          <a:prstGeom prst="rect">
            <a:avLst/>
          </a:prstGeom>
        </p:spPr>
      </p:pic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1811000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5182394" y="1192450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726" y="11112500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5435600" y="11102975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5182394" y="1224835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197" name="Picture 196" descr="Diagram&#10;&#10;Description automatically generated">
            <a:extLst>
              <a:ext uri="{FF2B5EF4-FFF2-40B4-BE49-F238E27FC236}">
                <a16:creationId xmlns:a16="http://schemas.microsoft.com/office/drawing/2014/main" id="{CE709BA3-743A-4C2A-ED22-AA1346F2420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073188"/>
            <a:ext cx="1727200" cy="634682"/>
          </a:xfrm>
          <a:prstGeom prst="rect">
            <a:avLst/>
          </a:prstGeom>
        </p:spPr>
      </p:pic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8AD6B8F5-F616-6F81-4443-611F6EDC00A9}"/>
              </a:ext>
            </a:extLst>
          </p:cNvPr>
          <p:cNvSpPr/>
          <p:nvPr/>
        </p:nvSpPr>
        <p:spPr>
          <a:xfrm>
            <a:off x="3214884" y="14115733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FINANCIAL EDUCATION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67006468-D0D9-A65F-825C-AB2237F47E5D}"/>
              </a:ext>
            </a:extLst>
          </p:cNvPr>
          <p:cNvSpPr/>
          <p:nvPr/>
        </p:nvSpPr>
        <p:spPr>
          <a:xfrm>
            <a:off x="3214884" y="14446727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pic>
        <p:nvPicPr>
          <p:cNvPr id="239" name="Picture 238" descr="Diagram&#10;&#10;Description automatically generated">
            <a:extLst>
              <a:ext uri="{FF2B5EF4-FFF2-40B4-BE49-F238E27FC236}">
                <a16:creationId xmlns:a16="http://schemas.microsoft.com/office/drawing/2014/main" id="{32D17425-6094-FD98-9365-94F7B6696D2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13" y="13338608"/>
            <a:ext cx="849312" cy="739342"/>
          </a:xfrm>
          <a:prstGeom prst="rect">
            <a:avLst/>
          </a:prstGeom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1594A595-DC91-875A-216B-55E960FF565D}"/>
              </a:ext>
            </a:extLst>
          </p:cNvPr>
          <p:cNvSpPr/>
          <p:nvPr/>
        </p:nvSpPr>
        <p:spPr>
          <a:xfrm>
            <a:off x="3604346" y="13346114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Life Beyond School</a:t>
            </a:r>
          </a:p>
        </p:txBody>
      </p:sp>
      <p:pic>
        <p:nvPicPr>
          <p:cNvPr id="254" name="Picture 4">
            <a:extLst>
              <a:ext uri="{FF2B5EF4-FFF2-40B4-BE49-F238E27FC236}">
                <a16:creationId xmlns:a16="http://schemas.microsoft.com/office/drawing/2014/main" id="{0B34310E-2399-7D1B-769C-998A10E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2" y="3479974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" name="Picture 6">
            <a:extLst>
              <a:ext uri="{FF2B5EF4-FFF2-40B4-BE49-F238E27FC236}">
                <a16:creationId xmlns:a16="http://schemas.microsoft.com/office/drawing/2014/main" id="{9A79E55A-B4C9-6821-D34E-021455D8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026" y="5688937"/>
            <a:ext cx="454620" cy="1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21" y="10096040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" name="Picture 10">
            <a:extLst>
              <a:ext uri="{FF2B5EF4-FFF2-40B4-BE49-F238E27FC236}">
                <a16:creationId xmlns:a16="http://schemas.microsoft.com/office/drawing/2014/main" id="{7BF3F69E-CDCE-D1A2-4EB6-B0AF3846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431" y="7889130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6" y="12322918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" name="Picture 14">
            <a:extLst>
              <a:ext uri="{FF2B5EF4-FFF2-40B4-BE49-F238E27FC236}">
                <a16:creationId xmlns:a16="http://schemas.microsoft.com/office/drawing/2014/main" id="{BFFE6FCB-6B3A-ABC0-5673-BD5D961D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118" y="14552274"/>
            <a:ext cx="454620" cy="1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hq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hq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hq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hq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NEXT YEAR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CFL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hq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hq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hq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hq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49" cstate="hq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51" cstate="hqprint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4345" y="6024894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hq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hq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hqprint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59" cstate="hqprint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61" cstate="hq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63" cstate="hqprint"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65" cstate="hqprint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2" descr="Camera Icon 1697836">
            <a:extLst>
              <a:ext uri="{FF2B5EF4-FFF2-40B4-BE49-F238E27FC236}">
                <a16:creationId xmlns:a16="http://schemas.microsoft.com/office/drawing/2014/main" id="{C7D66181-AECF-1C4B-ECF6-695EAE29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26" y="13554665"/>
            <a:ext cx="541022" cy="5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arriage Icon 1929848">
            <a:extLst>
              <a:ext uri="{FF2B5EF4-FFF2-40B4-BE49-F238E27FC236}">
                <a16:creationId xmlns:a16="http://schemas.microsoft.com/office/drawing/2014/main" id="{358D7604-30D2-3911-1666-3BC5F838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76" y="14206682"/>
            <a:ext cx="552305" cy="5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sychology Icon 1613682">
            <a:extLst>
              <a:ext uri="{FF2B5EF4-FFF2-40B4-BE49-F238E27FC236}">
                <a16:creationId xmlns:a16="http://schemas.microsoft.com/office/drawing/2014/main" id="{76A60234-ABE1-6EE8-8579-BD184218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51" y="12069994"/>
            <a:ext cx="552305" cy="5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screen time Icon 1818002">
            <a:extLst>
              <a:ext uri="{FF2B5EF4-FFF2-40B4-BE49-F238E27FC236}">
                <a16:creationId xmlns:a16="http://schemas.microsoft.com/office/drawing/2014/main" id="{AD2544EB-74A2-CA4D-6B23-A6C3D6B5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59" y="11180331"/>
            <a:ext cx="842989" cy="8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4" descr="porn Icon 2062581">
            <a:extLst>
              <a:ext uri="{FF2B5EF4-FFF2-40B4-BE49-F238E27FC236}">
                <a16:creationId xmlns:a16="http://schemas.microsoft.com/office/drawing/2014/main" id="{57BC8389-3392-0F56-7A79-E35DD13A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26" y="9710530"/>
            <a:ext cx="757882" cy="7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Protest Icon 12349">
            <a:extLst>
              <a:ext uri="{FF2B5EF4-FFF2-40B4-BE49-F238E27FC236}">
                <a16:creationId xmlns:a16="http://schemas.microsoft.com/office/drawing/2014/main" id="{80234A47-B4E8-99FA-C308-E228BCE7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12" y="8909872"/>
            <a:ext cx="920355" cy="9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4" descr="Slavery Icon 457559">
            <a:extLst>
              <a:ext uri="{FF2B5EF4-FFF2-40B4-BE49-F238E27FC236}">
                <a16:creationId xmlns:a16="http://schemas.microsoft.com/office/drawing/2014/main" id="{E375460B-6C09-2640-9936-46FBF4BC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63" y="6679946"/>
            <a:ext cx="943964" cy="9439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6" descr="Social Media Icon 2157104">
            <a:extLst>
              <a:ext uri="{FF2B5EF4-FFF2-40B4-BE49-F238E27FC236}">
                <a16:creationId xmlns:a16="http://schemas.microsoft.com/office/drawing/2014/main" id="{9372E3E6-D9D7-D025-CAC0-D1D91B6A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37" y="7534283"/>
            <a:ext cx="703262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Trade Icon 686718">
            <a:extLst>
              <a:ext uri="{FF2B5EF4-FFF2-40B4-BE49-F238E27FC236}">
                <a16:creationId xmlns:a16="http://schemas.microsoft.com/office/drawing/2014/main" id="{FD13B423-6127-F74C-3361-50E9BCCA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11" y="5329842"/>
            <a:ext cx="548926" cy="5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" descr="Peace Icon 1055063">
            <a:extLst>
              <a:ext uri="{FF2B5EF4-FFF2-40B4-BE49-F238E27FC236}">
                <a16:creationId xmlns:a16="http://schemas.microsoft.com/office/drawing/2014/main" id="{57791FE7-48CB-4746-C324-9D484D43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25" y="4673097"/>
            <a:ext cx="548926" cy="5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2" descr="Media Icon 1394421">
            <a:extLst>
              <a:ext uri="{FF2B5EF4-FFF2-40B4-BE49-F238E27FC236}">
                <a16:creationId xmlns:a16="http://schemas.microsoft.com/office/drawing/2014/main" id="{A2F1A420-8262-ED31-A54E-E4A9B236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90" y="3124541"/>
            <a:ext cx="707367" cy="7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8" descr="UK Icon 672416">
            <a:extLst>
              <a:ext uri="{FF2B5EF4-FFF2-40B4-BE49-F238E27FC236}">
                <a16:creationId xmlns:a16="http://schemas.microsoft.com/office/drawing/2014/main" id="{DAD95242-053B-760A-EA61-D1657611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46" y="2349811"/>
            <a:ext cx="783315" cy="7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4F77E20-A7B5-A592-2896-2890C2924582}"/>
              </a:ext>
            </a:extLst>
          </p:cNvPr>
          <p:cNvSpPr txBox="1"/>
          <p:nvPr/>
        </p:nvSpPr>
        <p:spPr>
          <a:xfrm rot="10800000">
            <a:off x="4031615" y="677393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BA46B25-E475-B713-A701-22C8A3A9B36D}"/>
              </a:ext>
            </a:extLst>
          </p:cNvPr>
          <p:cNvSpPr txBox="1"/>
          <p:nvPr/>
        </p:nvSpPr>
        <p:spPr>
          <a:xfrm>
            <a:off x="1294130" y="6795123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21070522-68B2-4619-8368-9D211F2EFC56}"/>
              </a:ext>
            </a:extLst>
          </p:cNvPr>
          <p:cNvSpPr txBox="1"/>
          <p:nvPr/>
        </p:nvSpPr>
        <p:spPr>
          <a:xfrm>
            <a:off x="487045" y="469004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23-24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EB577C64-10AE-4394-869E-8FC32D40B7DA}"/>
              </a:ext>
            </a:extLst>
          </p:cNvPr>
          <p:cNvSpPr txBox="1"/>
          <p:nvPr/>
        </p:nvSpPr>
        <p:spPr>
          <a:xfrm>
            <a:off x="8608346" y="694321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23-24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0538E49-2FC6-46AC-8C97-098343CE45DA}"/>
              </a:ext>
            </a:extLst>
          </p:cNvPr>
          <p:cNvSpPr txBox="1"/>
          <p:nvPr/>
        </p:nvSpPr>
        <p:spPr>
          <a:xfrm>
            <a:off x="476421" y="914222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23-24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70B0C8B6-EFD8-4006-8B5A-D14DF1875DFB}"/>
              </a:ext>
            </a:extLst>
          </p:cNvPr>
          <p:cNvSpPr txBox="1"/>
          <p:nvPr/>
        </p:nvSpPr>
        <p:spPr>
          <a:xfrm>
            <a:off x="8605928" y="1135610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23-24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50D9BFB-EE74-4DDD-80BB-49BC19046804}"/>
              </a:ext>
            </a:extLst>
          </p:cNvPr>
          <p:cNvSpPr txBox="1"/>
          <p:nvPr/>
        </p:nvSpPr>
        <p:spPr>
          <a:xfrm>
            <a:off x="505516" y="13564503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23-24</a:t>
            </a:r>
          </a:p>
        </p:txBody>
      </p:sp>
      <p:pic>
        <p:nvPicPr>
          <p:cNvPr id="217" name="Picture 216">
            <a:extLst>
              <a:ext uri="{FF2B5EF4-FFF2-40B4-BE49-F238E27FC236}">
                <a16:creationId xmlns:a16="http://schemas.microsoft.com/office/drawing/2014/main" id="{6FAACF96-D89C-4861-BECA-93EE597ED524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73" y="1681686"/>
            <a:ext cx="2232728" cy="5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52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96463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82174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3388860" y="9870282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710CCEF-50BA-FA71-CB21-E0DCD3A16A4E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8210550" y="6731318"/>
            <a:chExt cx="1052512" cy="1551622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37C6EBF-0F13-AD57-E362-33E6839D2C9C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0" name="Picture 69" descr="Diagram&#10;&#10;Description automatically generated">
                <a:extLst>
                  <a:ext uri="{FF2B5EF4-FFF2-40B4-BE49-F238E27FC236}">
                    <a16:creationId xmlns:a16="http://schemas.microsoft.com/office/drawing/2014/main" id="{C6215B61-3A79-E6E9-2887-5FEE51D7E2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1" name="Picture 70" descr="Diagram&#10;&#10;Description automatically generated">
                <a:extLst>
                  <a:ext uri="{FF2B5EF4-FFF2-40B4-BE49-F238E27FC236}">
                    <a16:creationId xmlns:a16="http://schemas.microsoft.com/office/drawing/2014/main" id="{441689EE-5B45-5AB6-89BD-3F43F8B143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9F6E52-65CD-79D4-1150-0FA0641388C0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5643637" y="9005333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Sexual Consent and the Law</a:t>
            </a:r>
          </a:p>
          <a:p>
            <a:pPr algn="ctr"/>
            <a:r>
              <a:rPr lang="en-US" sz="1200" dirty="0"/>
              <a:t>FGM and the Law </a:t>
            </a:r>
          </a:p>
          <a:p>
            <a:pPr algn="ctr"/>
            <a:r>
              <a:rPr lang="en-US" sz="1200" dirty="0"/>
              <a:t>Relationships and Partners </a:t>
            </a:r>
          </a:p>
          <a:p>
            <a:pPr algn="ctr"/>
            <a:r>
              <a:rPr lang="en-US" sz="1200" dirty="0"/>
              <a:t>Domestic Abuse and Domestic Violence</a:t>
            </a:r>
          </a:p>
          <a:p>
            <a:pPr algn="ctr"/>
            <a:r>
              <a:rPr lang="en-US" sz="1200" dirty="0"/>
              <a:t>Why Have Sex?</a:t>
            </a:r>
          </a:p>
          <a:p>
            <a:pPr algn="ctr"/>
            <a:r>
              <a:rPr lang="en-US" sz="1200" dirty="0"/>
              <a:t>Delaying Sexual Activity </a:t>
            </a:r>
          </a:p>
          <a:p>
            <a:pPr algn="ctr"/>
            <a:r>
              <a:rPr lang="en-US" sz="1200" dirty="0"/>
              <a:t>Sexual Harassment and Stalking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448980-1ED9-6C44-2572-A996CB9FB8A9}"/>
              </a:ext>
            </a:extLst>
          </p:cNvPr>
          <p:cNvGrpSpPr/>
          <p:nvPr/>
        </p:nvGrpSpPr>
        <p:grpSpPr>
          <a:xfrm>
            <a:off x="5533390" y="9012157"/>
            <a:ext cx="3024037" cy="1384995"/>
            <a:chOff x="5444490" y="4583032"/>
            <a:chExt cx="3024037" cy="138499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DDC0E6-B8C1-BC23-E31E-B91EB6585287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BBC537-BAC1-D599-EEF9-D3166D30CCB5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1403967" y="6803558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is a Drug?</a:t>
            </a:r>
          </a:p>
          <a:p>
            <a:pPr algn="ctr"/>
            <a:r>
              <a:rPr lang="en-US" sz="1200" dirty="0"/>
              <a:t>Different Types of Addictions</a:t>
            </a:r>
          </a:p>
          <a:p>
            <a:pPr algn="ctr"/>
            <a:r>
              <a:rPr lang="en-US" sz="1200" dirty="0"/>
              <a:t>Cannabis Products</a:t>
            </a:r>
          </a:p>
          <a:p>
            <a:pPr algn="ctr"/>
            <a:r>
              <a:rPr lang="en-US" sz="1200" dirty="0"/>
              <a:t>Drug Classifications</a:t>
            </a:r>
          </a:p>
          <a:p>
            <a:pPr algn="ctr"/>
            <a:r>
              <a:rPr lang="en-US" sz="1200" dirty="0"/>
              <a:t>Party Drugs &amp; Illegal Drugs</a:t>
            </a:r>
          </a:p>
          <a:p>
            <a:pPr algn="ctr"/>
            <a:r>
              <a:rPr lang="en-US" sz="1200" dirty="0"/>
              <a:t>The War on Drugs</a:t>
            </a:r>
          </a:p>
          <a:p>
            <a:pPr algn="ctr"/>
            <a:r>
              <a:rPr lang="en-US" sz="1200" dirty="0"/>
              <a:t>Volatile Substance Abuse 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5610229" y="4555406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What are STIs?</a:t>
            </a:r>
          </a:p>
          <a:p>
            <a:pPr algn="ctr"/>
            <a:r>
              <a:rPr lang="en-US" sz="1200" dirty="0"/>
              <a:t>Treating STIs and the Clinic</a:t>
            </a:r>
          </a:p>
          <a:p>
            <a:pPr algn="ctr"/>
            <a:r>
              <a:rPr lang="en-US" sz="1200" dirty="0"/>
              <a:t>Contraception Explored</a:t>
            </a:r>
          </a:p>
          <a:p>
            <a:pPr algn="ctr"/>
            <a:r>
              <a:rPr lang="en-US" sz="1200" dirty="0"/>
              <a:t>Contraception - Condoms </a:t>
            </a:r>
          </a:p>
          <a:p>
            <a:pPr algn="ctr"/>
            <a:r>
              <a:rPr lang="en-US" sz="1200" dirty="0"/>
              <a:t>Contraception Explored Further</a:t>
            </a:r>
          </a:p>
          <a:p>
            <a:pPr algn="ctr"/>
            <a:r>
              <a:rPr lang="en-US" sz="1200" dirty="0"/>
              <a:t>HIV and AIDS </a:t>
            </a:r>
          </a:p>
          <a:p>
            <a:pPr algn="ctr"/>
            <a:r>
              <a:rPr lang="en-US" sz="1200" dirty="0"/>
              <a:t>HIV and AIDS Prejudice and Discrimination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50350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288924" y="320150"/>
            <a:ext cx="9105675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CFL Learning Journey </a:t>
            </a:r>
          </a:p>
          <a:p>
            <a:pPr algn="ctr"/>
            <a:r>
              <a:rPr lang="en-GB" sz="2400" b="1" u="sng" dirty="0" err="1"/>
              <a:t>Heys</a:t>
            </a:r>
            <a:r>
              <a:rPr lang="en-GB" sz="2400" b="1" u="sng" dirty="0"/>
              <a:t> 2024-2025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  <a:endParaRPr lang="en-US" sz="1400" b="1" dirty="0">
              <a:solidFill>
                <a:srgbClr val="FFC00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  <a:endParaRPr lang="en-US" sz="1400" b="1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  <a:endParaRPr lang="en-US" sz="1400" b="1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  <a:endParaRPr lang="en-US" sz="1400" b="1" dirty="0">
              <a:solidFill>
                <a:srgbClr val="92D050"/>
              </a:solidFill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  <a:endParaRPr lang="en-US" sz="1400" b="1" dirty="0">
              <a:solidFill>
                <a:srgbClr val="92D05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515612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845288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217496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504640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83431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605419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6935095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26477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594447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792412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6923582" y="16511724"/>
            <a:ext cx="1746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ROK</a:t>
            </a:r>
          </a:p>
          <a:p>
            <a:r>
              <a:rPr lang="en-US" sz="1200" dirty="0"/>
              <a:t> </a:t>
            </a:r>
          </a:p>
        </p:txBody>
      </p:sp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5617155" y="13450358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From Failure to Success</a:t>
            </a:r>
          </a:p>
          <a:p>
            <a:pPr algn="ctr"/>
            <a:r>
              <a:rPr lang="en-US" sz="1200" dirty="0"/>
              <a:t>Assertiveness</a:t>
            </a:r>
          </a:p>
          <a:p>
            <a:pPr algn="ctr"/>
            <a:r>
              <a:rPr lang="en-US" sz="1200" dirty="0"/>
              <a:t>First Aid </a:t>
            </a:r>
          </a:p>
          <a:p>
            <a:pPr algn="ctr"/>
            <a:r>
              <a:rPr lang="en-US" sz="1200" dirty="0"/>
              <a:t>Saving and Managing Money</a:t>
            </a:r>
          </a:p>
          <a:p>
            <a:pPr algn="ctr"/>
            <a:r>
              <a:rPr lang="en-US" sz="1200" dirty="0"/>
              <a:t>Labour Market Information</a:t>
            </a:r>
          </a:p>
          <a:p>
            <a:pPr algn="ctr"/>
            <a:r>
              <a:rPr lang="en-US" sz="1200" dirty="0"/>
              <a:t>Finance, Budgeting and Employment </a:t>
            </a:r>
          </a:p>
          <a:p>
            <a:pPr algn="ctr"/>
            <a:r>
              <a:rPr lang="en-US" sz="1200" dirty="0"/>
              <a:t>Social Media &amp; Online Stress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403967" y="11196113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How Self-Esteem Changes </a:t>
            </a:r>
          </a:p>
          <a:p>
            <a:pPr algn="ctr"/>
            <a:r>
              <a:rPr lang="en-US" sz="1200" dirty="0"/>
              <a:t>What is a Penis?</a:t>
            </a:r>
          </a:p>
          <a:p>
            <a:pPr algn="ctr"/>
            <a:r>
              <a:rPr lang="en-US" sz="1200" dirty="0"/>
              <a:t>What is a Vulva?</a:t>
            </a:r>
          </a:p>
          <a:p>
            <a:pPr algn="ctr"/>
            <a:r>
              <a:rPr lang="en-US" sz="1200" dirty="0"/>
              <a:t>Bullying in all its forms</a:t>
            </a:r>
          </a:p>
          <a:p>
            <a:pPr algn="ctr"/>
            <a:r>
              <a:rPr lang="en-US" sz="1200" dirty="0"/>
              <a:t>Dealing with Grief and Loss </a:t>
            </a:r>
          </a:p>
          <a:p>
            <a:pPr algn="ctr"/>
            <a:r>
              <a:rPr lang="en-US" sz="1200" dirty="0"/>
              <a:t>Media and Airbrushing </a:t>
            </a:r>
          </a:p>
          <a:p>
            <a:pPr algn="ctr"/>
            <a:r>
              <a:rPr lang="en-US" sz="1200" dirty="0"/>
              <a:t>Cancer Prevention and Healthy Lifestyles</a:t>
            </a:r>
          </a:p>
          <a:p>
            <a:pPr algn="ctr"/>
            <a:endParaRPr lang="en-US" sz="1200" dirty="0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1621844" y="2367517"/>
            <a:ext cx="2454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Conspiracies Theories &amp; Narratives</a:t>
            </a:r>
          </a:p>
          <a:p>
            <a:pPr algn="ctr"/>
            <a:r>
              <a:rPr lang="en-US" sz="1200" dirty="0"/>
              <a:t>Forms of Extremism</a:t>
            </a:r>
          </a:p>
          <a:p>
            <a:pPr algn="ctr"/>
            <a:r>
              <a:rPr lang="en-US" sz="1200" dirty="0"/>
              <a:t>What is Terrorism?</a:t>
            </a:r>
          </a:p>
          <a:p>
            <a:pPr algn="ctr"/>
            <a:r>
              <a:rPr lang="en-US" sz="1200" dirty="0"/>
              <a:t>War &amp; Conflict</a:t>
            </a:r>
          </a:p>
          <a:p>
            <a:pPr algn="ctr"/>
            <a:r>
              <a:rPr lang="en-US" sz="1200" dirty="0"/>
              <a:t>The Radicalisation Process</a:t>
            </a:r>
          </a:p>
          <a:p>
            <a:pPr algn="ctr"/>
            <a:r>
              <a:rPr lang="en-US" sz="1200" dirty="0"/>
              <a:t>How Does Counter Terrorism Work?</a:t>
            </a:r>
          </a:p>
          <a:p>
            <a:pPr algn="ctr"/>
            <a:r>
              <a:rPr lang="en-US" sz="1200" dirty="0"/>
              <a:t>Antisemitism in the UK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0FD42-037B-6357-648B-78A32E2E1B55}"/>
              </a:ext>
            </a:extLst>
          </p:cNvPr>
          <p:cNvGrpSpPr/>
          <p:nvPr/>
        </p:nvGrpSpPr>
        <p:grpSpPr>
          <a:xfrm>
            <a:off x="1294130" y="11171823"/>
            <a:ext cx="3056693" cy="1596127"/>
            <a:chOff x="1332230" y="6781770"/>
            <a:chExt cx="3056693" cy="15961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90FC8-4103-3AE9-6387-B9149C3440CC}"/>
                </a:ext>
              </a:extLst>
            </p:cNvPr>
            <p:cNvSpPr txBox="1"/>
            <p:nvPr/>
          </p:nvSpPr>
          <p:spPr>
            <a:xfrm rot="10800000">
              <a:off x="4056651" y="6781770"/>
              <a:ext cx="332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D6375F-7B11-84C5-1A5D-2947F791155F}"/>
                </a:ext>
              </a:extLst>
            </p:cNvPr>
            <p:cNvSpPr txBox="1"/>
            <p:nvPr/>
          </p:nvSpPr>
          <p:spPr>
            <a:xfrm>
              <a:off x="1332230" y="6808237"/>
              <a:ext cx="332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algn="r"/>
              <a:r>
                <a:rPr lang="en-US" sz="1200" dirty="0"/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1B5FA8-FD7F-43C8-9905-D82FB951DB76}"/>
              </a:ext>
            </a:extLst>
          </p:cNvPr>
          <p:cNvGrpSpPr/>
          <p:nvPr/>
        </p:nvGrpSpPr>
        <p:grpSpPr>
          <a:xfrm>
            <a:off x="5533390" y="13459697"/>
            <a:ext cx="3024037" cy="1384995"/>
            <a:chOff x="5444490" y="4583032"/>
            <a:chExt cx="3024037" cy="13849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42462E-85BB-0AB7-EB95-076676937A09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7B62A7-876F-8604-79E0-AF0CA56D109D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8B43B9-D508-8C49-8BD2-78ACC3E4A9F2}"/>
              </a:ext>
            </a:extLst>
          </p:cNvPr>
          <p:cNvGrpSpPr/>
          <p:nvPr/>
        </p:nvGrpSpPr>
        <p:grpSpPr>
          <a:xfrm>
            <a:off x="5478318" y="4553033"/>
            <a:ext cx="3105250" cy="1384995"/>
            <a:chOff x="5402118" y="4583032"/>
            <a:chExt cx="3105250" cy="13849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B4D0397-3C22-3C7D-E305-B7D02DDA4418}"/>
                </a:ext>
              </a:extLst>
            </p:cNvPr>
            <p:cNvSpPr txBox="1"/>
            <p:nvPr/>
          </p:nvSpPr>
          <p:spPr>
            <a:xfrm rot="10800000">
              <a:off x="8175096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EE2506-4034-DDAB-B98F-B9E0A853571E}"/>
                </a:ext>
              </a:extLst>
            </p:cNvPr>
            <p:cNvSpPr txBox="1"/>
            <p:nvPr/>
          </p:nvSpPr>
          <p:spPr>
            <a:xfrm>
              <a:off x="5402118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6B1B29D-6F2E-356E-24F0-AEF7423F0DA6}"/>
              </a:ext>
            </a:extLst>
          </p:cNvPr>
          <p:cNvGrpSpPr/>
          <p:nvPr/>
        </p:nvGrpSpPr>
        <p:grpSpPr>
          <a:xfrm>
            <a:off x="1424218" y="4533901"/>
            <a:ext cx="1816145" cy="1538284"/>
            <a:chOff x="2986318" y="4533901"/>
            <a:chExt cx="1816145" cy="15382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687348-FA16-F4DB-CEB5-F2B047F290C3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47" name="Picture 46" descr="Diagram&#10;&#10;Description automatically generated">
                <a:extLst>
                  <a:ext uri="{FF2B5EF4-FFF2-40B4-BE49-F238E27FC236}">
                    <a16:creationId xmlns:a16="http://schemas.microsoft.com/office/drawing/2014/main" id="{6175F8B3-B163-EF93-AFB8-729A7A5EF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:a16="http://schemas.microsoft.com/office/drawing/2014/main" id="{9D5558C7-2CE4-3267-09A1-57EC34760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2F0D9C3-36E9-A8B2-EE32-CA01AAD57E2B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CONTRACEPTION &amp; STIS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8D9EAB03-1813-6F36-91FE-C1E03BAA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FE5CD0A-1F59-24E6-BAA7-F0E674C55CD3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4133850" y="7691438"/>
            <a:chExt cx="1052512" cy="1551622"/>
          </a:xfrm>
        </p:grpSpPr>
        <p:pic>
          <p:nvPicPr>
            <p:cNvPr id="56" name="Picture 55" descr="Diagram&#10;&#10;Description automatically generated">
              <a:extLst>
                <a:ext uri="{FF2B5EF4-FFF2-40B4-BE49-F238E27FC236}">
                  <a16:creationId xmlns:a16="http://schemas.microsoft.com/office/drawing/2014/main" id="{D244E0AA-C143-2AFA-D377-87FCDE6EB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54" name="Picture 53" descr="Diagram&#10;&#10;Description automatically generated">
              <a:extLst>
                <a:ext uri="{FF2B5EF4-FFF2-40B4-BE49-F238E27FC236}">
                  <a16:creationId xmlns:a16="http://schemas.microsoft.com/office/drawing/2014/main" id="{4F01F481-1B08-CD8D-B617-525BD899D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1B35BC-9567-DE0C-A0F6-7222AEB08CDF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4133850" y="7691438"/>
            <a:chExt cx="1052512" cy="1551622"/>
          </a:xfrm>
        </p:grpSpPr>
        <p:pic>
          <p:nvPicPr>
            <p:cNvPr id="63" name="Picture 62" descr="Diagram&#10;&#10;Description automatically generated">
              <a:extLst>
                <a:ext uri="{FF2B5EF4-FFF2-40B4-BE49-F238E27FC236}">
                  <a16:creationId xmlns:a16="http://schemas.microsoft.com/office/drawing/2014/main" id="{83348D8D-00A9-C5C3-2EF5-8C8859D3F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64" name="Picture 63" descr="Diagram&#10;&#10;Description automatically generated">
              <a:extLst>
                <a:ext uri="{FF2B5EF4-FFF2-40B4-BE49-F238E27FC236}">
                  <a16:creationId xmlns:a16="http://schemas.microsoft.com/office/drawing/2014/main" id="{02E30926-C95E-F517-7442-278C1FBE2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A4B9A5-0F95-A702-B188-1AF80C29BAB4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4133850" y="7691438"/>
            <a:chExt cx="1052512" cy="1551622"/>
          </a:xfrm>
        </p:grpSpPr>
        <p:pic>
          <p:nvPicPr>
            <p:cNvPr id="76" name="Picture 75" descr="Diagram&#10;&#10;Description automatically generated">
              <a:extLst>
                <a:ext uri="{FF2B5EF4-FFF2-40B4-BE49-F238E27FC236}">
                  <a16:creationId xmlns:a16="http://schemas.microsoft.com/office/drawing/2014/main" id="{0BF27CB0-A8A9-A560-845B-D53ACDB82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77" name="Picture 76" descr="Diagram&#10;&#10;Description automatically generated">
              <a:extLst>
                <a:ext uri="{FF2B5EF4-FFF2-40B4-BE49-F238E27FC236}">
                  <a16:creationId xmlns:a16="http://schemas.microsoft.com/office/drawing/2014/main" id="{EAE702DD-5778-D67E-F3B1-23CA96532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644440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1436918" y="8930643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SEX, THE LAW &amp; CONSENT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14F39313-CBB6-A737-C9E4-C0935C3F5D26}"/>
              </a:ext>
            </a:extLst>
          </p:cNvPr>
          <p:cNvGrpSpPr/>
          <p:nvPr/>
        </p:nvGrpSpPr>
        <p:grpSpPr>
          <a:xfrm>
            <a:off x="1436918" y="13384214"/>
            <a:ext cx="1816145" cy="1538284"/>
            <a:chOff x="2999018" y="13384214"/>
            <a:chExt cx="1816145" cy="153828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F79F970-348E-4A2F-808F-87790D823281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42" name="Picture 141" descr="Diagram&#10;&#10;Description automatically generated">
                <a:extLst>
                  <a:ext uri="{FF2B5EF4-FFF2-40B4-BE49-F238E27FC236}">
                    <a16:creationId xmlns:a16="http://schemas.microsoft.com/office/drawing/2014/main" id="{68C03C01-1105-B63E-3F26-1E3599862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3" name="Picture 142" descr="Diagram&#10;&#10;Description automatically generated">
                <a:extLst>
                  <a:ext uri="{FF2B5EF4-FFF2-40B4-BE49-F238E27FC236}">
                    <a16:creationId xmlns:a16="http://schemas.microsoft.com/office/drawing/2014/main" id="{C904BDDD-31D4-6217-A95C-851F0CCE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2D115137-7D8D-4BDA-C631-31FEBDF89141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2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ESSENTIAL LIFE SKILLS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62" name="Picture 2" descr="Free vector vector set of blank traffic road signs">
              <a:extLst>
                <a:ext uri="{FF2B5EF4-FFF2-40B4-BE49-F238E27FC236}">
                  <a16:creationId xmlns:a16="http://schemas.microsoft.com/office/drawing/2014/main" id="{BEDA7EAB-EB03-FB54-06B3-495718A78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143488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AA3B9C4-37F0-ADE7-053B-F42DA76B0D49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4133850" y="7691438"/>
            <a:chExt cx="1052512" cy="1551622"/>
          </a:xfrm>
        </p:grpSpPr>
        <p:pic>
          <p:nvPicPr>
            <p:cNvPr id="172" name="Picture 171" descr="Diagram&#10;&#10;Description automatically generated">
              <a:extLst>
                <a:ext uri="{FF2B5EF4-FFF2-40B4-BE49-F238E27FC236}">
                  <a16:creationId xmlns:a16="http://schemas.microsoft.com/office/drawing/2014/main" id="{3839D5C1-4AFF-84B5-5A5C-67FED826A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173" name="Picture 172" descr="Diagram&#10;&#10;Description automatically generated">
              <a:extLst>
                <a:ext uri="{FF2B5EF4-FFF2-40B4-BE49-F238E27FC236}">
                  <a16:creationId xmlns:a16="http://schemas.microsoft.com/office/drawing/2014/main" id="{73EF9A54-0DB7-8C3A-13FD-654C58161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95D922A-C9D3-8E65-6F16-18A8464EACE2}"/>
              </a:ext>
            </a:extLst>
          </p:cNvPr>
          <p:cNvGrpSpPr/>
          <p:nvPr/>
        </p:nvGrpSpPr>
        <p:grpSpPr>
          <a:xfrm>
            <a:off x="6550028" y="6720841"/>
            <a:ext cx="1816145" cy="1538284"/>
            <a:chOff x="5114928" y="6720841"/>
            <a:chExt cx="1816145" cy="15382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0CE8FC-EFC5-EBD5-5631-E60087968989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89" name="Picture 88" descr="Diagram&#10;&#10;Description automatically generated">
                <a:extLst>
                  <a:ext uri="{FF2B5EF4-FFF2-40B4-BE49-F238E27FC236}">
                    <a16:creationId xmlns:a16="http://schemas.microsoft.com/office/drawing/2014/main" id="{6DD90318-9605-8D8C-11D8-97CC9C0E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0" name="Picture 89" descr="Diagram&#10;&#10;Description automatically generated">
                <a:extLst>
                  <a:ext uri="{FF2B5EF4-FFF2-40B4-BE49-F238E27FC236}">
                    <a16:creationId xmlns:a16="http://schemas.microsoft.com/office/drawing/2014/main" id="{7F2F2276-82B1-5F0F-7207-C0CE22A33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3FB93C4-52E6-8B1E-B560-CBB43CE66509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LEGAL &amp; ILLEGAL DRUGS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91FDBCDC-E43A-9C7B-5626-DC3979181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7686672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6550028" y="11160128"/>
            <a:ext cx="1816145" cy="1538284"/>
            <a:chOff x="5114928" y="11160128"/>
            <a:chExt cx="1816145" cy="15382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114928" y="11160128"/>
              <a:ext cx="1816145" cy="1538284"/>
              <a:chOff x="7489780" y="6737471"/>
              <a:chExt cx="1954258" cy="1655267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11328753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BODY CONFIDENCE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12119606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34553D3-BC1C-C414-3F4C-52089B459E28}"/>
              </a:ext>
            </a:extLst>
          </p:cNvPr>
          <p:cNvGrpSpPr/>
          <p:nvPr/>
        </p:nvGrpSpPr>
        <p:grpSpPr>
          <a:xfrm>
            <a:off x="6550028" y="2314576"/>
            <a:ext cx="1816145" cy="1538284"/>
            <a:chOff x="5114928" y="2314576"/>
            <a:chExt cx="1816145" cy="153828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4C99E-78DE-9F90-B173-7A5892094AAD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92" name="Picture 91" descr="Diagram&#10;&#10;Description automatically generated">
                <a:extLst>
                  <a:ext uri="{FF2B5EF4-FFF2-40B4-BE49-F238E27FC236}">
                    <a16:creationId xmlns:a16="http://schemas.microsoft.com/office/drawing/2014/main" id="{89941768-8FD6-ED97-8730-3FD4C844A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453331B9-B464-6625-0712-ACEBA1878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24D5EDFD-7438-A945-40CB-BE488900F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COMBATTING EXTREMISM &amp; TERRORISM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6" name="Picture 2" descr="Free vector vector set of blank traffic road signs">
              <a:extLst>
                <a:ext uri="{FF2B5EF4-FFF2-40B4-BE49-F238E27FC236}">
                  <a16:creationId xmlns:a16="http://schemas.microsoft.com/office/drawing/2014/main" id="{D6465F10-EA4B-0A63-F8D4-DD021F89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1F19953A-FE42-AA28-D70F-0054A5A499B0}"/>
              </a:ext>
            </a:extLst>
          </p:cNvPr>
          <p:cNvSpPr txBox="1"/>
          <p:nvPr/>
        </p:nvSpPr>
        <p:spPr>
          <a:xfrm rot="10800000">
            <a:off x="4031615" y="234719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B369EB3-8440-FDF8-DFBF-8B1FBF249A34}"/>
              </a:ext>
            </a:extLst>
          </p:cNvPr>
          <p:cNvSpPr txBox="1"/>
          <p:nvPr/>
        </p:nvSpPr>
        <p:spPr>
          <a:xfrm>
            <a:off x="1294130" y="2347198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F224872-2773-6CE1-E110-8D5C64620462}"/>
              </a:ext>
            </a:extLst>
          </p:cNvPr>
          <p:cNvGrpSpPr/>
          <p:nvPr/>
        </p:nvGrpSpPr>
        <p:grpSpPr>
          <a:xfrm>
            <a:off x="5210911" y="2770188"/>
            <a:ext cx="1274878" cy="1071562"/>
            <a:chOff x="7001611" y="2770188"/>
            <a:chExt cx="1274878" cy="1071562"/>
          </a:xfrm>
        </p:grpSpPr>
        <p:pic>
          <p:nvPicPr>
            <p:cNvPr id="183" name="Picture 182" descr="Diagram&#10;&#10;Description automatically generated">
              <a:extLst>
                <a:ext uri="{FF2B5EF4-FFF2-40B4-BE49-F238E27FC236}">
                  <a16:creationId xmlns:a16="http://schemas.microsoft.com/office/drawing/2014/main" id="{D5E57B9D-9591-15BA-2899-0E73813A0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182" name="Picture 181" descr="Diagram&#10;&#10;Description automatically generated">
              <a:extLst>
                <a:ext uri="{FF2B5EF4-FFF2-40B4-BE49-F238E27FC236}">
                  <a16:creationId xmlns:a16="http://schemas.microsoft.com/office/drawing/2014/main" id="{C1FB48F5-61BE-9A2D-AE23-613937E86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BBA6C4FD-F366-A996-2CEA-D79395F7A430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2A40ED6-23FB-100D-4692-15A0182A31B7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PREVENT</a:t>
              </a:r>
            </a:p>
          </p:txBody>
        </p:sp>
      </p:grpSp>
      <p:pic>
        <p:nvPicPr>
          <p:cNvPr id="196" name="Picture 195" descr="Diagram&#10;&#10;Description automatically generated">
            <a:extLst>
              <a:ext uri="{FF2B5EF4-FFF2-40B4-BE49-F238E27FC236}">
                <a16:creationId xmlns:a16="http://schemas.microsoft.com/office/drawing/2014/main" id="{56A6F3BB-9B8F-4ADB-4D87-390A405F059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220508"/>
            <a:ext cx="1727200" cy="703262"/>
          </a:xfrm>
          <a:prstGeom prst="rect">
            <a:avLst/>
          </a:prstGeom>
        </p:spPr>
      </p:pic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8BF5004-429C-ED38-3C28-18D90877196E}"/>
              </a:ext>
            </a:extLst>
          </p:cNvPr>
          <p:cNvGrpSpPr/>
          <p:nvPr/>
        </p:nvGrpSpPr>
        <p:grpSpPr>
          <a:xfrm>
            <a:off x="5198540" y="6799452"/>
            <a:ext cx="1466850" cy="1485900"/>
            <a:chOff x="5121275" y="6813550"/>
            <a:chExt cx="1466850" cy="14859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3DF9A2B-1800-E5E9-51A0-FF7639DF28FF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191" name="Picture 190" descr="Diagram&#10;&#10;Description automatically generated">
                <a:extLst>
                  <a:ext uri="{FF2B5EF4-FFF2-40B4-BE49-F238E27FC236}">
                    <a16:creationId xmlns:a16="http://schemas.microsoft.com/office/drawing/2014/main" id="{EA958418-B958-BC75-2389-AA88C81DC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1024" name="Picture 1023" descr="Diagram&#10;&#10;Description automatically generated">
                <a:extLst>
                  <a:ext uri="{FF2B5EF4-FFF2-40B4-BE49-F238E27FC236}">
                    <a16:creationId xmlns:a16="http://schemas.microsoft.com/office/drawing/2014/main" id="{1E2256BD-B24A-AA43-51ED-DFE11564D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1027" name="Rectangle: Rounded Corners 1026">
              <a:extLst>
                <a:ext uri="{FF2B5EF4-FFF2-40B4-BE49-F238E27FC236}">
                  <a16:creationId xmlns:a16="http://schemas.microsoft.com/office/drawing/2014/main" id="{20045848-D862-6EE3-487A-2083A36AE701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DRUGS EDUCATION</a:t>
              </a:r>
            </a:p>
          </p:txBody>
        </p:sp>
        <p:pic>
          <p:nvPicPr>
            <p:cNvPr id="203" name="Picture 202" descr="Diagram&#10;&#10;Description automatically generated">
              <a:extLst>
                <a:ext uri="{FF2B5EF4-FFF2-40B4-BE49-F238E27FC236}">
                  <a16:creationId xmlns:a16="http://schemas.microsoft.com/office/drawing/2014/main" id="{57D79A08-19CB-A191-BAFA-01808B83B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3ADBA8-5635-748A-4C33-22FB353FC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373" y="8966200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3568247" y="8985250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6" name="Picture 235" descr="Diagram&#10;&#10;Description automatically generated">
            <a:extLst>
              <a:ext uri="{FF2B5EF4-FFF2-40B4-BE49-F238E27FC236}">
                <a16:creationId xmlns:a16="http://schemas.microsoft.com/office/drawing/2014/main" id="{8DCBA883-08DF-1538-B188-C16EA34112C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2015788"/>
            <a:ext cx="1466850" cy="703262"/>
          </a:xfrm>
          <a:prstGeom prst="rect">
            <a:avLst/>
          </a:prstGeom>
        </p:spPr>
      </p:pic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1811000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5182394" y="1192450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726" y="11112500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5435600" y="11102975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5182394" y="1224835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197" name="Picture 196" descr="Diagram&#10;&#10;Description automatically generated">
            <a:extLst>
              <a:ext uri="{FF2B5EF4-FFF2-40B4-BE49-F238E27FC236}">
                <a16:creationId xmlns:a16="http://schemas.microsoft.com/office/drawing/2014/main" id="{CE709BA3-743A-4C2A-ED22-AA1346F2420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073188"/>
            <a:ext cx="1727200" cy="634682"/>
          </a:xfrm>
          <a:prstGeom prst="rect">
            <a:avLst/>
          </a:prstGeom>
        </p:spPr>
      </p:pic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8AD6B8F5-F616-6F81-4443-611F6EDC00A9}"/>
              </a:ext>
            </a:extLst>
          </p:cNvPr>
          <p:cNvSpPr/>
          <p:nvPr/>
        </p:nvSpPr>
        <p:spPr>
          <a:xfrm>
            <a:off x="3214884" y="14115733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i="1" dirty="0"/>
              <a:t>FINANCE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67006468-D0D9-A65F-825C-AB2237F47E5D}"/>
              </a:ext>
            </a:extLst>
          </p:cNvPr>
          <p:cNvSpPr/>
          <p:nvPr/>
        </p:nvSpPr>
        <p:spPr>
          <a:xfrm>
            <a:off x="3214884" y="14446727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b="1" i="1" dirty="0"/>
              <a:t>ENTERPRISE &amp; CAREERS</a:t>
            </a:r>
          </a:p>
        </p:txBody>
      </p:sp>
      <p:pic>
        <p:nvPicPr>
          <p:cNvPr id="239" name="Picture 238" descr="Diagram&#10;&#10;Description automatically generated">
            <a:extLst>
              <a:ext uri="{FF2B5EF4-FFF2-40B4-BE49-F238E27FC236}">
                <a16:creationId xmlns:a16="http://schemas.microsoft.com/office/drawing/2014/main" id="{32D17425-6094-FD98-9365-94F7B6696D2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13" y="13338608"/>
            <a:ext cx="849312" cy="739342"/>
          </a:xfrm>
          <a:prstGeom prst="rect">
            <a:avLst/>
          </a:prstGeom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1594A595-DC91-875A-216B-55E960FF565D}"/>
              </a:ext>
            </a:extLst>
          </p:cNvPr>
          <p:cNvSpPr/>
          <p:nvPr/>
        </p:nvSpPr>
        <p:spPr>
          <a:xfrm>
            <a:off x="3592314" y="13346114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GATSBY   BENCHMARKS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- CAREERS -</a:t>
            </a:r>
          </a:p>
        </p:txBody>
      </p:sp>
      <p:pic>
        <p:nvPicPr>
          <p:cNvPr id="254" name="Picture 4">
            <a:extLst>
              <a:ext uri="{FF2B5EF4-FFF2-40B4-BE49-F238E27FC236}">
                <a16:creationId xmlns:a16="http://schemas.microsoft.com/office/drawing/2014/main" id="{0B34310E-2399-7D1B-769C-998A10E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2" y="3479974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21" y="10096040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" name="Picture 10">
            <a:extLst>
              <a:ext uri="{FF2B5EF4-FFF2-40B4-BE49-F238E27FC236}">
                <a16:creationId xmlns:a16="http://schemas.microsoft.com/office/drawing/2014/main" id="{7BF3F69E-CDCE-D1A2-4EB6-B0AF3846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431" y="7889130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6" y="12322918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" name="Picture 14">
            <a:extLst>
              <a:ext uri="{FF2B5EF4-FFF2-40B4-BE49-F238E27FC236}">
                <a16:creationId xmlns:a16="http://schemas.microsoft.com/office/drawing/2014/main" id="{BFFE6FCB-6B3A-ABC0-5673-BD5D961D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118" y="14552274"/>
            <a:ext cx="454620" cy="1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NEXT YEAR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CFL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hq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hq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BEBA8EAE-BF5A-486C-A8C5-ECC9F3942E4B}">
                <a14:imgProps xmlns:a14="http://schemas.microsoft.com/office/drawing/2010/main">
                  <a14:imgLayer r:embed="rId61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DAF1ED2D-8A41-9C9A-5778-DBBE9F21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0140" y="5689435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0EA7C91F-F9F9-F030-2AFE-853AF6F76B2D}"/>
              </a:ext>
            </a:extLst>
          </p:cNvPr>
          <p:cNvGrpSpPr/>
          <p:nvPr/>
        </p:nvGrpSpPr>
        <p:grpSpPr>
          <a:xfrm>
            <a:off x="3192669" y="4576937"/>
            <a:ext cx="1466851" cy="1485900"/>
            <a:chOff x="5121273" y="6813550"/>
            <a:chExt cx="1466851" cy="14859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164C7C-AD35-AAEA-CF89-C1FE2F40A006}"/>
                </a:ext>
              </a:extLst>
            </p:cNvPr>
            <p:cNvGrpSpPr/>
            <p:nvPr/>
          </p:nvGrpSpPr>
          <p:grpSpPr>
            <a:xfrm>
              <a:off x="5121273" y="7556501"/>
              <a:ext cx="1466851" cy="742949"/>
              <a:chOff x="5210910" y="7556501"/>
              <a:chExt cx="1274879" cy="742949"/>
            </a:xfrm>
          </p:grpSpPr>
          <p:pic>
            <p:nvPicPr>
              <p:cNvPr id="48" name="Picture 47" descr="Diagram&#10;&#10;Description automatically generated">
                <a:extLst>
                  <a:ext uri="{FF2B5EF4-FFF2-40B4-BE49-F238E27FC236}">
                    <a16:creationId xmlns:a16="http://schemas.microsoft.com/office/drawing/2014/main" id="{9EED02BE-096D-8522-EDEF-486477F897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0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53" name="Picture 52" descr="Diagram&#10;&#10;Description automatically generated">
                <a:extLst>
                  <a:ext uri="{FF2B5EF4-FFF2-40B4-BE49-F238E27FC236}">
                    <a16:creationId xmlns:a16="http://schemas.microsoft.com/office/drawing/2014/main" id="{8194E917-26F1-7C8C-A2D3-AEA7066F2C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26" name="Rectangle: Rounded Corners 1026">
              <a:extLst>
                <a:ext uri="{FF2B5EF4-FFF2-40B4-BE49-F238E27FC236}">
                  <a16:creationId xmlns:a16="http://schemas.microsoft.com/office/drawing/2014/main" id="{C016CEB9-F6FA-2A33-1B6B-3D904A919953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solidFill>
              <a:srgbClr val="FFB0A3"/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PSHE</a:t>
              </a:r>
            </a:p>
          </p:txBody>
        </p:sp>
        <p:pic>
          <p:nvPicPr>
            <p:cNvPr id="45" name="Picture 44" descr="Diagram&#10;&#10;Description automatically generated">
              <a:extLst>
                <a:ext uri="{FF2B5EF4-FFF2-40B4-BE49-F238E27FC236}">
                  <a16:creationId xmlns:a16="http://schemas.microsoft.com/office/drawing/2014/main" id="{7893DA66-1296-093D-23A9-CB73610D5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D9E771-9CCB-0BF0-BE8D-72D523059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&amp; 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RSE</a:t>
              </a:r>
            </a:p>
          </p:txBody>
        </p:sp>
      </p:grpSp>
      <p:pic>
        <p:nvPicPr>
          <p:cNvPr id="55" name="Picture 8" descr="First Aid Icon 2887257">
            <a:extLst>
              <a:ext uri="{FF2B5EF4-FFF2-40B4-BE49-F238E27FC236}">
                <a16:creationId xmlns:a16="http://schemas.microsoft.com/office/drawing/2014/main" id="{15495071-4317-1811-4D07-308D344AB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08" y="14206398"/>
            <a:ext cx="621354" cy="6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failure Icon 1064540">
            <a:extLst>
              <a:ext uri="{FF2B5EF4-FFF2-40B4-BE49-F238E27FC236}">
                <a16:creationId xmlns:a16="http://schemas.microsoft.com/office/drawing/2014/main" id="{91B0F0DD-1A24-31FF-B08F-389F5AC07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256" y="13482453"/>
            <a:ext cx="621354" cy="6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4" descr="vagina Icon 408599">
            <a:extLst>
              <a:ext uri="{FF2B5EF4-FFF2-40B4-BE49-F238E27FC236}">
                <a16:creationId xmlns:a16="http://schemas.microsoft.com/office/drawing/2014/main" id="{5F088267-CFD5-2F9D-CE10-36A33116B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02" y="11192457"/>
            <a:ext cx="641764" cy="6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30" descr="tribute Icon 332697">
            <a:extLst>
              <a:ext uri="{FF2B5EF4-FFF2-40B4-BE49-F238E27FC236}">
                <a16:creationId xmlns:a16="http://schemas.microsoft.com/office/drawing/2014/main" id="{31BF319F-D1FD-1BEA-78D7-39FB0A0E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42" y="11878465"/>
            <a:ext cx="841076" cy="84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A picture containing qr code&#10;&#10;Description automatically generated">
            <a:extLst>
              <a:ext uri="{FF2B5EF4-FFF2-40B4-BE49-F238E27FC236}">
                <a16:creationId xmlns:a16="http://schemas.microsoft.com/office/drawing/2014/main" id="{D6F2A8AB-B5F1-BFC3-DDFB-CB5C0C11B8D4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170205" y="6103904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0" name="Picture 99" descr="A picture containing text&#10;&#10;Description automatically generated">
            <a:extLst>
              <a:ext uri="{FF2B5EF4-FFF2-40B4-BE49-F238E27FC236}">
                <a16:creationId xmlns:a16="http://schemas.microsoft.com/office/drawing/2014/main" id="{90BEFA16-203B-601F-A509-46A64E6EB1F9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05883" y="5969761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1" name="Picture 2" descr="Sex Icon 1482521">
            <a:extLst>
              <a:ext uri="{FF2B5EF4-FFF2-40B4-BE49-F238E27FC236}">
                <a16:creationId xmlns:a16="http://schemas.microsoft.com/office/drawing/2014/main" id="{3F82F29B-D277-0A7B-CC34-6A947350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72" y="9028642"/>
            <a:ext cx="664666" cy="6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relationship Icon 710573">
            <a:extLst>
              <a:ext uri="{FF2B5EF4-FFF2-40B4-BE49-F238E27FC236}">
                <a16:creationId xmlns:a16="http://schemas.microsoft.com/office/drawing/2014/main" id="{82925300-8EFF-5E35-4A67-3F81E545C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036" y="9714297"/>
            <a:ext cx="664666" cy="66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34" descr="drugs Icon 1731180">
            <a:extLst>
              <a:ext uri="{FF2B5EF4-FFF2-40B4-BE49-F238E27FC236}">
                <a16:creationId xmlns:a16="http://schemas.microsoft.com/office/drawing/2014/main" id="{F2562154-9A0A-1BDE-52C1-AC49F8A98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50" y="7555390"/>
            <a:ext cx="612174" cy="6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6" descr="Marijuana side effect Icon 1938953">
            <a:extLst>
              <a:ext uri="{FF2B5EF4-FFF2-40B4-BE49-F238E27FC236}">
                <a16:creationId xmlns:a16="http://schemas.microsoft.com/office/drawing/2014/main" id="{D375E47B-2635-27C3-5C5C-F9C564274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546" y="6781294"/>
            <a:ext cx="652729" cy="6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2" descr="HIV Icon 1372414">
            <a:extLst>
              <a:ext uri="{FF2B5EF4-FFF2-40B4-BE49-F238E27FC236}">
                <a16:creationId xmlns:a16="http://schemas.microsoft.com/office/drawing/2014/main" id="{D9E489FE-81B4-2DF9-5BE6-601CF0A5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22" y="5327474"/>
            <a:ext cx="683502" cy="68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0" descr="Condom Icon 2973702">
            <a:extLst>
              <a:ext uri="{FF2B5EF4-FFF2-40B4-BE49-F238E27FC236}">
                <a16:creationId xmlns:a16="http://schemas.microsoft.com/office/drawing/2014/main" id="{765D7855-7B37-FFFA-6A42-311497A24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57" y="4581106"/>
            <a:ext cx="692681" cy="6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0" descr="Ransom and Negotiation Icon 1245052">
            <a:extLst>
              <a:ext uri="{FF2B5EF4-FFF2-40B4-BE49-F238E27FC236}">
                <a16:creationId xmlns:a16="http://schemas.microsoft.com/office/drawing/2014/main" id="{E34A1BA1-EB8C-401D-86EF-E73D9437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95" y="2215025"/>
            <a:ext cx="769937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38" descr="terrorism Icon 653185">
            <a:extLst>
              <a:ext uri="{FF2B5EF4-FFF2-40B4-BE49-F238E27FC236}">
                <a16:creationId xmlns:a16="http://schemas.microsoft.com/office/drawing/2014/main" id="{C6155927-8D1E-3541-CF63-740084907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91" y="3019454"/>
            <a:ext cx="769937" cy="76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54442-77C0-D155-630A-1B87908977E0}"/>
              </a:ext>
            </a:extLst>
          </p:cNvPr>
          <p:cNvSpPr txBox="1"/>
          <p:nvPr/>
        </p:nvSpPr>
        <p:spPr>
          <a:xfrm rot="10800000">
            <a:off x="4031615" y="677393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449781-8DBB-AF32-4490-55650F72128C}"/>
              </a:ext>
            </a:extLst>
          </p:cNvPr>
          <p:cNvSpPr txBox="1"/>
          <p:nvPr/>
        </p:nvSpPr>
        <p:spPr>
          <a:xfrm>
            <a:off x="1294130" y="6795123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F2D4EF33-F03C-44F2-AEA8-9FD73769F369}"/>
              </a:ext>
            </a:extLst>
          </p:cNvPr>
          <p:cNvSpPr txBox="1"/>
          <p:nvPr/>
        </p:nvSpPr>
        <p:spPr>
          <a:xfrm>
            <a:off x="700589" y="4817235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8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D8FB087-600C-4165-89A0-D8E69815FFC6}"/>
              </a:ext>
            </a:extLst>
          </p:cNvPr>
          <p:cNvSpPr txBox="1"/>
          <p:nvPr/>
        </p:nvSpPr>
        <p:spPr>
          <a:xfrm>
            <a:off x="476421" y="914222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24-25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2A2CBA87-C7BE-4556-92AA-2933CCF66892}"/>
              </a:ext>
            </a:extLst>
          </p:cNvPr>
          <p:cNvSpPr txBox="1"/>
          <p:nvPr/>
        </p:nvSpPr>
        <p:spPr>
          <a:xfrm>
            <a:off x="8605929" y="695061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24-25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1EA3A2FE-0A66-40C1-9CAD-E33DD3C796C7}"/>
              </a:ext>
            </a:extLst>
          </p:cNvPr>
          <p:cNvSpPr txBox="1"/>
          <p:nvPr/>
        </p:nvSpPr>
        <p:spPr>
          <a:xfrm>
            <a:off x="475938" y="472731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24-25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A048C28-0421-4AC4-B6A0-4063C033CED0}"/>
              </a:ext>
            </a:extLst>
          </p:cNvPr>
          <p:cNvSpPr txBox="1"/>
          <p:nvPr/>
        </p:nvSpPr>
        <p:spPr>
          <a:xfrm>
            <a:off x="8583568" y="252920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24-25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7EA313D6-92FE-4F53-80BF-CF01C0787B17}"/>
              </a:ext>
            </a:extLst>
          </p:cNvPr>
          <p:cNvSpPr txBox="1"/>
          <p:nvPr/>
        </p:nvSpPr>
        <p:spPr>
          <a:xfrm>
            <a:off x="8606519" y="1135610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24-25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B54462B6-75D2-4CB9-9EDD-6A125D02826C}"/>
              </a:ext>
            </a:extLst>
          </p:cNvPr>
          <p:cNvSpPr txBox="1"/>
          <p:nvPr/>
        </p:nvSpPr>
        <p:spPr>
          <a:xfrm>
            <a:off x="489026" y="13560699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24-25</a:t>
            </a: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A5120D92-52CB-49EF-B275-A07F206F3133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73" y="1681686"/>
            <a:ext cx="2232728" cy="5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33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96463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9782174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3388860" y="9870282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1082" name="Picture 1081" descr="Diagram&#10;&#10;Description automatically generated">
            <a:extLst>
              <a:ext uri="{FF2B5EF4-FFF2-40B4-BE49-F238E27FC236}">
                <a16:creationId xmlns:a16="http://schemas.microsoft.com/office/drawing/2014/main" id="{4D8CC0F9-BA18-D549-851F-7F8A2943A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5348288"/>
            <a:ext cx="1274878" cy="703262"/>
          </a:xfrm>
          <a:prstGeom prst="rect">
            <a:avLst/>
          </a:prstGeom>
        </p:spPr>
      </p:pic>
      <p:pic>
        <p:nvPicPr>
          <p:cNvPr id="1083" name="Picture 1082" descr="Diagram&#10;&#10;Description automatically generated">
            <a:extLst>
              <a:ext uri="{FF2B5EF4-FFF2-40B4-BE49-F238E27FC236}">
                <a16:creationId xmlns:a16="http://schemas.microsoft.com/office/drawing/2014/main" id="{6862A801-3DA6-33D2-9F60-9273F1FB94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4649788"/>
            <a:ext cx="1274878" cy="703262"/>
          </a:xfrm>
          <a:prstGeom prst="rect">
            <a:avLst/>
          </a:prstGeom>
        </p:spPr>
      </p:pic>
      <p:pic>
        <p:nvPicPr>
          <p:cNvPr id="200" name="Picture 199" descr="Diagram&#10;&#10;Description automatically generated">
            <a:extLst>
              <a:ext uri="{FF2B5EF4-FFF2-40B4-BE49-F238E27FC236}">
                <a16:creationId xmlns:a16="http://schemas.microsoft.com/office/drawing/2014/main" id="{FA785961-147E-00D0-9DCA-6FBADF97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683" y="5333999"/>
            <a:ext cx="1274878" cy="352425"/>
          </a:xfrm>
          <a:prstGeom prst="rect">
            <a:avLst/>
          </a:prstGeom>
        </p:spPr>
      </p:pic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7C6EBF-0F13-AD57-E362-33E6839D2C9C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4133850" y="7691438"/>
            <a:chExt cx="1052512" cy="1551622"/>
          </a:xfrm>
        </p:grpSpPr>
        <p:pic>
          <p:nvPicPr>
            <p:cNvPr id="70" name="Picture 69" descr="Diagram&#10;&#10;Description automatically generated">
              <a:extLst>
                <a:ext uri="{FF2B5EF4-FFF2-40B4-BE49-F238E27FC236}">
                  <a16:creationId xmlns:a16="http://schemas.microsoft.com/office/drawing/2014/main" id="{C6215B61-3A79-E6E9-2887-5FEE51D7E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71" name="Picture 70" descr="Diagram&#10;&#10;Description automatically generated">
              <a:extLst>
                <a:ext uri="{FF2B5EF4-FFF2-40B4-BE49-F238E27FC236}">
                  <a16:creationId xmlns:a16="http://schemas.microsoft.com/office/drawing/2014/main" id="{441689EE-5B45-5AB6-89BD-3F43F8B14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5580137" y="9005333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Pleasure and Delaying Sexual Activity</a:t>
            </a:r>
          </a:p>
          <a:p>
            <a:pPr algn="ctr"/>
            <a:r>
              <a:rPr lang="en-US" sz="1200" dirty="0"/>
              <a:t>Campaigning Against FGM</a:t>
            </a:r>
          </a:p>
          <a:p>
            <a:pPr algn="ctr"/>
            <a:r>
              <a:rPr lang="en-US" sz="1200" dirty="0"/>
              <a:t>Sexting, Nudes and Dick Pics</a:t>
            </a:r>
          </a:p>
          <a:p>
            <a:pPr algn="ctr"/>
            <a:r>
              <a:rPr lang="en-US" sz="1200" dirty="0"/>
              <a:t>Online Pornography (Myths vs Reality)</a:t>
            </a:r>
          </a:p>
          <a:p>
            <a:pPr algn="ctr"/>
            <a:r>
              <a:rPr lang="en-US" sz="1200" dirty="0"/>
              <a:t>Porn and its Impact on Society</a:t>
            </a:r>
          </a:p>
          <a:p>
            <a:pPr algn="ctr"/>
            <a:r>
              <a:rPr lang="en-US" sz="1200" dirty="0"/>
              <a:t>Unhealthy Relationships &amp; Sexual Assault </a:t>
            </a:r>
          </a:p>
          <a:p>
            <a:pPr algn="ctr"/>
            <a:r>
              <a:rPr lang="en-US" sz="1200" dirty="0"/>
              <a:t>Sexualisation of the Media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448980-1ED9-6C44-2572-A996CB9FB8A9}"/>
              </a:ext>
            </a:extLst>
          </p:cNvPr>
          <p:cNvGrpSpPr/>
          <p:nvPr/>
        </p:nvGrpSpPr>
        <p:grpSpPr>
          <a:xfrm>
            <a:off x="5432473" y="9012157"/>
            <a:ext cx="3124954" cy="1397656"/>
            <a:chOff x="5343573" y="4583032"/>
            <a:chExt cx="3124954" cy="139765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DDC0E6-B8C1-BC23-E31E-B91EB6585287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BBC537-BAC1-D599-EEF9-D3166D30CCB5}"/>
                </a:ext>
              </a:extLst>
            </p:cNvPr>
            <p:cNvSpPr txBox="1"/>
            <p:nvPr/>
          </p:nvSpPr>
          <p:spPr>
            <a:xfrm>
              <a:off x="5343573" y="4595693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1403967" y="6776854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Honour Based Violence </a:t>
            </a:r>
          </a:p>
          <a:p>
            <a:pPr algn="ctr"/>
            <a:r>
              <a:rPr lang="en-US" sz="1200" dirty="0"/>
              <a:t>Forced Marriages and Breast Ironing </a:t>
            </a:r>
          </a:p>
          <a:p>
            <a:pPr algn="ctr"/>
            <a:r>
              <a:rPr lang="en-US" sz="1200" dirty="0"/>
              <a:t>Online Gaming &amp; Gambling </a:t>
            </a:r>
          </a:p>
          <a:p>
            <a:pPr algn="ctr"/>
            <a:r>
              <a:rPr lang="en-US" sz="1200" dirty="0"/>
              <a:t>Social Media Validation </a:t>
            </a:r>
          </a:p>
          <a:p>
            <a:pPr algn="ctr"/>
            <a:r>
              <a:rPr lang="en-US" sz="1200" dirty="0"/>
              <a:t>Modern-Day Slavery </a:t>
            </a:r>
          </a:p>
          <a:p>
            <a:pPr algn="ctr"/>
            <a:r>
              <a:rPr lang="en-US" sz="1200" dirty="0"/>
              <a:t>Keeping Your Data Safe </a:t>
            </a:r>
          </a:p>
          <a:p>
            <a:pPr algn="ctr"/>
            <a:r>
              <a:rPr lang="en-US" sz="1200" dirty="0"/>
              <a:t>Causes of Knife Crime </a:t>
            </a:r>
          </a:p>
          <a:p>
            <a:pPr algn="ctr"/>
            <a:endParaRPr lang="en-US" sz="1200" dirty="0"/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462B58F-6B68-3E49-BAF4-C3EB51987B80}"/>
              </a:ext>
            </a:extLst>
          </p:cNvPr>
          <p:cNvSpPr txBox="1"/>
          <p:nvPr/>
        </p:nvSpPr>
        <p:spPr>
          <a:xfrm>
            <a:off x="5610229" y="4555406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International Organisations</a:t>
            </a:r>
          </a:p>
          <a:p>
            <a:pPr algn="ctr"/>
            <a:r>
              <a:rPr lang="en-US" sz="1200" dirty="0"/>
              <a:t>Peace, War &amp; Conflict</a:t>
            </a:r>
          </a:p>
          <a:p>
            <a:pPr algn="ctr"/>
            <a:r>
              <a:rPr lang="en-US" sz="1200" dirty="0"/>
              <a:t>Human Rights During War </a:t>
            </a:r>
          </a:p>
          <a:p>
            <a:pPr algn="ctr"/>
            <a:r>
              <a:rPr lang="en-US" sz="1200" dirty="0"/>
              <a:t>Aid &amp; Supporting Other Countries </a:t>
            </a:r>
          </a:p>
          <a:p>
            <a:pPr algn="ctr"/>
            <a:r>
              <a:rPr lang="en-US" sz="1200" dirty="0"/>
              <a:t>Striking &amp; Trade Unionism </a:t>
            </a:r>
          </a:p>
          <a:p>
            <a:pPr algn="ctr"/>
            <a:r>
              <a:rPr lang="en-US" sz="1200" dirty="0"/>
              <a:t>Women’s Rights &amp; Equality </a:t>
            </a:r>
          </a:p>
          <a:p>
            <a:pPr algn="ctr"/>
            <a:r>
              <a:rPr lang="en-US" sz="1200" dirty="0"/>
              <a:t>Fair Trade &amp; Free Trade </a:t>
            </a:r>
          </a:p>
          <a:p>
            <a:pPr algn="ctr"/>
            <a:endParaRPr lang="en-US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ABEA5C94-17AF-D348-8A56-60BCB49D63B1}"/>
              </a:ext>
            </a:extLst>
          </p:cNvPr>
          <p:cNvSpPr txBox="1"/>
          <p:nvPr/>
        </p:nvSpPr>
        <p:spPr>
          <a:xfrm>
            <a:off x="5035057" y="5361218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288924" y="320150"/>
            <a:ext cx="9145587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CFL Learning Journey </a:t>
            </a:r>
          </a:p>
          <a:p>
            <a:pPr algn="ctr"/>
            <a:r>
              <a:rPr lang="en-GB" sz="2400" b="1" u="sng" dirty="0" err="1"/>
              <a:t>Heys</a:t>
            </a:r>
            <a:r>
              <a:rPr lang="en-GB" sz="2400" b="1" u="sng" dirty="0"/>
              <a:t> 2025-2026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92D050"/>
                </a:solidFill>
              </a:rPr>
              <a:t>Celebrating Diversity &amp; Equality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B0F0"/>
                </a:solidFill>
              </a:rPr>
              <a:t>Rights, Responsibilities &amp; British Values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515612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845288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217496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504640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83431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605419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6935095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26477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594447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792412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6675142" y="16522563"/>
            <a:ext cx="1746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ROK </a:t>
            </a:r>
          </a:p>
        </p:txBody>
      </p:sp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" name="TextBox 305">
            <a:extLst>
              <a:ext uri="{FF2B5EF4-FFF2-40B4-BE49-F238E27FC236}">
                <a16:creationId xmlns:a16="http://schemas.microsoft.com/office/drawing/2014/main" id="{CBD16249-2859-A647-A166-34EB1161AB89}"/>
              </a:ext>
            </a:extLst>
          </p:cNvPr>
          <p:cNvSpPr txBox="1"/>
          <p:nvPr/>
        </p:nvSpPr>
        <p:spPr>
          <a:xfrm>
            <a:off x="5617155" y="13485668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Instagram &amp; TikTok Generation</a:t>
            </a:r>
          </a:p>
          <a:p>
            <a:pPr algn="ctr"/>
            <a:r>
              <a:rPr lang="en-US" sz="1200" dirty="0"/>
              <a:t>Targeted Advertising and Your Data</a:t>
            </a:r>
          </a:p>
          <a:p>
            <a:pPr algn="ctr"/>
            <a:r>
              <a:rPr lang="en-US" sz="1200" dirty="0"/>
              <a:t>What is Marriage?</a:t>
            </a:r>
          </a:p>
          <a:p>
            <a:pPr algn="ctr"/>
            <a:r>
              <a:rPr lang="en-US" sz="1200" dirty="0"/>
              <a:t>Rights and Responsibilities </a:t>
            </a:r>
          </a:p>
          <a:p>
            <a:pPr algn="ctr"/>
            <a:r>
              <a:rPr lang="en-US" sz="1200" dirty="0"/>
              <a:t>Consumer Rights </a:t>
            </a:r>
          </a:p>
          <a:p>
            <a:pPr algn="ctr"/>
            <a:r>
              <a:rPr lang="en-US" sz="1200" dirty="0"/>
              <a:t>Employment Rights </a:t>
            </a:r>
          </a:p>
          <a:p>
            <a:pPr algn="ctr"/>
            <a:r>
              <a:rPr lang="en-US" sz="1200" dirty="0"/>
              <a:t>Exploring a Pay Check 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1403967" y="11298026"/>
            <a:ext cx="284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Child Sexual Abuse</a:t>
            </a:r>
          </a:p>
          <a:p>
            <a:pPr algn="ctr"/>
            <a:r>
              <a:rPr lang="en-US" sz="1200" dirty="0"/>
              <a:t>Screen Time</a:t>
            </a:r>
          </a:p>
          <a:p>
            <a:pPr algn="ctr"/>
            <a:r>
              <a:rPr lang="en-US" sz="1200" dirty="0"/>
              <a:t>Mental Health Illnesses</a:t>
            </a:r>
          </a:p>
          <a:p>
            <a:pPr algn="ctr"/>
            <a:r>
              <a:rPr lang="en-US" sz="1200" dirty="0"/>
              <a:t>Self-Harm </a:t>
            </a:r>
          </a:p>
          <a:p>
            <a:pPr algn="ctr"/>
            <a:r>
              <a:rPr lang="en-US" sz="1200" dirty="0"/>
              <a:t>Suicidal (Thoughts and Feelings)</a:t>
            </a:r>
          </a:p>
          <a:p>
            <a:pPr algn="ctr"/>
            <a:r>
              <a:rPr lang="en-US" sz="1200" dirty="0"/>
              <a:t>Promoting Emotional Wellbeing 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1616075" y="2347813"/>
            <a:ext cx="2389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Critical Thinking &amp; Fake News</a:t>
            </a:r>
          </a:p>
          <a:p>
            <a:pPr algn="ctr"/>
            <a:r>
              <a:rPr lang="en-US" sz="1200" dirty="0"/>
              <a:t>Hate Crime in the UK</a:t>
            </a:r>
          </a:p>
          <a:p>
            <a:pPr algn="ctr"/>
            <a:r>
              <a:rPr lang="en-US" sz="1200" dirty="0"/>
              <a:t>British Values and Identity</a:t>
            </a:r>
          </a:p>
          <a:p>
            <a:pPr algn="ctr"/>
            <a:r>
              <a:rPr lang="en-US" sz="1200" dirty="0"/>
              <a:t>Mutual Respect &amp; Tolerance</a:t>
            </a:r>
          </a:p>
          <a:p>
            <a:pPr algn="ctr"/>
            <a:r>
              <a:rPr lang="en-US" sz="1200" dirty="0"/>
              <a:t>Individual Liberty</a:t>
            </a:r>
          </a:p>
          <a:p>
            <a:pPr algn="ctr"/>
            <a:r>
              <a:rPr lang="en-US" sz="1200" dirty="0"/>
              <a:t>What are Human Rights?</a:t>
            </a:r>
          </a:p>
          <a:p>
            <a:pPr algn="ctr"/>
            <a:r>
              <a:rPr lang="en-US" sz="1200" dirty="0"/>
              <a:t>Democracy Explored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0FD42-037B-6357-648B-78A32E2E1B55}"/>
              </a:ext>
            </a:extLst>
          </p:cNvPr>
          <p:cNvGrpSpPr/>
          <p:nvPr/>
        </p:nvGrpSpPr>
        <p:grpSpPr>
          <a:xfrm>
            <a:off x="1328363" y="11282358"/>
            <a:ext cx="3035524" cy="1224296"/>
            <a:chOff x="1366463" y="6832278"/>
            <a:chExt cx="3035524" cy="12242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90FC8-4103-3AE9-6387-B9149C3440CC}"/>
                </a:ext>
              </a:extLst>
            </p:cNvPr>
            <p:cNvSpPr txBox="1"/>
            <p:nvPr/>
          </p:nvSpPr>
          <p:spPr>
            <a:xfrm rot="10800000">
              <a:off x="4069715" y="6832278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D6375F-7B11-84C5-1A5D-2947F791155F}"/>
                </a:ext>
              </a:extLst>
            </p:cNvPr>
            <p:cNvSpPr txBox="1"/>
            <p:nvPr/>
          </p:nvSpPr>
          <p:spPr>
            <a:xfrm>
              <a:off x="1366463" y="6856245"/>
              <a:ext cx="3322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A1B5FA8-FD7F-43C8-9905-D82FB951DB76}"/>
              </a:ext>
            </a:extLst>
          </p:cNvPr>
          <p:cNvGrpSpPr/>
          <p:nvPr/>
        </p:nvGrpSpPr>
        <p:grpSpPr>
          <a:xfrm>
            <a:off x="5533390" y="13459697"/>
            <a:ext cx="3024037" cy="1384995"/>
            <a:chOff x="5444490" y="4583032"/>
            <a:chExt cx="3024037" cy="13849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42462E-85BB-0AB7-EB95-076676937A09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7B62A7-876F-8604-79E0-AF0CA56D109D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38B43B9-D508-8C49-8BD2-78ACC3E4A9F2}"/>
              </a:ext>
            </a:extLst>
          </p:cNvPr>
          <p:cNvGrpSpPr/>
          <p:nvPr/>
        </p:nvGrpSpPr>
        <p:grpSpPr>
          <a:xfrm>
            <a:off x="5520690" y="4567157"/>
            <a:ext cx="3024037" cy="1384995"/>
            <a:chOff x="5444490" y="4583032"/>
            <a:chExt cx="3024037" cy="138499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B4D0397-3C22-3C7D-E305-B7D02DDA4418}"/>
                </a:ext>
              </a:extLst>
            </p:cNvPr>
            <p:cNvSpPr txBox="1"/>
            <p:nvPr/>
          </p:nvSpPr>
          <p:spPr>
            <a:xfrm rot="10800000">
              <a:off x="8136255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EE2506-4034-DDAB-B98F-B9E0A853571E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36B1B29D-6F2E-356E-24F0-AEF7423F0DA6}"/>
              </a:ext>
            </a:extLst>
          </p:cNvPr>
          <p:cNvGrpSpPr/>
          <p:nvPr/>
        </p:nvGrpSpPr>
        <p:grpSpPr>
          <a:xfrm>
            <a:off x="1424218" y="4533901"/>
            <a:ext cx="1816145" cy="1538284"/>
            <a:chOff x="2986318" y="4533901"/>
            <a:chExt cx="1816145" cy="15382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C687348-FA16-F4DB-CEB5-F2B047F290C3}"/>
                </a:ext>
              </a:extLst>
            </p:cNvPr>
            <p:cNvGrpSpPr/>
            <p:nvPr/>
          </p:nvGrpSpPr>
          <p:grpSpPr>
            <a:xfrm>
              <a:off x="2986318" y="4533901"/>
              <a:ext cx="1816145" cy="1538284"/>
              <a:chOff x="7489780" y="6737471"/>
              <a:chExt cx="1954258" cy="1655267"/>
            </a:xfrm>
          </p:grpSpPr>
          <p:pic>
            <p:nvPicPr>
              <p:cNvPr id="47" name="Picture 46" descr="Diagram&#10;&#10;Description automatically generated">
                <a:extLst>
                  <a:ext uri="{FF2B5EF4-FFF2-40B4-BE49-F238E27FC236}">
                    <a16:creationId xmlns:a16="http://schemas.microsoft.com/office/drawing/2014/main" id="{6175F8B3-B163-EF93-AFB8-729A7A5EFF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49" name="Picture 48" descr="Diagram&#10;&#10;Description automatically generated">
                <a:extLst>
                  <a:ext uri="{FF2B5EF4-FFF2-40B4-BE49-F238E27FC236}">
                    <a16:creationId xmlns:a16="http://schemas.microsoft.com/office/drawing/2014/main" id="{9D5558C7-2CE4-3267-09A1-57EC347606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52F0D9C3-36E9-A8B2-EE32-CA01AAD57E2B}"/>
                </a:ext>
              </a:extLst>
            </p:cNvPr>
            <p:cNvSpPr txBox="1">
              <a:spLocks/>
            </p:cNvSpPr>
            <p:nvPr/>
          </p:nvSpPr>
          <p:spPr>
            <a:xfrm>
              <a:off x="3195212" y="4702720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94FF3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EXPLORING WORLD ISSUES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8D9EAB03-1813-6F36-91FE-C1E03BAA71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64788" y="548639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FE5CD0A-1F59-24E6-BAA7-F0E674C55CD3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4133850" y="7691438"/>
            <a:chExt cx="1052512" cy="1551622"/>
          </a:xfrm>
        </p:grpSpPr>
        <p:pic>
          <p:nvPicPr>
            <p:cNvPr id="56" name="Picture 55" descr="Diagram&#10;&#10;Description automatically generated">
              <a:extLst>
                <a:ext uri="{FF2B5EF4-FFF2-40B4-BE49-F238E27FC236}">
                  <a16:creationId xmlns:a16="http://schemas.microsoft.com/office/drawing/2014/main" id="{D244E0AA-C143-2AFA-D377-87FCDE6EB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54" name="Picture 53" descr="Diagram&#10;&#10;Description automatically generated">
              <a:extLst>
                <a:ext uri="{FF2B5EF4-FFF2-40B4-BE49-F238E27FC236}">
                  <a16:creationId xmlns:a16="http://schemas.microsoft.com/office/drawing/2014/main" id="{4F01F481-1B08-CD8D-B617-525BD899D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1B35BC-9567-DE0C-A0F6-7222AEB08CDF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4133850" y="7691438"/>
            <a:chExt cx="1052512" cy="1551622"/>
          </a:xfrm>
        </p:grpSpPr>
        <p:pic>
          <p:nvPicPr>
            <p:cNvPr id="63" name="Picture 62" descr="Diagram&#10;&#10;Description automatically generated">
              <a:extLst>
                <a:ext uri="{FF2B5EF4-FFF2-40B4-BE49-F238E27FC236}">
                  <a16:creationId xmlns:a16="http://schemas.microsoft.com/office/drawing/2014/main" id="{83348D8D-00A9-C5C3-2EF5-8C8859D3F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64" name="Picture 63" descr="Diagram&#10;&#10;Description automatically generated">
              <a:extLst>
                <a:ext uri="{FF2B5EF4-FFF2-40B4-BE49-F238E27FC236}">
                  <a16:creationId xmlns:a16="http://schemas.microsoft.com/office/drawing/2014/main" id="{02E30926-C95E-F517-7442-278C1FBE2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85E362D-03FB-42BC-55B4-A4174DEEDE59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8210550" y="6731318"/>
            <a:chExt cx="1052512" cy="155162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70A4B9A5-0F95-A702-B188-1AF80C29BA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76" name="Picture 75" descr="Diagram&#10;&#10;Description automatically generated">
                <a:extLst>
                  <a:ext uri="{FF2B5EF4-FFF2-40B4-BE49-F238E27FC236}">
                    <a16:creationId xmlns:a16="http://schemas.microsoft.com/office/drawing/2014/main" id="{0BF27CB0-A8A9-A560-845B-D53ACDB82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77" name="Picture 76" descr="Diagram&#10;&#10;Description automatically generated">
                <a:extLst>
                  <a:ext uri="{FF2B5EF4-FFF2-40B4-BE49-F238E27FC236}">
                    <a16:creationId xmlns:a16="http://schemas.microsoft.com/office/drawing/2014/main" id="{EAE702DD-5778-D67E-F3B1-23CA965325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09053DF-2BAD-2690-BEC6-8BDE0451221A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624BA60-1244-B086-32FF-854F64EEDC76}"/>
              </a:ext>
            </a:extLst>
          </p:cNvPr>
          <p:cNvGrpSpPr/>
          <p:nvPr/>
        </p:nvGrpSpPr>
        <p:grpSpPr>
          <a:xfrm>
            <a:off x="266700" y="4502468"/>
            <a:ext cx="1052512" cy="1551622"/>
            <a:chOff x="8210550" y="6731318"/>
            <a:chExt cx="1052512" cy="15516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C6E51B54-817D-D3A6-B077-CE31ADFE31B4}"/>
                </a:ext>
              </a:extLst>
            </p:cNvPr>
            <p:cNvGrpSpPr/>
            <p:nvPr/>
          </p:nvGrpSpPr>
          <p:grpSpPr>
            <a:xfrm>
              <a:off x="8210550" y="6731318"/>
              <a:ext cx="1052512" cy="1551622"/>
              <a:chOff x="4133850" y="7691438"/>
              <a:chExt cx="1052512" cy="1551622"/>
            </a:xfrm>
          </p:grpSpPr>
          <p:pic>
            <p:nvPicPr>
              <p:cNvPr id="81" name="Picture 80" descr="Diagram&#10;&#10;Description automatically generated">
                <a:extLst>
                  <a:ext uri="{FF2B5EF4-FFF2-40B4-BE49-F238E27FC236}">
                    <a16:creationId xmlns:a16="http://schemas.microsoft.com/office/drawing/2014/main" id="{4F74E949-BBA3-EC2D-E63A-D0B4435A97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8138160"/>
                <a:ext cx="1052512" cy="1104900"/>
              </a:xfrm>
              <a:prstGeom prst="rect">
                <a:avLst/>
              </a:prstGeom>
            </p:spPr>
          </p:pic>
          <p:pic>
            <p:nvPicPr>
              <p:cNvPr id="82" name="Picture 81" descr="Diagram&#10;&#10;Description automatically generated">
                <a:extLst>
                  <a:ext uri="{FF2B5EF4-FFF2-40B4-BE49-F238E27FC236}">
                    <a16:creationId xmlns:a16="http://schemas.microsoft.com/office/drawing/2014/main" id="{177C063F-E8C9-A254-8C77-D88B2BA5AA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133850" y="7691438"/>
                <a:ext cx="1052512" cy="990600"/>
              </a:xfrm>
              <a:prstGeom prst="rect">
                <a:avLst/>
              </a:prstGeom>
            </p:spPr>
          </p:pic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8C700FF-4C9F-E4EA-0678-E30791868D0E}"/>
                </a:ext>
              </a:extLst>
            </p:cNvPr>
            <p:cNvSpPr txBox="1"/>
            <p:nvPr/>
          </p:nvSpPr>
          <p:spPr>
            <a:xfrm>
              <a:off x="8644441" y="6834738"/>
              <a:ext cx="1847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8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1436918" y="8930643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EXPLORING RELATIONSHIPS &amp; SEX EDUCATION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0" name="Group 1079">
            <a:extLst>
              <a:ext uri="{FF2B5EF4-FFF2-40B4-BE49-F238E27FC236}">
                <a16:creationId xmlns:a16="http://schemas.microsoft.com/office/drawing/2014/main" id="{14F39313-CBB6-A737-C9E4-C0935C3F5D26}"/>
              </a:ext>
            </a:extLst>
          </p:cNvPr>
          <p:cNvGrpSpPr/>
          <p:nvPr/>
        </p:nvGrpSpPr>
        <p:grpSpPr>
          <a:xfrm>
            <a:off x="1436918" y="13384214"/>
            <a:ext cx="1816145" cy="1538284"/>
            <a:chOff x="2999018" y="13384214"/>
            <a:chExt cx="1816145" cy="153828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F79F970-348E-4A2F-808F-87790D823281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42" name="Picture 141" descr="Diagram&#10;&#10;Description automatically generated">
                <a:extLst>
                  <a:ext uri="{FF2B5EF4-FFF2-40B4-BE49-F238E27FC236}">
                    <a16:creationId xmlns:a16="http://schemas.microsoft.com/office/drawing/2014/main" id="{68C03C01-1105-B63E-3F26-1E3599862E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3" name="Picture 142" descr="Diagram&#10;&#10;Description automatically generated">
                <a:extLst>
                  <a:ext uri="{FF2B5EF4-FFF2-40B4-BE49-F238E27FC236}">
                    <a16:creationId xmlns:a16="http://schemas.microsoft.com/office/drawing/2014/main" id="{C904BDDD-31D4-6217-A95C-851F0CCE5A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2D115137-7D8D-4BDA-C631-31FEBDF89141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2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RIGHTS AND RESPONSIBILITIES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62" name="Picture 2" descr="Free vector vector set of blank traffic road signs">
              <a:extLst>
                <a:ext uri="{FF2B5EF4-FFF2-40B4-BE49-F238E27FC236}">
                  <a16:creationId xmlns:a16="http://schemas.microsoft.com/office/drawing/2014/main" id="{BEDA7EAB-EB03-FB54-06B3-495718A78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14348801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AA3B9C4-37F0-ADE7-053B-F42DA76B0D49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4133850" y="7691438"/>
            <a:chExt cx="1052512" cy="1551622"/>
          </a:xfrm>
        </p:grpSpPr>
        <p:pic>
          <p:nvPicPr>
            <p:cNvPr id="172" name="Picture 171" descr="Diagram&#10;&#10;Description automatically generated">
              <a:extLst>
                <a:ext uri="{FF2B5EF4-FFF2-40B4-BE49-F238E27FC236}">
                  <a16:creationId xmlns:a16="http://schemas.microsoft.com/office/drawing/2014/main" id="{3839D5C1-4AFF-84B5-5A5C-67FED826A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173" name="Picture 172" descr="Diagram&#10;&#10;Description automatically generated">
              <a:extLst>
                <a:ext uri="{FF2B5EF4-FFF2-40B4-BE49-F238E27FC236}">
                  <a16:creationId xmlns:a16="http://schemas.microsoft.com/office/drawing/2014/main" id="{73EF9A54-0DB7-8C3A-13FD-654C58161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95D922A-C9D3-8E65-6F16-18A8464EACE2}"/>
              </a:ext>
            </a:extLst>
          </p:cNvPr>
          <p:cNvGrpSpPr/>
          <p:nvPr/>
        </p:nvGrpSpPr>
        <p:grpSpPr>
          <a:xfrm>
            <a:off x="6550028" y="6720841"/>
            <a:ext cx="1816145" cy="1538284"/>
            <a:chOff x="5114928" y="6720841"/>
            <a:chExt cx="1816145" cy="15382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0CE8FC-EFC5-EBD5-5631-E60087968989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89" name="Picture 88" descr="Diagram&#10;&#10;Description automatically generated">
                <a:extLst>
                  <a:ext uri="{FF2B5EF4-FFF2-40B4-BE49-F238E27FC236}">
                    <a16:creationId xmlns:a16="http://schemas.microsoft.com/office/drawing/2014/main" id="{6DD90318-9605-8D8C-11D8-97CC9C0E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0" name="Picture 89" descr="Diagram&#10;&#10;Description automatically generated">
                <a:extLst>
                  <a:ext uri="{FF2B5EF4-FFF2-40B4-BE49-F238E27FC236}">
                    <a16:creationId xmlns:a16="http://schemas.microsoft.com/office/drawing/2014/main" id="{7F2F2276-82B1-5F0F-7207-C0CE22A33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3FB93C4-52E6-8B1E-B560-CBB43CE66509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VIOLENCE, CRIMES &amp; SEEKING SAFETY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91FDBCDC-E43A-9C7B-5626-DC3979181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7686672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6550028" y="11160128"/>
            <a:ext cx="1816145" cy="1538284"/>
            <a:chOff x="5114928" y="11160128"/>
            <a:chExt cx="1816145" cy="15382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114928" y="11160128"/>
              <a:ext cx="1816145" cy="1538284"/>
              <a:chOff x="7489780" y="6737471"/>
              <a:chExt cx="1954258" cy="1655267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11328753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MENTAL HEALTH &amp; WELLBEING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12119606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34553D3-BC1C-C414-3F4C-52089B459E28}"/>
              </a:ext>
            </a:extLst>
          </p:cNvPr>
          <p:cNvGrpSpPr/>
          <p:nvPr/>
        </p:nvGrpSpPr>
        <p:grpSpPr>
          <a:xfrm>
            <a:off x="6550028" y="2314576"/>
            <a:ext cx="1816145" cy="1538284"/>
            <a:chOff x="5114928" y="2314576"/>
            <a:chExt cx="1816145" cy="1538284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2204C99E-78DE-9F90-B173-7A5892094AAD}"/>
                </a:ext>
              </a:extLst>
            </p:cNvPr>
            <p:cNvGrpSpPr/>
            <p:nvPr/>
          </p:nvGrpSpPr>
          <p:grpSpPr>
            <a:xfrm>
              <a:off x="5114928" y="2314576"/>
              <a:ext cx="1816145" cy="1538284"/>
              <a:chOff x="7489780" y="6737471"/>
              <a:chExt cx="1954258" cy="1655267"/>
            </a:xfrm>
          </p:grpSpPr>
          <p:pic>
            <p:nvPicPr>
              <p:cNvPr id="92" name="Picture 91" descr="Diagram&#10;&#10;Description automatically generated">
                <a:extLst>
                  <a:ext uri="{FF2B5EF4-FFF2-40B4-BE49-F238E27FC236}">
                    <a16:creationId xmlns:a16="http://schemas.microsoft.com/office/drawing/2014/main" id="{89941768-8FD6-ED97-8730-3FD4C844A4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3" name="Picture 92" descr="Diagram&#10;&#10;Description automatically generated">
                <a:extLst>
                  <a:ext uri="{FF2B5EF4-FFF2-40B4-BE49-F238E27FC236}">
                    <a16:creationId xmlns:a16="http://schemas.microsoft.com/office/drawing/2014/main" id="{453331B9-B464-6625-0712-ACEBA18786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2" name="Subtitle 2">
              <a:extLst>
                <a:ext uri="{FF2B5EF4-FFF2-40B4-BE49-F238E27FC236}">
                  <a16:creationId xmlns:a16="http://schemas.microsoft.com/office/drawing/2014/main" id="{24D5EDFD-7438-A945-40CB-BE488900F652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2476404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00B0F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EXPLORING BRITISH VALUES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6" name="Picture 2" descr="Free vector vector set of blank traffic road signs">
              <a:extLst>
                <a:ext uri="{FF2B5EF4-FFF2-40B4-BE49-F238E27FC236}">
                  <a16:creationId xmlns:a16="http://schemas.microsoft.com/office/drawing/2014/main" id="{D6465F10-EA4B-0A63-F8D4-DD021F899C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3277550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1F19953A-FE42-AA28-D70F-0054A5A499B0}"/>
              </a:ext>
            </a:extLst>
          </p:cNvPr>
          <p:cNvSpPr txBox="1"/>
          <p:nvPr/>
        </p:nvSpPr>
        <p:spPr>
          <a:xfrm rot="10800000">
            <a:off x="4031615" y="234719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B369EB3-8440-FDF8-DFBF-8B1FBF249A34}"/>
              </a:ext>
            </a:extLst>
          </p:cNvPr>
          <p:cNvSpPr txBox="1"/>
          <p:nvPr/>
        </p:nvSpPr>
        <p:spPr>
          <a:xfrm>
            <a:off x="1294130" y="2347198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F224872-2773-6CE1-E110-8D5C64620462}"/>
              </a:ext>
            </a:extLst>
          </p:cNvPr>
          <p:cNvGrpSpPr/>
          <p:nvPr/>
        </p:nvGrpSpPr>
        <p:grpSpPr>
          <a:xfrm>
            <a:off x="5210911" y="2770188"/>
            <a:ext cx="1274878" cy="1071562"/>
            <a:chOff x="7001611" y="2770188"/>
            <a:chExt cx="1274878" cy="1071562"/>
          </a:xfrm>
        </p:grpSpPr>
        <p:pic>
          <p:nvPicPr>
            <p:cNvPr id="183" name="Picture 182" descr="Diagram&#10;&#10;Description automatically generated">
              <a:extLst>
                <a:ext uri="{FF2B5EF4-FFF2-40B4-BE49-F238E27FC236}">
                  <a16:creationId xmlns:a16="http://schemas.microsoft.com/office/drawing/2014/main" id="{D5E57B9D-9591-15BA-2899-0E73813A00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3138488"/>
              <a:ext cx="1274878" cy="703262"/>
            </a:xfrm>
            <a:prstGeom prst="rect">
              <a:avLst/>
            </a:prstGeom>
          </p:spPr>
        </p:pic>
        <p:pic>
          <p:nvPicPr>
            <p:cNvPr id="182" name="Picture 181" descr="Diagram&#10;&#10;Description automatically generated">
              <a:extLst>
                <a:ext uri="{FF2B5EF4-FFF2-40B4-BE49-F238E27FC236}">
                  <a16:creationId xmlns:a16="http://schemas.microsoft.com/office/drawing/2014/main" id="{C1FB48F5-61BE-9A2D-AE23-613937E86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1611" y="2770188"/>
              <a:ext cx="1274878" cy="703262"/>
            </a:xfrm>
            <a:prstGeom prst="rect">
              <a:avLst/>
            </a:prstGeom>
          </p:spPr>
        </p:pic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BBA6C4FD-F366-A996-2CEA-D79395F7A430}"/>
                </a:ext>
              </a:extLst>
            </p:cNvPr>
            <p:cNvSpPr/>
            <p:nvPr/>
          </p:nvSpPr>
          <p:spPr>
            <a:xfrm>
              <a:off x="7062788" y="2881313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CITIZENSHIP</a:t>
              </a:r>
            </a:p>
          </p:txBody>
        </p:sp>
        <p:sp>
          <p:nvSpPr>
            <p:cNvPr id="187" name="Rectangle: Rounded Corners 186">
              <a:extLst>
                <a:ext uri="{FF2B5EF4-FFF2-40B4-BE49-F238E27FC236}">
                  <a16:creationId xmlns:a16="http://schemas.microsoft.com/office/drawing/2014/main" id="{E2A40ED6-23FB-100D-4692-15A0182A31B7}"/>
                </a:ext>
              </a:extLst>
            </p:cNvPr>
            <p:cNvSpPr/>
            <p:nvPr/>
          </p:nvSpPr>
          <p:spPr>
            <a:xfrm>
              <a:off x="7062788" y="3212307"/>
              <a:ext cx="1150143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BRITISH VALUES</a:t>
              </a:r>
            </a:p>
          </p:txBody>
        </p:sp>
      </p:grpSp>
      <p:sp>
        <p:nvSpPr>
          <p:cNvPr id="1084" name="Rectangle: Rounded Corners 1083">
            <a:extLst>
              <a:ext uri="{FF2B5EF4-FFF2-40B4-BE49-F238E27FC236}">
                <a16:creationId xmlns:a16="http://schemas.microsoft.com/office/drawing/2014/main" id="{96828E95-C995-C25D-9FE9-6D664436F800}"/>
              </a:ext>
            </a:extLst>
          </p:cNvPr>
          <p:cNvSpPr/>
          <p:nvPr/>
        </p:nvSpPr>
        <p:spPr>
          <a:xfrm>
            <a:off x="3388860" y="509111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085" name="Rectangle: Rounded Corners 1084">
            <a:extLst>
              <a:ext uri="{FF2B5EF4-FFF2-40B4-BE49-F238E27FC236}">
                <a16:creationId xmlns:a16="http://schemas.microsoft.com/office/drawing/2014/main" id="{3C6DDCBC-6EE5-5F7E-D516-DF3BA79514A0}"/>
              </a:ext>
            </a:extLst>
          </p:cNvPr>
          <p:cNvSpPr/>
          <p:nvPr/>
        </p:nvSpPr>
        <p:spPr>
          <a:xfrm>
            <a:off x="3388860" y="5422107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HUMAN RIGHTS</a:t>
            </a:r>
          </a:p>
        </p:txBody>
      </p:sp>
      <p:pic>
        <p:nvPicPr>
          <p:cNvPr id="196" name="Picture 195" descr="Diagram&#10;&#10;Description automatically generated">
            <a:extLst>
              <a:ext uri="{FF2B5EF4-FFF2-40B4-BE49-F238E27FC236}">
                <a16:creationId xmlns:a16="http://schemas.microsoft.com/office/drawing/2014/main" id="{56A6F3BB-9B8F-4ADB-4D87-390A405F0593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220508"/>
            <a:ext cx="1727200" cy="703262"/>
          </a:xfrm>
          <a:prstGeom prst="rect">
            <a:avLst/>
          </a:prstGeom>
        </p:spPr>
      </p:pic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DD3B60C9-E488-C2BE-A118-D94D828BF24E}"/>
              </a:ext>
            </a:extLst>
          </p:cNvPr>
          <p:cNvSpPr/>
          <p:nvPr/>
        </p:nvSpPr>
        <p:spPr>
          <a:xfrm>
            <a:off x="3388860" y="4760913"/>
            <a:ext cx="1150143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8BF5004-429C-ED38-3C28-18D90877196E}"/>
              </a:ext>
            </a:extLst>
          </p:cNvPr>
          <p:cNvGrpSpPr/>
          <p:nvPr/>
        </p:nvGrpSpPr>
        <p:grpSpPr>
          <a:xfrm>
            <a:off x="5121275" y="6813550"/>
            <a:ext cx="1466850" cy="1485900"/>
            <a:chOff x="5121275" y="6813550"/>
            <a:chExt cx="1466850" cy="14859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3DF9A2B-1800-E5E9-51A0-FF7639DF28FF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191" name="Picture 190" descr="Diagram&#10;&#10;Description automatically generated">
                <a:extLst>
                  <a:ext uri="{FF2B5EF4-FFF2-40B4-BE49-F238E27FC236}">
                    <a16:creationId xmlns:a16="http://schemas.microsoft.com/office/drawing/2014/main" id="{EA958418-B958-BC75-2389-AA88C81DC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1024" name="Picture 1023" descr="Diagram&#10;&#10;Description automatically generated">
                <a:extLst>
                  <a:ext uri="{FF2B5EF4-FFF2-40B4-BE49-F238E27FC236}">
                    <a16:creationId xmlns:a16="http://schemas.microsoft.com/office/drawing/2014/main" id="{1E2256BD-B24A-AA43-51ED-DFE11564D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1027" name="Rectangle: Rounded Corners 1026">
              <a:extLst>
                <a:ext uri="{FF2B5EF4-FFF2-40B4-BE49-F238E27FC236}">
                  <a16:creationId xmlns:a16="http://schemas.microsoft.com/office/drawing/2014/main" id="{20045848-D862-6EE3-487A-2083A36AE701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RISK</a:t>
              </a:r>
            </a:p>
          </p:txBody>
        </p:sp>
        <p:pic>
          <p:nvPicPr>
            <p:cNvPr id="203" name="Picture 202" descr="Diagram&#10;&#10;Description automatically generated">
              <a:extLst>
                <a:ext uri="{FF2B5EF4-FFF2-40B4-BE49-F238E27FC236}">
                  <a16:creationId xmlns:a16="http://schemas.microsoft.com/office/drawing/2014/main" id="{57D79A08-19CB-A191-BAFA-01808B83B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3ADBA8-5635-748A-4C33-22FB353FC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  <a:p>
              <a:pPr algn="ctr"/>
              <a:endParaRPr lang="en-GB" sz="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373" y="8966200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3568247" y="8985250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6" name="Picture 235" descr="Diagram&#10;&#10;Description automatically generated">
            <a:extLst>
              <a:ext uri="{FF2B5EF4-FFF2-40B4-BE49-F238E27FC236}">
                <a16:creationId xmlns:a16="http://schemas.microsoft.com/office/drawing/2014/main" id="{8DCBA883-08DF-1538-B188-C16EA34112C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2015788"/>
            <a:ext cx="1466850" cy="703262"/>
          </a:xfrm>
          <a:prstGeom prst="rect">
            <a:avLst/>
          </a:prstGeom>
        </p:spPr>
      </p:pic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275" y="11811000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5182394" y="1192450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726" y="11112500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5435600" y="11102975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5182394" y="12248357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197" name="Picture 196" descr="Diagram&#10;&#10;Description automatically generated">
            <a:extLst>
              <a:ext uri="{FF2B5EF4-FFF2-40B4-BE49-F238E27FC236}">
                <a16:creationId xmlns:a16="http://schemas.microsoft.com/office/drawing/2014/main" id="{CE709BA3-743A-4C2A-ED22-AA1346F2420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002" y="14073188"/>
            <a:ext cx="1727200" cy="634682"/>
          </a:xfrm>
          <a:prstGeom prst="rect">
            <a:avLst/>
          </a:prstGeom>
        </p:spPr>
      </p:pic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8AD6B8F5-F616-6F81-4443-611F6EDC00A9}"/>
              </a:ext>
            </a:extLst>
          </p:cNvPr>
          <p:cNvSpPr/>
          <p:nvPr/>
        </p:nvSpPr>
        <p:spPr>
          <a:xfrm>
            <a:off x="3214884" y="14115733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FINANCIAL EDUCATION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67006468-D0D9-A65F-825C-AB2237F47E5D}"/>
              </a:ext>
            </a:extLst>
          </p:cNvPr>
          <p:cNvSpPr/>
          <p:nvPr/>
        </p:nvSpPr>
        <p:spPr>
          <a:xfrm>
            <a:off x="3214884" y="14446727"/>
            <a:ext cx="1558209" cy="164306"/>
          </a:xfrm>
          <a:prstGeom prst="roundRect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CITIZENSHIP</a:t>
            </a:r>
          </a:p>
        </p:txBody>
      </p:sp>
      <p:pic>
        <p:nvPicPr>
          <p:cNvPr id="239" name="Picture 238" descr="Diagram&#10;&#10;Description automatically generated">
            <a:extLst>
              <a:ext uri="{FF2B5EF4-FFF2-40B4-BE49-F238E27FC236}">
                <a16:creationId xmlns:a16="http://schemas.microsoft.com/office/drawing/2014/main" id="{32D17425-6094-FD98-9365-94F7B6696D2A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9813" y="13338608"/>
            <a:ext cx="849312" cy="739342"/>
          </a:xfrm>
          <a:prstGeom prst="rect">
            <a:avLst/>
          </a:prstGeom>
        </p:spPr>
      </p:pic>
      <p:sp>
        <p:nvSpPr>
          <p:cNvPr id="240" name="Rectangle 239">
            <a:extLst>
              <a:ext uri="{FF2B5EF4-FFF2-40B4-BE49-F238E27FC236}">
                <a16:creationId xmlns:a16="http://schemas.microsoft.com/office/drawing/2014/main" id="{1594A595-DC91-875A-216B-55E960FF565D}"/>
              </a:ext>
            </a:extLst>
          </p:cNvPr>
          <p:cNvSpPr/>
          <p:nvPr/>
        </p:nvSpPr>
        <p:spPr>
          <a:xfrm>
            <a:off x="3604346" y="13346114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Life Beyond School</a:t>
            </a:r>
          </a:p>
        </p:txBody>
      </p:sp>
      <p:pic>
        <p:nvPicPr>
          <p:cNvPr id="254" name="Picture 4">
            <a:extLst>
              <a:ext uri="{FF2B5EF4-FFF2-40B4-BE49-F238E27FC236}">
                <a16:creationId xmlns:a16="http://schemas.microsoft.com/office/drawing/2014/main" id="{0B34310E-2399-7D1B-769C-998A10EA1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2" y="3479974"/>
            <a:ext cx="454620" cy="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" name="Picture 6">
            <a:extLst>
              <a:ext uri="{FF2B5EF4-FFF2-40B4-BE49-F238E27FC236}">
                <a16:creationId xmlns:a16="http://schemas.microsoft.com/office/drawing/2014/main" id="{9A79E55A-B4C9-6821-D34E-021455D83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026" y="5688937"/>
            <a:ext cx="454620" cy="13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21" y="10096040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" name="Picture 10">
            <a:extLst>
              <a:ext uri="{FF2B5EF4-FFF2-40B4-BE49-F238E27FC236}">
                <a16:creationId xmlns:a16="http://schemas.microsoft.com/office/drawing/2014/main" id="{7BF3F69E-CDCE-D1A2-4EB6-B0AF3846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431" y="7889130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4576" y="12322918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9" name="Picture 14">
            <a:extLst>
              <a:ext uri="{FF2B5EF4-FFF2-40B4-BE49-F238E27FC236}">
                <a16:creationId xmlns:a16="http://schemas.microsoft.com/office/drawing/2014/main" id="{BFFE6FCB-6B3A-ABC0-5673-BD5D961D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118" y="14552274"/>
            <a:ext cx="454620" cy="1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35" cstate="hq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hq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hq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37" cstate="hq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NEXT YEAR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CFL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41" cstate="hq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43" cstate="hq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45" cstate="hq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47" cstate="hqprint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49" cstate="hqprint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51" cstate="hqprint">
            <a:extLst>
              <a:ext uri="{BEBA8EAE-BF5A-486C-A8C5-ECC9F3942E4B}">
                <a14:imgProps xmlns:a14="http://schemas.microsoft.com/office/drawing/2010/main">
                  <a14:imgLayer r:embed="rId52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84345" y="6024894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hqprint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hqprint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479" y="3866879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57" cstate="hqprint">
            <a:extLst>
              <a:ext uri="{BEBA8EAE-BF5A-486C-A8C5-ECC9F3942E4B}">
                <a14:imgProps xmlns:a14="http://schemas.microsoft.com/office/drawing/2010/main">
                  <a14:imgLayer r:embed="rId58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59" cstate="hqprint">
            <a:extLst>
              <a:ext uri="{BEBA8EAE-BF5A-486C-A8C5-ECC9F3942E4B}">
                <a14:imgProps xmlns:a14="http://schemas.microsoft.com/office/drawing/2010/main">
                  <a14:imgLayer r:embed="rId60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61" cstate="hqprint">
            <a:extLst>
              <a:ext uri="{BEBA8EAE-BF5A-486C-A8C5-ECC9F3942E4B}">
                <a14:imgProps xmlns:a14="http://schemas.microsoft.com/office/drawing/2010/main">
                  <a14:imgLayer r:embed="rId62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63" cstate="hqprint">
            <a:extLst>
              <a:ext uri="{BEBA8EAE-BF5A-486C-A8C5-ECC9F3942E4B}">
                <a14:imgProps xmlns:a14="http://schemas.microsoft.com/office/drawing/2010/main">
                  <a14:imgLayer r:embed="rId64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65" cstate="hqprint">
            <a:extLst>
              <a:ext uri="{BEBA8EAE-BF5A-486C-A8C5-ECC9F3942E4B}">
                <a14:imgProps xmlns:a14="http://schemas.microsoft.com/office/drawing/2010/main">
                  <a14:imgLayer r:embed="rId66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2" descr="Camera Icon 1697836">
            <a:extLst>
              <a:ext uri="{FF2B5EF4-FFF2-40B4-BE49-F238E27FC236}">
                <a16:creationId xmlns:a16="http://schemas.microsoft.com/office/drawing/2014/main" id="{C7D66181-AECF-1C4B-ECF6-695EAE29A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26" y="13554665"/>
            <a:ext cx="541022" cy="5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arriage Icon 1929848">
            <a:extLst>
              <a:ext uri="{FF2B5EF4-FFF2-40B4-BE49-F238E27FC236}">
                <a16:creationId xmlns:a16="http://schemas.microsoft.com/office/drawing/2014/main" id="{358D7604-30D2-3911-1666-3BC5F838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776" y="14206682"/>
            <a:ext cx="552305" cy="5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sychology Icon 1613682">
            <a:extLst>
              <a:ext uri="{FF2B5EF4-FFF2-40B4-BE49-F238E27FC236}">
                <a16:creationId xmlns:a16="http://schemas.microsoft.com/office/drawing/2014/main" id="{76A60234-ABE1-6EE8-8579-BD184218A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751" y="12069994"/>
            <a:ext cx="552305" cy="55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screen time Icon 1818002">
            <a:extLst>
              <a:ext uri="{FF2B5EF4-FFF2-40B4-BE49-F238E27FC236}">
                <a16:creationId xmlns:a16="http://schemas.microsoft.com/office/drawing/2014/main" id="{AD2544EB-74A2-CA4D-6B23-A6C3D6B52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59" y="11180331"/>
            <a:ext cx="842989" cy="84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4" descr="porn Icon 2062581">
            <a:extLst>
              <a:ext uri="{FF2B5EF4-FFF2-40B4-BE49-F238E27FC236}">
                <a16:creationId xmlns:a16="http://schemas.microsoft.com/office/drawing/2014/main" id="{57BC8389-3392-0F56-7A79-E35DD13AC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26" y="9710530"/>
            <a:ext cx="757882" cy="7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Protest Icon 12349">
            <a:extLst>
              <a:ext uri="{FF2B5EF4-FFF2-40B4-BE49-F238E27FC236}">
                <a16:creationId xmlns:a16="http://schemas.microsoft.com/office/drawing/2014/main" id="{80234A47-B4E8-99FA-C308-E228BCE72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12" y="8909872"/>
            <a:ext cx="920355" cy="92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4" descr="Slavery Icon 457559">
            <a:extLst>
              <a:ext uri="{FF2B5EF4-FFF2-40B4-BE49-F238E27FC236}">
                <a16:creationId xmlns:a16="http://schemas.microsoft.com/office/drawing/2014/main" id="{E375460B-6C09-2640-9936-46FBF4BC3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63" y="6679946"/>
            <a:ext cx="943964" cy="9439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6" descr="Social Media Icon 2157104">
            <a:extLst>
              <a:ext uri="{FF2B5EF4-FFF2-40B4-BE49-F238E27FC236}">
                <a16:creationId xmlns:a16="http://schemas.microsoft.com/office/drawing/2014/main" id="{9372E3E6-D9D7-D025-CAC0-D1D91B6AB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37" y="7534283"/>
            <a:ext cx="703262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6" descr="Trade Icon 686718">
            <a:extLst>
              <a:ext uri="{FF2B5EF4-FFF2-40B4-BE49-F238E27FC236}">
                <a16:creationId xmlns:a16="http://schemas.microsoft.com/office/drawing/2014/main" id="{FD13B423-6127-F74C-3361-50E9BCCAD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011" y="5329842"/>
            <a:ext cx="548926" cy="5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" descr="Peace Icon 1055063">
            <a:extLst>
              <a:ext uri="{FF2B5EF4-FFF2-40B4-BE49-F238E27FC236}">
                <a16:creationId xmlns:a16="http://schemas.microsoft.com/office/drawing/2014/main" id="{57791FE7-48CB-4746-C324-9D484D43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25" y="4673097"/>
            <a:ext cx="548926" cy="54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2" descr="Media Icon 1394421">
            <a:extLst>
              <a:ext uri="{FF2B5EF4-FFF2-40B4-BE49-F238E27FC236}">
                <a16:creationId xmlns:a16="http://schemas.microsoft.com/office/drawing/2014/main" id="{A2F1A420-8262-ED31-A54E-E4A9B236F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590" y="3124541"/>
            <a:ext cx="707367" cy="70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8" descr="UK Icon 672416">
            <a:extLst>
              <a:ext uri="{FF2B5EF4-FFF2-40B4-BE49-F238E27FC236}">
                <a16:creationId xmlns:a16="http://schemas.microsoft.com/office/drawing/2014/main" id="{DAD95242-053B-760A-EA61-D1657611C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046" y="2349811"/>
            <a:ext cx="783315" cy="78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>
            <a:extLst>
              <a:ext uri="{FF2B5EF4-FFF2-40B4-BE49-F238E27FC236}">
                <a16:creationId xmlns:a16="http://schemas.microsoft.com/office/drawing/2014/main" id="{D4F77E20-A7B5-A592-2896-2890C2924582}"/>
              </a:ext>
            </a:extLst>
          </p:cNvPr>
          <p:cNvSpPr txBox="1"/>
          <p:nvPr/>
        </p:nvSpPr>
        <p:spPr>
          <a:xfrm rot="10800000">
            <a:off x="4031615" y="6773937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BA46B25-E475-B713-A701-22C8A3A9B36D}"/>
              </a:ext>
            </a:extLst>
          </p:cNvPr>
          <p:cNvSpPr txBox="1"/>
          <p:nvPr/>
        </p:nvSpPr>
        <p:spPr>
          <a:xfrm>
            <a:off x="1294130" y="6795123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3A2639BB-DAB7-42C1-B055-495318FFCEA4}"/>
              </a:ext>
            </a:extLst>
          </p:cNvPr>
          <p:cNvSpPr txBox="1"/>
          <p:nvPr/>
        </p:nvSpPr>
        <p:spPr>
          <a:xfrm>
            <a:off x="8605928" y="251348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25-26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A9EB884-D6B7-4622-B8EA-4CF938307E1A}"/>
              </a:ext>
            </a:extLst>
          </p:cNvPr>
          <p:cNvSpPr txBox="1"/>
          <p:nvPr/>
        </p:nvSpPr>
        <p:spPr>
          <a:xfrm>
            <a:off x="489737" y="469813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25-26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8780EA48-F123-4A37-8240-1F2E875435AE}"/>
              </a:ext>
            </a:extLst>
          </p:cNvPr>
          <p:cNvSpPr txBox="1"/>
          <p:nvPr/>
        </p:nvSpPr>
        <p:spPr>
          <a:xfrm>
            <a:off x="8605928" y="693970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25-26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7E3B28FE-F5B6-4FB2-9875-FCDBF98DCAD6}"/>
              </a:ext>
            </a:extLst>
          </p:cNvPr>
          <p:cNvSpPr txBox="1"/>
          <p:nvPr/>
        </p:nvSpPr>
        <p:spPr>
          <a:xfrm>
            <a:off x="477892" y="9123751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25-26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E28EA97F-448B-4067-A407-2D3AD8443115}"/>
              </a:ext>
            </a:extLst>
          </p:cNvPr>
          <p:cNvSpPr txBox="1"/>
          <p:nvPr/>
        </p:nvSpPr>
        <p:spPr>
          <a:xfrm>
            <a:off x="8605928" y="11297305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25-26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E5419754-4C02-4586-AC81-536D185047AC}"/>
              </a:ext>
            </a:extLst>
          </p:cNvPr>
          <p:cNvSpPr txBox="1"/>
          <p:nvPr/>
        </p:nvSpPr>
        <p:spPr>
          <a:xfrm>
            <a:off x="509353" y="1354996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err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Heys</a:t>
            </a:r>
            <a:endParaRPr lang="en-US" sz="1400" b="1" u="sng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sz="1400" b="1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25-26</a:t>
            </a:r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FC1A14C3-893B-465C-812C-1F2EF5EFDA68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73" y="1681686"/>
            <a:ext cx="2232728" cy="5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0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Rounded Rectangle 9">
            <a:extLst>
              <a:ext uri="{FF2B5EF4-FFF2-40B4-BE49-F238E27FC236}">
                <a16:creationId xmlns:a16="http://schemas.microsoft.com/office/drawing/2014/main" id="{E2BF009F-E3EA-2B66-B463-548EF0286AB1}"/>
              </a:ext>
            </a:extLst>
          </p:cNvPr>
          <p:cNvSpPr/>
          <p:nvPr/>
        </p:nvSpPr>
        <p:spPr>
          <a:xfrm>
            <a:off x="275598" y="15697200"/>
            <a:ext cx="9166852" cy="1744799"/>
          </a:xfrm>
          <a:prstGeom prst="roundRect">
            <a:avLst>
              <a:gd name="adj" fmla="val 11863"/>
            </a:avLst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222" name="Picture 221" descr="Diagram&#10;&#10;Description automatically generated">
            <a:extLst>
              <a:ext uri="{FF2B5EF4-FFF2-40B4-BE49-F238E27FC236}">
                <a16:creationId xmlns:a16="http://schemas.microsoft.com/office/drawing/2014/main" id="{AC55143E-448C-2DDC-2F37-C6AC8F8FA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382" y="12007611"/>
            <a:ext cx="1274878" cy="703262"/>
          </a:xfrm>
          <a:prstGeom prst="rect">
            <a:avLst/>
          </a:prstGeom>
        </p:spPr>
      </p:pic>
      <p:pic>
        <p:nvPicPr>
          <p:cNvPr id="223" name="Picture 222" descr="Diagram&#10;&#10;Description automatically generated">
            <a:extLst>
              <a:ext uri="{FF2B5EF4-FFF2-40B4-BE49-F238E27FC236}">
                <a16:creationId xmlns:a16="http://schemas.microsoft.com/office/drawing/2014/main" id="{4B6349CE-71C7-DDD9-1F87-81C7D9223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4382" y="11993322"/>
            <a:ext cx="1274878" cy="352425"/>
          </a:xfrm>
          <a:prstGeom prst="rect">
            <a:avLst/>
          </a:prstGeom>
        </p:spPr>
      </p:pic>
      <p:sp>
        <p:nvSpPr>
          <p:cNvPr id="224" name="Rectangle: Rounded Corners 223">
            <a:extLst>
              <a:ext uri="{FF2B5EF4-FFF2-40B4-BE49-F238E27FC236}">
                <a16:creationId xmlns:a16="http://schemas.microsoft.com/office/drawing/2014/main" id="{533C06F6-C258-84DC-50F4-47E892DF9799}"/>
              </a:ext>
            </a:extLst>
          </p:cNvPr>
          <p:cNvSpPr/>
          <p:nvPr/>
        </p:nvSpPr>
        <p:spPr>
          <a:xfrm>
            <a:off x="4345559" y="12081430"/>
            <a:ext cx="1150143" cy="164306"/>
          </a:xfrm>
          <a:prstGeom prst="roundRect">
            <a:avLst/>
          </a:prstGeom>
          <a:solidFill>
            <a:srgbClr val="FFB0A3"/>
          </a:solidFill>
          <a:ln>
            <a:solidFill>
              <a:schemeClr val="accent2">
                <a:shade val="5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sp>
        <p:nvSpPr>
          <p:cNvPr id="161" name="Rounded Rectangle 9">
            <a:extLst>
              <a:ext uri="{FF2B5EF4-FFF2-40B4-BE49-F238E27FC236}">
                <a16:creationId xmlns:a16="http://schemas.microsoft.com/office/drawing/2014/main" id="{41498EF9-9395-846E-3F1F-C26DCC5A034C}"/>
              </a:ext>
            </a:extLst>
          </p:cNvPr>
          <p:cNvSpPr/>
          <p:nvPr/>
        </p:nvSpPr>
        <p:spPr>
          <a:xfrm>
            <a:off x="275598" y="1206935"/>
            <a:ext cx="9166852" cy="3488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54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>
              <a:solidFill>
                <a:schemeClr val="tx1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7C6EBF-0F13-AD57-E362-33E6839D2C9C}"/>
              </a:ext>
            </a:extLst>
          </p:cNvPr>
          <p:cNvGrpSpPr/>
          <p:nvPr/>
        </p:nvGrpSpPr>
        <p:grpSpPr>
          <a:xfrm>
            <a:off x="8382000" y="2292668"/>
            <a:ext cx="1052512" cy="1551622"/>
            <a:chOff x="4133850" y="7691438"/>
            <a:chExt cx="1052512" cy="1551622"/>
          </a:xfrm>
        </p:grpSpPr>
        <p:pic>
          <p:nvPicPr>
            <p:cNvPr id="70" name="Picture 69" descr="Diagram&#10;&#10;Description automatically generated">
              <a:extLst>
                <a:ext uri="{FF2B5EF4-FFF2-40B4-BE49-F238E27FC236}">
                  <a16:creationId xmlns:a16="http://schemas.microsoft.com/office/drawing/2014/main" id="{C6215B61-3A79-E6E9-2887-5FEE51D7E2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71" name="Picture 70" descr="Diagram&#10;&#10;Description automatically generated">
              <a:extLst>
                <a:ext uri="{FF2B5EF4-FFF2-40B4-BE49-F238E27FC236}">
                  <a16:creationId xmlns:a16="http://schemas.microsoft.com/office/drawing/2014/main" id="{441689EE-5B45-5AB6-89BD-3F43F8B14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5AF23AB-9F4E-86C6-4B83-306EC320FF25}"/>
              </a:ext>
            </a:extLst>
          </p:cNvPr>
          <p:cNvSpPr txBox="1"/>
          <p:nvPr/>
        </p:nvSpPr>
        <p:spPr>
          <a:xfrm>
            <a:off x="8244841" y="1253817"/>
            <a:ext cx="12268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14F4803E-77A9-FA4F-BCCE-CCA06B347116}"/>
              </a:ext>
            </a:extLst>
          </p:cNvPr>
          <p:cNvSpPr txBox="1"/>
          <p:nvPr/>
        </p:nvSpPr>
        <p:spPr>
          <a:xfrm>
            <a:off x="1413678" y="11216446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Peer-on-Peer Abuse</a:t>
            </a:r>
          </a:p>
          <a:p>
            <a:pPr algn="ctr"/>
            <a:r>
              <a:rPr lang="en-US" sz="1200" dirty="0"/>
              <a:t>Fertility and What Impacts it </a:t>
            </a:r>
          </a:p>
          <a:p>
            <a:pPr algn="ctr"/>
            <a:r>
              <a:rPr lang="en-US" sz="1200" dirty="0"/>
              <a:t>Alcohol, Parties &amp; Bad Choices </a:t>
            </a:r>
          </a:p>
          <a:p>
            <a:pPr algn="ctr"/>
            <a:r>
              <a:rPr lang="en-US" sz="1200" dirty="0"/>
              <a:t>Importance of Sexual Health </a:t>
            </a:r>
          </a:p>
          <a:p>
            <a:pPr algn="ctr"/>
            <a:r>
              <a:rPr lang="en-US" sz="1200" dirty="0"/>
              <a:t>Revisiting STIs </a:t>
            </a:r>
          </a:p>
          <a:p>
            <a:pPr algn="ctr"/>
            <a:r>
              <a:rPr lang="en-US" sz="1200" dirty="0"/>
              <a:t>Revisiting Contraception </a:t>
            </a:r>
          </a:p>
          <a:p>
            <a:pPr algn="ctr"/>
            <a:r>
              <a:rPr lang="en-US" sz="1200" dirty="0"/>
              <a:t>Respect, Love and Relationships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448980-1ED9-6C44-2572-A996CB9FB8A9}"/>
              </a:ext>
            </a:extLst>
          </p:cNvPr>
          <p:cNvGrpSpPr/>
          <p:nvPr/>
        </p:nvGrpSpPr>
        <p:grpSpPr>
          <a:xfrm>
            <a:off x="1371732" y="11248996"/>
            <a:ext cx="2887770" cy="1384995"/>
            <a:chOff x="5444490" y="4583032"/>
            <a:chExt cx="2887770" cy="138499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DDC0E6-B8C1-BC23-E31E-B91EB6585287}"/>
                </a:ext>
              </a:extLst>
            </p:cNvPr>
            <p:cNvSpPr txBox="1"/>
            <p:nvPr/>
          </p:nvSpPr>
          <p:spPr>
            <a:xfrm rot="10800000">
              <a:off x="7999988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BBC537-BAC1-D599-EEF9-D3166D30CCB5}"/>
                </a:ext>
              </a:extLst>
            </p:cNvPr>
            <p:cNvSpPr txBox="1"/>
            <p:nvPr/>
          </p:nvSpPr>
          <p:spPr>
            <a:xfrm>
              <a:off x="5444490" y="458303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05DA78B2-B3A4-874E-B8ED-AAD302F05DA8}"/>
              </a:ext>
            </a:extLst>
          </p:cNvPr>
          <p:cNvSpPr txBox="1"/>
          <p:nvPr/>
        </p:nvSpPr>
        <p:spPr>
          <a:xfrm>
            <a:off x="5567469" y="8996220"/>
            <a:ext cx="2841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Virtual Reality and Live Streaming </a:t>
            </a:r>
          </a:p>
          <a:p>
            <a:pPr algn="ctr"/>
            <a:r>
              <a:rPr lang="en-US" sz="1200" dirty="0"/>
              <a:t>Online Reputation and Digital Footprints</a:t>
            </a:r>
          </a:p>
          <a:p>
            <a:pPr algn="ctr"/>
            <a:r>
              <a:rPr lang="en-US" sz="1200" dirty="0"/>
              <a:t>Group Chats &amp; Anti-Bullying </a:t>
            </a:r>
          </a:p>
          <a:p>
            <a:pPr algn="ctr"/>
            <a:r>
              <a:rPr lang="en-US" sz="1200" dirty="0"/>
              <a:t>Cosmetic &amp; Aesthetic Procedures </a:t>
            </a:r>
          </a:p>
          <a:p>
            <a:pPr algn="ctr"/>
            <a:r>
              <a:rPr lang="en-US" sz="1200" dirty="0"/>
              <a:t>New Psychoactive Substances </a:t>
            </a:r>
          </a:p>
          <a:p>
            <a:pPr algn="ctr"/>
            <a:r>
              <a:rPr lang="en-US" sz="1200" dirty="0"/>
              <a:t>Festivals and Nitrous Oxide </a:t>
            </a:r>
          </a:p>
          <a:p>
            <a:pPr algn="ctr"/>
            <a:r>
              <a:rPr lang="en-US" sz="1200" dirty="0"/>
              <a:t>Substance Addiction </a:t>
            </a:r>
          </a:p>
          <a:p>
            <a:pPr algn="ctr"/>
            <a:endParaRPr lang="en-US" sz="12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4A3E031-B76D-D04F-8233-8F8B5D2D3BA2}"/>
              </a:ext>
            </a:extLst>
          </p:cNvPr>
          <p:cNvSpPr txBox="1"/>
          <p:nvPr/>
        </p:nvSpPr>
        <p:spPr>
          <a:xfrm>
            <a:off x="5791516" y="12689566"/>
            <a:ext cx="1005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7EC5F2E-AD14-214A-8A3C-8928222884C5}"/>
              </a:ext>
            </a:extLst>
          </p:cNvPr>
          <p:cNvSpPr txBox="1"/>
          <p:nvPr/>
        </p:nvSpPr>
        <p:spPr>
          <a:xfrm>
            <a:off x="5714736" y="10450511"/>
            <a:ext cx="10490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7" name="Rectangle 106"/>
          <p:cNvSpPr/>
          <p:nvPr/>
        </p:nvSpPr>
        <p:spPr>
          <a:xfrm>
            <a:off x="316086" y="320150"/>
            <a:ext cx="9126364" cy="841899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CFL Learning Journey </a:t>
            </a:r>
          </a:p>
          <a:p>
            <a:pPr algn="ctr"/>
            <a:r>
              <a:rPr lang="en-GB" sz="2400" b="1" u="sng" dirty="0"/>
              <a:t>Coppice and Longridge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955" y="15776512"/>
            <a:ext cx="3750843" cy="1600438"/>
          </a:xfrm>
          <a:prstGeom prst="rect">
            <a:avLst/>
          </a:prstGeom>
          <a:solidFill>
            <a:schemeClr val="tx1"/>
          </a:solidFill>
          <a:ln w="38100">
            <a:solidFill>
              <a:srgbClr val="C4E4D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SPIRAL THEMATIC APPROACH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FF"/>
                </a:solidFill>
              </a:rPr>
              <a:t>Health and Wellbeing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0000"/>
                </a:solidFill>
              </a:rPr>
              <a:t>Relationships and Sex Education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C000"/>
                </a:solidFill>
              </a:rPr>
              <a:t>Staying Safe Online and Offline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FFFF00"/>
                </a:solidFill>
              </a:rPr>
              <a:t>Life Beyond School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400" b="1" dirty="0">
                <a:solidFill>
                  <a:srgbClr val="00FFCC"/>
                </a:solidFill>
              </a:rPr>
              <a:t>Summer exams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4559DBE-1BF3-FC45-A88E-A19145D3AFFA}"/>
              </a:ext>
            </a:extLst>
          </p:cNvPr>
          <p:cNvSpPr txBox="1"/>
          <p:nvPr/>
        </p:nvSpPr>
        <p:spPr>
          <a:xfrm>
            <a:off x="12346698" y="14801785"/>
            <a:ext cx="942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271" name="6-Point Star 79">
            <a:extLst>
              <a:ext uri="{FF2B5EF4-FFF2-40B4-BE49-F238E27FC236}">
                <a16:creationId xmlns:a16="http://schemas.microsoft.com/office/drawing/2014/main" id="{27760A2E-EC16-0042-8C15-C03F71EF0FD4}"/>
              </a:ext>
            </a:extLst>
          </p:cNvPr>
          <p:cNvSpPr/>
          <p:nvPr/>
        </p:nvSpPr>
        <p:spPr>
          <a:xfrm>
            <a:off x="1515612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1" name="6-Point Star 79">
            <a:extLst>
              <a:ext uri="{FF2B5EF4-FFF2-40B4-BE49-F238E27FC236}">
                <a16:creationId xmlns:a16="http://schemas.microsoft.com/office/drawing/2014/main" id="{191FFFE6-A05F-684F-AA62-C33DFE05B639}"/>
              </a:ext>
            </a:extLst>
          </p:cNvPr>
          <p:cNvSpPr/>
          <p:nvPr/>
        </p:nvSpPr>
        <p:spPr>
          <a:xfrm>
            <a:off x="1845288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2" name="6-Point Star 79">
            <a:extLst>
              <a:ext uri="{FF2B5EF4-FFF2-40B4-BE49-F238E27FC236}">
                <a16:creationId xmlns:a16="http://schemas.microsoft.com/office/drawing/2014/main" id="{AD925183-4B77-CE46-A9CB-B3FA587FAC0A}"/>
              </a:ext>
            </a:extLst>
          </p:cNvPr>
          <p:cNvSpPr/>
          <p:nvPr/>
        </p:nvSpPr>
        <p:spPr>
          <a:xfrm>
            <a:off x="217496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6-Point Star 79">
            <a:extLst>
              <a:ext uri="{FF2B5EF4-FFF2-40B4-BE49-F238E27FC236}">
                <a16:creationId xmlns:a16="http://schemas.microsoft.com/office/drawing/2014/main" id="{486CEEB2-D137-7A40-8CE0-B423D005996B}"/>
              </a:ext>
            </a:extLst>
          </p:cNvPr>
          <p:cNvSpPr/>
          <p:nvPr/>
        </p:nvSpPr>
        <p:spPr>
          <a:xfrm>
            <a:off x="2504640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6-Point Star 79">
            <a:extLst>
              <a:ext uri="{FF2B5EF4-FFF2-40B4-BE49-F238E27FC236}">
                <a16:creationId xmlns:a16="http://schemas.microsoft.com/office/drawing/2014/main" id="{43BFEDC9-D4C8-5542-9102-403C25D247F8}"/>
              </a:ext>
            </a:extLst>
          </p:cNvPr>
          <p:cNvSpPr/>
          <p:nvPr/>
        </p:nvSpPr>
        <p:spPr>
          <a:xfrm>
            <a:off x="2834314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5" name="6-Point Star 79">
            <a:extLst>
              <a:ext uri="{FF2B5EF4-FFF2-40B4-BE49-F238E27FC236}">
                <a16:creationId xmlns:a16="http://schemas.microsoft.com/office/drawing/2014/main" id="{115F6E0B-CD27-F143-8E0A-4B644A481398}"/>
              </a:ext>
            </a:extLst>
          </p:cNvPr>
          <p:cNvSpPr/>
          <p:nvPr/>
        </p:nvSpPr>
        <p:spPr>
          <a:xfrm>
            <a:off x="6605419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8" name="6-Point Star 79">
            <a:extLst>
              <a:ext uri="{FF2B5EF4-FFF2-40B4-BE49-F238E27FC236}">
                <a16:creationId xmlns:a16="http://schemas.microsoft.com/office/drawing/2014/main" id="{D99E9F89-F55F-954B-9133-11BFEDFE0E72}"/>
              </a:ext>
            </a:extLst>
          </p:cNvPr>
          <p:cNvSpPr/>
          <p:nvPr/>
        </p:nvSpPr>
        <p:spPr>
          <a:xfrm>
            <a:off x="6935095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6-Point Star 79">
            <a:extLst>
              <a:ext uri="{FF2B5EF4-FFF2-40B4-BE49-F238E27FC236}">
                <a16:creationId xmlns:a16="http://schemas.microsoft.com/office/drawing/2014/main" id="{FDC62339-E97B-7448-B6B8-AB733EA311A1}"/>
              </a:ext>
            </a:extLst>
          </p:cNvPr>
          <p:cNvSpPr/>
          <p:nvPr/>
        </p:nvSpPr>
        <p:spPr>
          <a:xfrm>
            <a:off x="726477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6-Point Star 79">
            <a:extLst>
              <a:ext uri="{FF2B5EF4-FFF2-40B4-BE49-F238E27FC236}">
                <a16:creationId xmlns:a16="http://schemas.microsoft.com/office/drawing/2014/main" id="{61D083E5-6EFB-3E43-B5BC-7F94668B573F}"/>
              </a:ext>
            </a:extLst>
          </p:cNvPr>
          <p:cNvSpPr/>
          <p:nvPr/>
        </p:nvSpPr>
        <p:spPr>
          <a:xfrm>
            <a:off x="7594447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1" name="6-Point Star 79">
            <a:extLst>
              <a:ext uri="{FF2B5EF4-FFF2-40B4-BE49-F238E27FC236}">
                <a16:creationId xmlns:a16="http://schemas.microsoft.com/office/drawing/2014/main" id="{D72DB4B3-D789-6049-BD3C-114F57760BEC}"/>
              </a:ext>
            </a:extLst>
          </p:cNvPr>
          <p:cNvSpPr/>
          <p:nvPr/>
        </p:nvSpPr>
        <p:spPr>
          <a:xfrm>
            <a:off x="7924121" y="576126"/>
            <a:ext cx="289129" cy="314679"/>
          </a:xfrm>
          <a:prstGeom prst="star6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Picture 227">
            <a:extLst>
              <a:ext uri="{FF2B5EF4-FFF2-40B4-BE49-F238E27FC236}">
                <a16:creationId xmlns:a16="http://schemas.microsoft.com/office/drawing/2014/main" id="{BF9B31C4-F8A7-F547-8DB2-9D0C072D51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6037060"/>
            <a:ext cx="673296" cy="792113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727C682A-9781-8241-8309-39BC2C4B7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3805839"/>
            <a:ext cx="673296" cy="792113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33ADC310-026D-1642-9FFB-9142C73EAC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573679"/>
            <a:ext cx="673296" cy="7921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F81E66-6F21-894A-B92E-2044B81F3FBC}"/>
              </a:ext>
            </a:extLst>
          </p:cNvPr>
          <p:cNvSpPr txBox="1"/>
          <p:nvPr/>
        </p:nvSpPr>
        <p:spPr>
          <a:xfrm>
            <a:off x="6675634" y="16510176"/>
            <a:ext cx="1746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" b="1" u="sng" dirty="0"/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Confidence Checkers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End of Unit Quizzes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1200" dirty="0"/>
              <a:t>ROK </a:t>
            </a:r>
          </a:p>
        </p:txBody>
      </p:sp>
      <p:pic>
        <p:nvPicPr>
          <p:cNvPr id="359" name="Picture 2">
            <a:extLst>
              <a:ext uri="{FF2B5EF4-FFF2-40B4-BE49-F238E27FC236}">
                <a16:creationId xmlns:a16="http://schemas.microsoft.com/office/drawing/2014/main" id="{4DABD856-95F8-DA46-9C9B-239CD92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953" y="1251836"/>
            <a:ext cx="875183" cy="26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3" name="Picture 4">
            <a:extLst>
              <a:ext uri="{FF2B5EF4-FFF2-40B4-BE49-F238E27FC236}">
                <a16:creationId xmlns:a16="http://schemas.microsoft.com/office/drawing/2014/main" id="{C9991C50-744F-0F4E-8F4F-F109EF00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8833" y="1251836"/>
            <a:ext cx="912019" cy="26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5">
            <a:extLst>
              <a:ext uri="{FF2B5EF4-FFF2-40B4-BE49-F238E27FC236}">
                <a16:creationId xmlns:a16="http://schemas.microsoft.com/office/drawing/2014/main" id="{71187CEA-E224-2445-9D5E-D7C0DBC98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91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6">
            <a:extLst>
              <a:ext uri="{FF2B5EF4-FFF2-40B4-BE49-F238E27FC236}">
                <a16:creationId xmlns:a16="http://schemas.microsoft.com/office/drawing/2014/main" id="{178F0735-879B-314A-94E0-511B3E75F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873" y="1251836"/>
            <a:ext cx="875183" cy="2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6" name="Picture 7">
            <a:extLst>
              <a:ext uri="{FF2B5EF4-FFF2-40B4-BE49-F238E27FC236}">
                <a16:creationId xmlns:a16="http://schemas.microsoft.com/office/drawing/2014/main" id="{C4E916DA-BE63-5443-8253-A54CCA14D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9141" y="1251836"/>
            <a:ext cx="881035" cy="25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8">
            <a:extLst>
              <a:ext uri="{FF2B5EF4-FFF2-40B4-BE49-F238E27FC236}">
                <a16:creationId xmlns:a16="http://schemas.microsoft.com/office/drawing/2014/main" id="{F3B0D318-81F0-4843-B028-002161C5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427" y="1251836"/>
            <a:ext cx="931912" cy="2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" name="Picture 9">
            <a:extLst>
              <a:ext uri="{FF2B5EF4-FFF2-40B4-BE49-F238E27FC236}">
                <a16:creationId xmlns:a16="http://schemas.microsoft.com/office/drawing/2014/main" id="{7592FE78-2265-BD44-B583-F05CE156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629" y="1251836"/>
            <a:ext cx="912019" cy="26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" name="TextBox 306">
            <a:extLst>
              <a:ext uri="{FF2B5EF4-FFF2-40B4-BE49-F238E27FC236}">
                <a16:creationId xmlns:a16="http://schemas.microsoft.com/office/drawing/2014/main" id="{F32B9544-B2A9-4241-B528-D7B50FC9A1F7}"/>
              </a:ext>
            </a:extLst>
          </p:cNvPr>
          <p:cNvSpPr txBox="1"/>
          <p:nvPr/>
        </p:nvSpPr>
        <p:spPr>
          <a:xfrm>
            <a:off x="5441891" y="13436346"/>
            <a:ext cx="284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Organ and Blood Donation</a:t>
            </a:r>
          </a:p>
          <a:p>
            <a:pPr algn="ctr"/>
            <a:r>
              <a:rPr lang="en-US" sz="1200" dirty="0"/>
              <a:t>Teenage Pregnancy Choices </a:t>
            </a:r>
          </a:p>
          <a:p>
            <a:pPr algn="ctr"/>
            <a:r>
              <a:rPr lang="en-US" sz="1200" dirty="0"/>
              <a:t>Abortion Law, Morals and Ethics)</a:t>
            </a:r>
          </a:p>
          <a:p>
            <a:pPr algn="ctr"/>
            <a:r>
              <a:rPr lang="en-US" sz="1200" dirty="0"/>
              <a:t>Parenthood for Teenagers</a:t>
            </a:r>
          </a:p>
          <a:p>
            <a:pPr algn="ctr"/>
            <a:r>
              <a:rPr lang="en-US" sz="1200" dirty="0"/>
              <a:t>Testicular and Prostate Cancer </a:t>
            </a:r>
          </a:p>
          <a:p>
            <a:pPr algn="ctr"/>
            <a:r>
              <a:rPr lang="en-US" sz="1200" dirty="0"/>
              <a:t>Breast Cancer, Cervical Cancer &amp; Screening </a:t>
            </a:r>
          </a:p>
          <a:p>
            <a:pPr algn="ctr"/>
            <a:r>
              <a:rPr lang="en-US" sz="1200" dirty="0"/>
              <a:t>Love &amp; Abuse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0FDD5184-DCD2-5441-A71A-FB6F37F0A2B2}"/>
              </a:ext>
            </a:extLst>
          </p:cNvPr>
          <p:cNvSpPr txBox="1"/>
          <p:nvPr/>
        </p:nvSpPr>
        <p:spPr>
          <a:xfrm>
            <a:off x="1382855" y="6810206"/>
            <a:ext cx="2389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Screen Addiction and Studying</a:t>
            </a:r>
          </a:p>
          <a:p>
            <a:pPr algn="ctr"/>
            <a:r>
              <a:rPr lang="en-US" sz="1200" dirty="0"/>
              <a:t>Post 16 Options </a:t>
            </a:r>
          </a:p>
          <a:p>
            <a:pPr algn="ctr"/>
            <a:r>
              <a:rPr lang="en-US" sz="1200" dirty="0"/>
              <a:t>Exam Stress and Anxiety </a:t>
            </a:r>
          </a:p>
          <a:p>
            <a:pPr algn="ctr"/>
            <a:r>
              <a:rPr lang="en-US" sz="1200" dirty="0"/>
              <a:t>Social Media Vs Real Life </a:t>
            </a:r>
          </a:p>
          <a:p>
            <a:pPr algn="ctr"/>
            <a:r>
              <a:rPr lang="en-US" sz="1200" dirty="0"/>
              <a:t>CV Writing</a:t>
            </a:r>
          </a:p>
          <a:p>
            <a:pPr algn="ctr"/>
            <a:r>
              <a:rPr lang="en-US" sz="1200" dirty="0"/>
              <a:t>Writing a Personal Statement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40FD42-037B-6357-648B-78A32E2E1B55}"/>
              </a:ext>
            </a:extLst>
          </p:cNvPr>
          <p:cNvGrpSpPr/>
          <p:nvPr/>
        </p:nvGrpSpPr>
        <p:grpSpPr>
          <a:xfrm>
            <a:off x="5243057" y="13415708"/>
            <a:ext cx="3229400" cy="1569660"/>
            <a:chOff x="1332230" y="6794733"/>
            <a:chExt cx="3056763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B90FC8-4103-3AE9-6387-B9149C3440CC}"/>
                </a:ext>
              </a:extLst>
            </p:cNvPr>
            <p:cNvSpPr txBox="1"/>
            <p:nvPr/>
          </p:nvSpPr>
          <p:spPr>
            <a:xfrm rot="10800000">
              <a:off x="4056721" y="6794733"/>
              <a:ext cx="3322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200" dirty="0"/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D6375F-7B11-84C5-1A5D-2947F791155F}"/>
                </a:ext>
              </a:extLst>
            </p:cNvPr>
            <p:cNvSpPr txBox="1"/>
            <p:nvPr/>
          </p:nvSpPr>
          <p:spPr>
            <a:xfrm>
              <a:off x="1332230" y="6809412"/>
              <a:ext cx="332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</a:t>
              </a:r>
            </a:p>
            <a:p>
              <a:pPr marL="171450" indent="-171450" algn="r">
                <a:buFont typeface="Wingdings" pitchFamily="2" charset="2"/>
                <a:buChar char="Ø"/>
              </a:pPr>
              <a:r>
                <a:rPr lang="en-US" sz="1200" dirty="0"/>
                <a:t>  </a:t>
              </a:r>
            </a:p>
          </p:txBody>
        </p:sp>
      </p:grpSp>
      <p:sp>
        <p:nvSpPr>
          <p:cNvPr id="369" name="TextBox 368">
            <a:extLst>
              <a:ext uri="{FF2B5EF4-FFF2-40B4-BE49-F238E27FC236}">
                <a16:creationId xmlns:a16="http://schemas.microsoft.com/office/drawing/2014/main" id="{C81EABD1-BB3B-F34C-9B86-B55D1525FA99}"/>
              </a:ext>
            </a:extLst>
          </p:cNvPr>
          <p:cNvSpPr txBox="1"/>
          <p:nvPr/>
        </p:nvSpPr>
        <p:spPr>
          <a:xfrm>
            <a:off x="251460" y="1253817"/>
            <a:ext cx="12420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 dirty="0"/>
              <a:t>SKILLS DEVELOPED</a:t>
            </a:r>
            <a:endParaRPr lang="en-US" sz="10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DB9AED6-4BBF-D1FC-CF3A-79577A3E04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2" y="10420374"/>
            <a:ext cx="673296" cy="7921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5C0D7E-19AB-AE57-CDC2-80387843A4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8232696"/>
            <a:ext cx="673296" cy="792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821632E-FC63-687D-9853-7CB89754C5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8448" y="12645039"/>
            <a:ext cx="673296" cy="792113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6FE5CD0A-1F59-24E6-BAA7-F0E674C55CD3}"/>
              </a:ext>
            </a:extLst>
          </p:cNvPr>
          <p:cNvGrpSpPr/>
          <p:nvPr/>
        </p:nvGrpSpPr>
        <p:grpSpPr>
          <a:xfrm>
            <a:off x="8382000" y="6731318"/>
            <a:ext cx="1052512" cy="1551622"/>
            <a:chOff x="4133850" y="7691438"/>
            <a:chExt cx="1052512" cy="1551622"/>
          </a:xfrm>
        </p:grpSpPr>
        <p:pic>
          <p:nvPicPr>
            <p:cNvPr id="56" name="Picture 55" descr="Diagram&#10;&#10;Description automatically generated">
              <a:extLst>
                <a:ext uri="{FF2B5EF4-FFF2-40B4-BE49-F238E27FC236}">
                  <a16:creationId xmlns:a16="http://schemas.microsoft.com/office/drawing/2014/main" id="{D244E0AA-C143-2AFA-D377-87FCDE6EB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54" name="Picture 53" descr="Diagram&#10;&#10;Description automatically generated">
              <a:extLst>
                <a:ext uri="{FF2B5EF4-FFF2-40B4-BE49-F238E27FC236}">
                  <a16:creationId xmlns:a16="http://schemas.microsoft.com/office/drawing/2014/main" id="{4F01F481-1B08-CD8D-B617-525BD899D3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1B35BC-9567-DE0C-A0F6-7222AEB08CDF}"/>
              </a:ext>
            </a:extLst>
          </p:cNvPr>
          <p:cNvGrpSpPr/>
          <p:nvPr/>
        </p:nvGrpSpPr>
        <p:grpSpPr>
          <a:xfrm>
            <a:off x="8382000" y="11112818"/>
            <a:ext cx="1052512" cy="1551622"/>
            <a:chOff x="4133850" y="7691438"/>
            <a:chExt cx="1052512" cy="1551622"/>
          </a:xfrm>
        </p:grpSpPr>
        <p:pic>
          <p:nvPicPr>
            <p:cNvPr id="63" name="Picture 62" descr="Diagram&#10;&#10;Description automatically generated">
              <a:extLst>
                <a:ext uri="{FF2B5EF4-FFF2-40B4-BE49-F238E27FC236}">
                  <a16:creationId xmlns:a16="http://schemas.microsoft.com/office/drawing/2014/main" id="{83348D8D-00A9-C5C3-2EF5-8C8859D3F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64" name="Picture 63" descr="Diagram&#10;&#10;Description automatically generated">
              <a:extLst>
                <a:ext uri="{FF2B5EF4-FFF2-40B4-BE49-F238E27FC236}">
                  <a16:creationId xmlns:a16="http://schemas.microsoft.com/office/drawing/2014/main" id="{02E30926-C95E-F517-7442-278C1FBE2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0A4B9A5-0F95-A702-B188-1AF80C29BAB4}"/>
              </a:ext>
            </a:extLst>
          </p:cNvPr>
          <p:cNvGrpSpPr/>
          <p:nvPr/>
        </p:nvGrpSpPr>
        <p:grpSpPr>
          <a:xfrm>
            <a:off x="266700" y="8903018"/>
            <a:ext cx="1052512" cy="1551622"/>
            <a:chOff x="4133850" y="7691438"/>
            <a:chExt cx="1052512" cy="1551622"/>
          </a:xfrm>
        </p:grpSpPr>
        <p:pic>
          <p:nvPicPr>
            <p:cNvPr id="76" name="Picture 75" descr="Diagram&#10;&#10;Description automatically generated">
              <a:extLst>
                <a:ext uri="{FF2B5EF4-FFF2-40B4-BE49-F238E27FC236}">
                  <a16:creationId xmlns:a16="http://schemas.microsoft.com/office/drawing/2014/main" id="{0BF27CB0-A8A9-A560-845B-D53ACDB82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77" name="Picture 76" descr="Diagram&#10;&#10;Description automatically generated">
              <a:extLst>
                <a:ext uri="{FF2B5EF4-FFF2-40B4-BE49-F238E27FC236}">
                  <a16:creationId xmlns:a16="http://schemas.microsoft.com/office/drawing/2014/main" id="{EAE702DD-5778-D67E-F3B1-23CA96532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F32E4461-C586-0033-51E5-A90EBC3B86E3}"/>
              </a:ext>
            </a:extLst>
          </p:cNvPr>
          <p:cNvGrpSpPr/>
          <p:nvPr/>
        </p:nvGrpSpPr>
        <p:grpSpPr>
          <a:xfrm>
            <a:off x="6528133" y="11182502"/>
            <a:ext cx="1816145" cy="1538284"/>
            <a:chOff x="2999018" y="8930643"/>
            <a:chExt cx="1816145" cy="153828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10511FF-F75C-3C29-DCEA-00CE7FAB9470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31" name="Picture 130" descr="Diagram&#10;&#10;Description automatically generated">
                <a:extLst>
                  <a:ext uri="{FF2B5EF4-FFF2-40B4-BE49-F238E27FC236}">
                    <a16:creationId xmlns:a16="http://schemas.microsoft.com/office/drawing/2014/main" id="{F4E84A37-2AC0-B66A-2DEF-B7E8718850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32" name="Picture 131" descr="Diagram&#10;&#10;Description automatically generated">
                <a:extLst>
                  <a:ext uri="{FF2B5EF4-FFF2-40B4-BE49-F238E27FC236}">
                    <a16:creationId xmlns:a16="http://schemas.microsoft.com/office/drawing/2014/main" id="{13BFCEFD-6CC8-32D6-BE08-B9E961DFA8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0EBB368-AF10-F596-3864-E40633740C4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B0A3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SEXUAL HEALTH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49" name="Picture 2" descr="Free vector vector set of blank traffic road signs">
              <a:extLst>
                <a:ext uri="{FF2B5EF4-FFF2-40B4-BE49-F238E27FC236}">
                  <a16:creationId xmlns:a16="http://schemas.microsoft.com/office/drawing/2014/main" id="{1BF39F17-4BEE-F296-D90C-6D4BB68E5C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8AA3B9C4-37F0-ADE7-053B-F42DA76B0D49}"/>
              </a:ext>
            </a:extLst>
          </p:cNvPr>
          <p:cNvGrpSpPr/>
          <p:nvPr/>
        </p:nvGrpSpPr>
        <p:grpSpPr>
          <a:xfrm>
            <a:off x="266700" y="13329876"/>
            <a:ext cx="1052512" cy="1551622"/>
            <a:chOff x="4133850" y="7691438"/>
            <a:chExt cx="1052512" cy="1551622"/>
          </a:xfrm>
        </p:grpSpPr>
        <p:pic>
          <p:nvPicPr>
            <p:cNvPr id="172" name="Picture 171" descr="Diagram&#10;&#10;Description automatically generated">
              <a:extLst>
                <a:ext uri="{FF2B5EF4-FFF2-40B4-BE49-F238E27FC236}">
                  <a16:creationId xmlns:a16="http://schemas.microsoft.com/office/drawing/2014/main" id="{3839D5C1-4AFF-84B5-5A5C-67FED826AC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173" name="Picture 172" descr="Diagram&#10;&#10;Description automatically generated">
              <a:extLst>
                <a:ext uri="{FF2B5EF4-FFF2-40B4-BE49-F238E27FC236}">
                  <a16:creationId xmlns:a16="http://schemas.microsoft.com/office/drawing/2014/main" id="{73EF9A54-0DB7-8C3A-13FD-654C58161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95D922A-C9D3-8E65-6F16-18A8464EACE2}"/>
              </a:ext>
            </a:extLst>
          </p:cNvPr>
          <p:cNvGrpSpPr/>
          <p:nvPr/>
        </p:nvGrpSpPr>
        <p:grpSpPr>
          <a:xfrm>
            <a:off x="1484991" y="8959965"/>
            <a:ext cx="1816145" cy="1538284"/>
            <a:chOff x="5114928" y="6720841"/>
            <a:chExt cx="1816145" cy="1538284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4D0CE8FC-EFC5-EBD5-5631-E60087968989}"/>
                </a:ext>
              </a:extLst>
            </p:cNvPr>
            <p:cNvGrpSpPr/>
            <p:nvPr/>
          </p:nvGrpSpPr>
          <p:grpSpPr>
            <a:xfrm>
              <a:off x="5114928" y="6720841"/>
              <a:ext cx="1816145" cy="1538284"/>
              <a:chOff x="7489780" y="6737471"/>
              <a:chExt cx="1954258" cy="1655267"/>
            </a:xfrm>
          </p:grpSpPr>
          <p:pic>
            <p:nvPicPr>
              <p:cNvPr id="89" name="Picture 88" descr="Diagram&#10;&#10;Description automatically generated">
                <a:extLst>
                  <a:ext uri="{FF2B5EF4-FFF2-40B4-BE49-F238E27FC236}">
                    <a16:creationId xmlns:a16="http://schemas.microsoft.com/office/drawing/2014/main" id="{6DD90318-9605-8D8C-11D8-97CC9C0E8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90" name="Picture 89" descr="Diagram&#10;&#10;Description automatically generated">
                <a:extLst>
                  <a:ext uri="{FF2B5EF4-FFF2-40B4-BE49-F238E27FC236}">
                    <a16:creationId xmlns:a16="http://schemas.microsoft.com/office/drawing/2014/main" id="{7F2F2276-82B1-5F0F-7207-C0CE22A330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93FB93C4-52E6-8B1E-B560-CBB43CE66509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6883622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C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STAYING SAFE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74" name="Picture 2" descr="Free vector vector set of blank traffic road signs">
              <a:extLst>
                <a:ext uri="{FF2B5EF4-FFF2-40B4-BE49-F238E27FC236}">
                  <a16:creationId xmlns:a16="http://schemas.microsoft.com/office/drawing/2014/main" id="{91FDBCDC-E43A-9C7B-5626-DC3979181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7686672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53BB57CF-DBE8-99F4-43A3-3FFD74930A47}"/>
              </a:ext>
            </a:extLst>
          </p:cNvPr>
          <p:cNvGrpSpPr/>
          <p:nvPr/>
        </p:nvGrpSpPr>
        <p:grpSpPr>
          <a:xfrm>
            <a:off x="1513668" y="13312738"/>
            <a:ext cx="1816145" cy="1538284"/>
            <a:chOff x="5114928" y="11160128"/>
            <a:chExt cx="1816145" cy="1538284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F01DF59-9224-8F57-27EB-AE878A79FCC0}"/>
                </a:ext>
              </a:extLst>
            </p:cNvPr>
            <p:cNvGrpSpPr/>
            <p:nvPr/>
          </p:nvGrpSpPr>
          <p:grpSpPr>
            <a:xfrm>
              <a:off x="5114928" y="11160128"/>
              <a:ext cx="1816145" cy="1538284"/>
              <a:chOff x="7489780" y="6737471"/>
              <a:chExt cx="1954258" cy="1655267"/>
            </a:xfrm>
          </p:grpSpPr>
          <p:pic>
            <p:nvPicPr>
              <p:cNvPr id="136" name="Picture 135" descr="Diagram&#10;&#10;Description automatically generated">
                <a:extLst>
                  <a:ext uri="{FF2B5EF4-FFF2-40B4-BE49-F238E27FC236}">
                    <a16:creationId xmlns:a16="http://schemas.microsoft.com/office/drawing/2014/main" id="{927DBA78-1533-A737-3AD3-9496E701D3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40" name="Picture 139" descr="Diagram&#10;&#10;Description automatically generated">
                <a:extLst>
                  <a:ext uri="{FF2B5EF4-FFF2-40B4-BE49-F238E27FC236}">
                    <a16:creationId xmlns:a16="http://schemas.microsoft.com/office/drawing/2014/main" id="{0880EBC4-2717-9AB0-ABDF-6B1951C7C6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6" name="Subtitle 2">
              <a:extLst>
                <a:ext uri="{FF2B5EF4-FFF2-40B4-BE49-F238E27FC236}">
                  <a16:creationId xmlns:a16="http://schemas.microsoft.com/office/drawing/2014/main" id="{78433A4C-8243-1949-515B-954C5BB27017}"/>
                </a:ext>
              </a:extLst>
            </p:cNvPr>
            <p:cNvSpPr txBox="1">
              <a:spLocks/>
            </p:cNvSpPr>
            <p:nvPr/>
          </p:nvSpPr>
          <p:spPr>
            <a:xfrm>
              <a:off x="5324893" y="11328753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E6CD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200" b="1" i="1" dirty="0">
                  <a:latin typeface="+mn-lt"/>
                </a:rPr>
                <a:t>ADULT HEALTH &amp; LOOKING AFTER YOURSELF</a:t>
              </a:r>
              <a:endParaRPr lang="en-GB" sz="1100" b="1" i="1" dirty="0">
                <a:latin typeface="+mn-lt"/>
              </a:endParaRPr>
            </a:p>
          </p:txBody>
        </p:sp>
        <p:pic>
          <p:nvPicPr>
            <p:cNvPr id="175" name="Picture 2" descr="Free vector vector set of blank traffic road signs">
              <a:extLst>
                <a:ext uri="{FF2B5EF4-FFF2-40B4-BE49-F238E27FC236}">
                  <a16:creationId xmlns:a16="http://schemas.microsoft.com/office/drawing/2014/main" id="{155FF938-197F-1743-E78F-E2E889AA18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 flipV="1">
              <a:off x="5595522" y="12119606"/>
              <a:ext cx="894178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id="{1F19953A-FE42-AA28-D70F-0054A5A499B0}"/>
              </a:ext>
            </a:extLst>
          </p:cNvPr>
          <p:cNvSpPr txBox="1"/>
          <p:nvPr/>
        </p:nvSpPr>
        <p:spPr>
          <a:xfrm rot="10800000">
            <a:off x="3502232" y="6796696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8B369EB3-8440-FDF8-DFBF-8B1FBF249A34}"/>
              </a:ext>
            </a:extLst>
          </p:cNvPr>
          <p:cNvSpPr txBox="1"/>
          <p:nvPr/>
        </p:nvSpPr>
        <p:spPr>
          <a:xfrm>
            <a:off x="1298725" y="6765338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8BF5004-429C-ED38-3C28-18D90877196E}"/>
              </a:ext>
            </a:extLst>
          </p:cNvPr>
          <p:cNvGrpSpPr/>
          <p:nvPr/>
        </p:nvGrpSpPr>
        <p:grpSpPr>
          <a:xfrm>
            <a:off x="4002074" y="8983364"/>
            <a:ext cx="1466850" cy="1485900"/>
            <a:chOff x="5121275" y="6813550"/>
            <a:chExt cx="1466850" cy="1485900"/>
          </a:xfrm>
        </p:grpSpPr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53DF9A2B-1800-E5E9-51A0-FF7639DF28FF}"/>
                </a:ext>
              </a:extLst>
            </p:cNvPr>
            <p:cNvGrpSpPr/>
            <p:nvPr/>
          </p:nvGrpSpPr>
          <p:grpSpPr>
            <a:xfrm>
              <a:off x="5121275" y="7556501"/>
              <a:ext cx="1466850" cy="742949"/>
              <a:chOff x="5210911" y="7556501"/>
              <a:chExt cx="1274878" cy="742949"/>
            </a:xfrm>
          </p:grpSpPr>
          <p:pic>
            <p:nvPicPr>
              <p:cNvPr id="191" name="Picture 190" descr="Diagram&#10;&#10;Description automatically generated">
                <a:extLst>
                  <a:ext uri="{FF2B5EF4-FFF2-40B4-BE49-F238E27FC236}">
                    <a16:creationId xmlns:a16="http://schemas.microsoft.com/office/drawing/2014/main" id="{EA958418-B958-BC75-2389-AA88C81DC8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96188"/>
                <a:ext cx="1274878" cy="703262"/>
              </a:xfrm>
              <a:prstGeom prst="rect">
                <a:avLst/>
              </a:prstGeom>
            </p:spPr>
          </p:pic>
          <p:pic>
            <p:nvPicPr>
              <p:cNvPr id="1024" name="Picture 1023" descr="Diagram&#10;&#10;Description automatically generated">
                <a:extLst>
                  <a:ext uri="{FF2B5EF4-FFF2-40B4-BE49-F238E27FC236}">
                    <a16:creationId xmlns:a16="http://schemas.microsoft.com/office/drawing/2014/main" id="{1E2256BD-B24A-AA43-51ED-DFE11564DD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10911" y="7556501"/>
                <a:ext cx="1274878" cy="373062"/>
              </a:xfrm>
              <a:prstGeom prst="rect">
                <a:avLst/>
              </a:prstGeom>
            </p:spPr>
          </p:pic>
        </p:grpSp>
        <p:sp>
          <p:nvSpPr>
            <p:cNvPr id="1027" name="Rectangle: Rounded Corners 1026">
              <a:extLst>
                <a:ext uri="{FF2B5EF4-FFF2-40B4-BE49-F238E27FC236}">
                  <a16:creationId xmlns:a16="http://schemas.microsoft.com/office/drawing/2014/main" id="{20045848-D862-6EE3-487A-2083A36AE701}"/>
                </a:ext>
              </a:extLst>
            </p:cNvPr>
            <p:cNvSpPr/>
            <p:nvPr/>
          </p:nvSpPr>
          <p:spPr>
            <a:xfrm>
              <a:off x="5182394" y="7670007"/>
              <a:ext cx="1342232" cy="164306"/>
            </a:xfrm>
            <a:prstGeom prst="roundRect">
              <a:avLst/>
            </a:prstGeom>
            <a:effectLst>
              <a:innerShdw blurRad="114300">
                <a:prstClr val="black"/>
              </a:inn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b="1" i="1" dirty="0"/>
                <a:t>DRUGS EDUCATION</a:t>
              </a:r>
            </a:p>
          </p:txBody>
        </p:sp>
        <p:pic>
          <p:nvPicPr>
            <p:cNvPr id="203" name="Picture 202" descr="Diagram&#10;&#10;Description automatically generated">
              <a:extLst>
                <a:ext uri="{FF2B5EF4-FFF2-40B4-BE49-F238E27FC236}">
                  <a16:creationId xmlns:a16="http://schemas.microsoft.com/office/drawing/2014/main" id="{57D79A08-19CB-A191-BAFA-01808B83B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29726" y="6813550"/>
              <a:ext cx="823621" cy="819150"/>
            </a:xfrm>
            <a:prstGeom prst="rect">
              <a:avLst/>
            </a:prstGeom>
          </p:spPr>
        </p:pic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C53ADBA8-5635-748A-4C33-22FB353FC4F7}"/>
                </a:ext>
              </a:extLst>
            </p:cNvPr>
            <p:cNvSpPr/>
            <p:nvPr/>
          </p:nvSpPr>
          <p:spPr>
            <a:xfrm>
              <a:off x="5435600" y="6832600"/>
              <a:ext cx="812800" cy="7175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STATUTORY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HEALTH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&amp; </a:t>
              </a:r>
            </a:p>
            <a:p>
              <a:pPr algn="ctr"/>
              <a:r>
                <a:rPr lang="en-GB" sz="800" b="1" dirty="0">
                  <a:solidFill>
                    <a:schemeClr val="tx1"/>
                  </a:solidFill>
                </a:rPr>
                <a:t>RSE</a:t>
              </a:r>
            </a:p>
          </p:txBody>
        </p:sp>
      </p:grpSp>
      <p:pic>
        <p:nvPicPr>
          <p:cNvPr id="218" name="Picture 217" descr="Diagram&#10;&#10;Description automatically generated">
            <a:extLst>
              <a:ext uri="{FF2B5EF4-FFF2-40B4-BE49-F238E27FC236}">
                <a16:creationId xmlns:a16="http://schemas.microsoft.com/office/drawing/2014/main" id="{3D86EA00-B899-2105-7658-124977C89FEC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9072" y="11177348"/>
            <a:ext cx="823621" cy="819150"/>
          </a:xfrm>
          <a:prstGeom prst="rect">
            <a:avLst/>
          </a:prstGeom>
        </p:spPr>
      </p:pic>
      <p:sp>
        <p:nvSpPr>
          <p:cNvPr id="219" name="Rectangle 218">
            <a:extLst>
              <a:ext uri="{FF2B5EF4-FFF2-40B4-BE49-F238E27FC236}">
                <a16:creationId xmlns:a16="http://schemas.microsoft.com/office/drawing/2014/main" id="{3CDB4D18-83DB-2164-0AAE-3F711421AED0}"/>
              </a:ext>
            </a:extLst>
          </p:cNvPr>
          <p:cNvSpPr/>
          <p:nvPr/>
        </p:nvSpPr>
        <p:spPr>
          <a:xfrm>
            <a:off x="4524946" y="11196398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&amp;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RSE</a:t>
            </a:r>
          </a:p>
        </p:txBody>
      </p:sp>
      <p:pic>
        <p:nvPicPr>
          <p:cNvPr id="236" name="Picture 235" descr="Diagram&#10;&#10;Description automatically generated">
            <a:extLst>
              <a:ext uri="{FF2B5EF4-FFF2-40B4-BE49-F238E27FC236}">
                <a16:creationId xmlns:a16="http://schemas.microsoft.com/office/drawing/2014/main" id="{8DCBA883-08DF-1538-B188-C16EA34112C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719" y="14259696"/>
            <a:ext cx="1466850" cy="703262"/>
          </a:xfrm>
          <a:prstGeom prst="rect">
            <a:avLst/>
          </a:prstGeom>
        </p:spPr>
      </p:pic>
      <p:pic>
        <p:nvPicPr>
          <p:cNvPr id="237" name="Picture 236" descr="Diagram&#10;&#10;Description automatically generated">
            <a:extLst>
              <a:ext uri="{FF2B5EF4-FFF2-40B4-BE49-F238E27FC236}">
                <a16:creationId xmlns:a16="http://schemas.microsoft.com/office/drawing/2014/main" id="{3B5361A6-BBEC-AF9F-2E55-613067A84DF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719" y="14054908"/>
            <a:ext cx="1466850" cy="673099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3AF8167D-64E9-5DA2-15D6-7326F16F53F9}"/>
              </a:ext>
            </a:extLst>
          </p:cNvPr>
          <p:cNvSpPr/>
          <p:nvPr/>
        </p:nvSpPr>
        <p:spPr>
          <a:xfrm>
            <a:off x="4027838" y="14168415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PSHE</a:t>
            </a:r>
          </a:p>
        </p:txBody>
      </p:sp>
      <p:pic>
        <p:nvPicPr>
          <p:cNvPr id="234" name="Picture 233" descr="Diagram&#10;&#10;Description automatically generated">
            <a:extLst>
              <a:ext uri="{FF2B5EF4-FFF2-40B4-BE49-F238E27FC236}">
                <a16:creationId xmlns:a16="http://schemas.microsoft.com/office/drawing/2014/main" id="{1EF58BC0-E7CD-6061-FD60-4746D5ED15D8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5170" y="13356408"/>
            <a:ext cx="823621" cy="767556"/>
          </a:xfrm>
          <a:prstGeom prst="rect">
            <a:avLst/>
          </a:prstGeom>
        </p:spPr>
      </p:pic>
      <p:sp>
        <p:nvSpPr>
          <p:cNvPr id="235" name="Rectangle 234">
            <a:extLst>
              <a:ext uri="{FF2B5EF4-FFF2-40B4-BE49-F238E27FC236}">
                <a16:creationId xmlns:a16="http://schemas.microsoft.com/office/drawing/2014/main" id="{4BA982D5-312E-2B0C-0B60-6A6F3E275098}"/>
              </a:ext>
            </a:extLst>
          </p:cNvPr>
          <p:cNvSpPr/>
          <p:nvPr/>
        </p:nvSpPr>
        <p:spPr>
          <a:xfrm>
            <a:off x="4281044" y="13346883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STATUTORY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HEALTH</a:t>
            </a:r>
          </a:p>
          <a:p>
            <a:pPr algn="ctr"/>
            <a:endParaRPr lang="en-GB" sz="800" b="1" dirty="0">
              <a:solidFill>
                <a:schemeClr val="tx1"/>
              </a:solidFill>
            </a:endParaRPr>
          </a:p>
        </p:txBody>
      </p:sp>
      <p:sp>
        <p:nvSpPr>
          <p:cNvPr id="238" name="Rectangle: Rounded Corners 237">
            <a:extLst>
              <a:ext uri="{FF2B5EF4-FFF2-40B4-BE49-F238E27FC236}">
                <a16:creationId xmlns:a16="http://schemas.microsoft.com/office/drawing/2014/main" id="{B0DBDA2C-FC1E-43BE-8A84-B16713A5B2A0}"/>
              </a:ext>
            </a:extLst>
          </p:cNvPr>
          <p:cNvSpPr/>
          <p:nvPr/>
        </p:nvSpPr>
        <p:spPr>
          <a:xfrm>
            <a:off x="4027838" y="14492265"/>
            <a:ext cx="1342232" cy="164306"/>
          </a:xfrm>
          <a:prstGeom prst="roundRect">
            <a:avLst/>
          </a:prstGeom>
          <a:solidFill>
            <a:srgbClr val="CC99FF"/>
          </a:solidFill>
          <a:ln>
            <a:solidFill>
              <a:srgbClr val="CC99F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WELLBEING</a:t>
            </a:r>
          </a:p>
        </p:txBody>
      </p:sp>
      <p:pic>
        <p:nvPicPr>
          <p:cNvPr id="256" name="Picture 8">
            <a:extLst>
              <a:ext uri="{FF2B5EF4-FFF2-40B4-BE49-F238E27FC236}">
                <a16:creationId xmlns:a16="http://schemas.microsoft.com/office/drawing/2014/main" id="{93B8DCEB-D086-2744-118D-F63C99A7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117" y="12362515"/>
            <a:ext cx="454620" cy="13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7" name="Picture 10">
            <a:extLst>
              <a:ext uri="{FF2B5EF4-FFF2-40B4-BE49-F238E27FC236}">
                <a16:creationId xmlns:a16="http://schemas.microsoft.com/office/drawing/2014/main" id="{7BF3F69E-CDCE-D1A2-4EB6-B0AF38460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5402" y="10129761"/>
            <a:ext cx="454620" cy="13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8" name="Picture 12">
            <a:extLst>
              <a:ext uri="{FF2B5EF4-FFF2-40B4-BE49-F238E27FC236}">
                <a16:creationId xmlns:a16="http://schemas.microsoft.com/office/drawing/2014/main" id="{392A0BA8-8B65-1383-F4BD-FE9EEBB93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687" y="14487950"/>
            <a:ext cx="454620" cy="1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4" name="Picture 263" descr="A picture containing qr code&#10;&#10;Description automatically generated">
            <a:extLst>
              <a:ext uri="{FF2B5EF4-FFF2-40B4-BE49-F238E27FC236}">
                <a16:creationId xmlns:a16="http://schemas.microsoft.com/office/drawing/2014/main" id="{A0CA7677-AD01-D747-03F1-E8401CDEBB0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700000">
            <a:off x="8764940" y="6011069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2" name="Picture 27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C7C4D5E-F829-6D4E-6AB7-3BC03BB4ACF8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35" b="92035" l="9091" r="89394">
                        <a14:foregroundMark x1="50000" y1="9735" x2="50000" y2="9735"/>
                        <a14:foregroundMark x1="71212" y1="9735" x2="71212" y2="9735"/>
                        <a14:foregroundMark x1="77273" y1="11504" x2="77273" y2="11504"/>
                        <a14:foregroundMark x1="31818" y1="12389" x2="31818" y2="12389"/>
                        <a14:backgroundMark x1="21212" y1="23894" x2="21212" y2="23894"/>
                        <a14:backgroundMark x1="15152" y1="18584" x2="15152" y2="18584"/>
                        <a14:backgroundMark x1="16667" y1="17699" x2="16667" y2="17699"/>
                        <a14:backgroundMark x1="13636" y1="28319" x2="13636" y2="28319"/>
                        <a14:backgroundMark x1="16667" y1="16814" x2="18182" y2="23009"/>
                        <a14:backgroundMark x1="16667" y1="29204" x2="16667" y2="29204"/>
                        <a14:backgroundMark x1="16667" y1="49558" x2="16667" y2="49558"/>
                        <a14:backgroundMark x1="16667" y1="44248" x2="16667" y2="44248"/>
                        <a14:backgroundMark x1="12121" y1="37168" x2="12121" y2="37168"/>
                        <a14:backgroundMark x1="18182" y1="43363" x2="18182" y2="43363"/>
                        <a14:backgroundMark x1="18182" y1="64602" x2="18182" y2="73451"/>
                        <a14:backgroundMark x1="16667" y1="84071" x2="18182" y2="92920"/>
                        <a14:backgroundMark x1="48485" y1="94690" x2="71212" y2="95575"/>
                        <a14:backgroundMark x1="42424" y1="90265" x2="42424" y2="90265"/>
                        <a14:backgroundMark x1="43939" y1="91150" x2="43939" y2="91150"/>
                        <a14:backgroundMark x1="40909" y1="91150" x2="53030" y2="95575"/>
                        <a14:backgroundMark x1="19697" y1="30088" x2="19697" y2="30088"/>
                        <a14:backgroundMark x1="18182" y1="25664" x2="19697" y2="32743"/>
                        <a14:backgroundMark x1="12121" y1="30088" x2="12121" y2="38053"/>
                        <a14:backgroundMark x1="18182" y1="42478" x2="16667" y2="57522"/>
                        <a14:backgroundMark x1="15152" y1="38938" x2="16667" y2="48673"/>
                        <a14:backgroundMark x1="13636" y1="61062" x2="15152" y2="68142"/>
                        <a14:backgroundMark x1="19697" y1="61062" x2="19697" y2="61062"/>
                        <a14:backgroundMark x1="19697" y1="58407" x2="19697" y2="58407"/>
                        <a14:backgroundMark x1="18182" y1="60177" x2="18182" y2="67257"/>
                        <a14:backgroundMark x1="16667" y1="71681" x2="18182" y2="81416"/>
                        <a14:backgroundMark x1="18182" y1="53097" x2="19697" y2="6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00" y="312975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4" name="Picture 273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1C659-ABB8-AC2F-9481-98E71F9264A0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15" y="2743995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7" name="Picture 276" descr="A picture containing qr code&#10;&#10;Description automatically generated">
            <a:extLst>
              <a:ext uri="{FF2B5EF4-FFF2-40B4-BE49-F238E27FC236}">
                <a16:creationId xmlns:a16="http://schemas.microsoft.com/office/drawing/2014/main" id="{BB3F92B4-7BAA-5A92-B67E-5B51D607C476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hq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74" y="115173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8" name="Picture 277" descr="A picture containing qr code&#10;&#10;Description automatically generated">
            <a:extLst>
              <a:ext uri="{FF2B5EF4-FFF2-40B4-BE49-F238E27FC236}">
                <a16:creationId xmlns:a16="http://schemas.microsoft.com/office/drawing/2014/main" id="{575F104A-127F-7946-B643-4D5406255317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5263" b="92713" l="4348" r="89130">
                        <a14:foregroundMark x1="43478" y1="7692" x2="58696" y2="7287"/>
                        <a14:foregroundMark x1="34058" y1="6883" x2="34058" y2="6883"/>
                        <a14:foregroundMark x1="73913" y1="7287" x2="73913" y2="7287"/>
                        <a14:foregroundMark x1="59420" y1="5668" x2="59420" y2="5668"/>
                        <a14:foregroundMark x1="89130" y1="18623" x2="89130" y2="18623"/>
                        <a14:backgroundMark x1="16667" y1="27126" x2="16667" y2="27126"/>
                        <a14:backgroundMark x1="12319" y1="25506" x2="13043" y2="31984"/>
                        <a14:backgroundMark x1="13768" y1="42915" x2="14493" y2="56680"/>
                        <a14:backgroundMark x1="13043" y1="13360" x2="10870" y2="16599"/>
                        <a14:backgroundMark x1="5072" y1="24291" x2="10145" y2="27530"/>
                        <a14:backgroundMark x1="5797" y1="21862" x2="7971" y2="25911"/>
                        <a14:backgroundMark x1="18841" y1="57895" x2="13043" y2="70850"/>
                        <a14:backgroundMark x1="13043" y1="69231" x2="14493" y2="83806"/>
                        <a14:backgroundMark x1="13043" y1="82186" x2="14493" y2="90283"/>
                        <a14:backgroundMark x1="16667" y1="91498" x2="28261" y2="95142"/>
                        <a14:backgroundMark x1="31884" y1="93522" x2="37681" y2="93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42517" y="10549731"/>
            <a:ext cx="435314" cy="78184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9" name="Picture 278" descr="A picture containing qr code&#10;&#10;Description automatically generated">
            <a:extLst>
              <a:ext uri="{FF2B5EF4-FFF2-40B4-BE49-F238E27FC236}">
                <a16:creationId xmlns:a16="http://schemas.microsoft.com/office/drawing/2014/main" id="{07243675-6CE6-DA88-6816-C80C523BFE0D}"/>
              </a:ext>
            </a:extLst>
          </p:cNvPr>
          <p:cNvPicPr>
            <a:picLocks noChangeAspect="1"/>
          </p:cNvPicPr>
          <p:nvPr/>
        </p:nvPicPr>
        <p:blipFill rotWithShape="1">
          <a:blip r:embed="rId30" cstate="hq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5677" b="95197" l="8257" r="88991">
                        <a14:foregroundMark x1="52294" y1="9170" x2="57798" y2="11790"/>
                        <a14:foregroundMark x1="39143" y1="21834" x2="44037" y2="25328"/>
                        <a14:foregroundMark x1="34862" y1="18777" x2="39143" y2="21834"/>
                        <a14:foregroundMark x1="32739" y1="19513" x2="34862" y2="20524"/>
                        <a14:foregroundMark x1="39450" y1="8734" x2="39450" y2="8734"/>
                        <a14:foregroundMark x1="41284" y1="7424" x2="41284" y2="7424"/>
                        <a14:foregroundMark x1="34862" y1="8297" x2="34862" y2="8297"/>
                        <a14:foregroundMark x1="36697" y1="6114" x2="36697" y2="6114"/>
                        <a14:foregroundMark x1="43119" y1="5677" x2="43119" y2="5677"/>
                        <a14:foregroundMark x1="29047" y1="17283" x2="29001" y2="17374"/>
                        <a14:foregroundMark x1="39450" y1="35808" x2="44037" y2="38865"/>
                        <a14:foregroundMark x1="88991" y1="43231" x2="88073" y2="51092"/>
                        <a14:foregroundMark x1="83486" y1="51965" x2="77064" y2="75546"/>
                        <a14:backgroundMark x1="19266" y1="23581" x2="19266" y2="23581"/>
                        <a14:backgroundMark x1="18349" y1="31878" x2="19266" y2="34498"/>
                        <a14:backgroundMark x1="12844" y1="52402" x2="12844" y2="60262"/>
                        <a14:backgroundMark x1="12844" y1="78166" x2="11927" y2="86026"/>
                        <a14:backgroundMark x1="20183" y1="82533" x2="20183" y2="90393"/>
                        <a14:backgroundMark x1="21101" y1="75983" x2="21101" y2="75983"/>
                        <a14:backgroundMark x1="23853" y1="76856" x2="19266" y2="79913"/>
                        <a14:backgroundMark x1="22018" y1="73362" x2="23853" y2="78603"/>
                        <a14:backgroundMark x1="13761" y1="91266" x2="14679" y2="95197"/>
                        <a14:backgroundMark x1="6422" y1="88210" x2="18349" y2="93013"/>
                        <a14:backgroundMark x1="21101" y1="96507" x2="40367" y2="97380"/>
                        <a14:backgroundMark x1="14679" y1="95633" x2="27523" y2="95197"/>
                        <a14:backgroundMark x1="51376" y1="94760" x2="73394" y2="94760"/>
                        <a14:backgroundMark x1="51376" y1="93450" x2="51376" y2="93450"/>
                        <a14:backgroundMark x1="50459" y1="93450" x2="50459" y2="93450"/>
                        <a14:backgroundMark x1="49541" y1="93013" x2="54128" y2="93013"/>
                        <a14:backgroundMark x1="44037" y1="93450" x2="54128" y2="93886"/>
                        <a14:backgroundMark x1="17431" y1="17031" x2="16514" y2="24017"/>
                        <a14:backgroundMark x1="23853" y1="27511" x2="24771" y2="31441"/>
                        <a14:backgroundMark x1="22018" y1="22271" x2="22936" y2="27074"/>
                        <a14:backgroundMark x1="13761" y1="13100" x2="15596" y2="18341"/>
                        <a14:backgroundMark x1="2752" y1="14847" x2="2752" y2="14847"/>
                        <a14:backgroundMark x1="4587" y1="15721" x2="4587" y2="18777"/>
                        <a14:backgroundMark x1="1835" y1="16594" x2="1835" y2="16594"/>
                        <a14:backgroundMark x1="5505" y1="14410" x2="5505" y2="14410"/>
                        <a14:backgroundMark x1="9174" y1="16157" x2="9174" y2="16157"/>
                        <a14:backgroundMark x1="6422" y1="16594" x2="6422" y2="16594"/>
                        <a14:backgroundMark x1="5505" y1="15284" x2="5505" y2="16594"/>
                        <a14:backgroundMark x1="2752" y1="19651" x2="3670" y2="24017"/>
                        <a14:backgroundMark x1="1835" y1="17031" x2="1835" y2="20524"/>
                        <a14:backgroundMark x1="4587" y1="7860" x2="4587" y2="7860"/>
                        <a14:backgroundMark x1="4587" y1="20087" x2="4587" y2="20087"/>
                        <a14:backgroundMark x1="28440" y1="21834" x2="28440" y2="21834"/>
                        <a14:backgroundMark x1="25688" y1="24891" x2="26606" y2="31004"/>
                        <a14:backgroundMark x1="26606" y1="17467" x2="26606" y2="17467"/>
                        <a14:backgroundMark x1="28440" y1="17031" x2="28440" y2="1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73454" y="14679612"/>
            <a:ext cx="344466" cy="7240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3" name="Picture 28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5BDDD5C-E3E9-F9A4-C5FE-50D9FD2FD04C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7965" b="89381" l="9091" r="89394">
                        <a14:foregroundMark x1="87879" y1="36283" x2="87879" y2="36283"/>
                        <a14:foregroundMark x1="62121" y1="90265" x2="62121" y2="90265"/>
                        <a14:foregroundMark x1="65152" y1="7965" x2="65152" y2="7965"/>
                        <a14:foregroundMark x1="30303" y1="33628" x2="30303" y2="33628"/>
                        <a14:foregroundMark x1="30303" y1="40708" x2="30303" y2="40708"/>
                        <a14:foregroundMark x1="30303" y1="49558" x2="30303" y2="49558"/>
                        <a14:foregroundMark x1="30303" y1="56637" x2="30303" y2="56637"/>
                        <a14:foregroundMark x1="30303" y1="61947" x2="30303" y2="61947"/>
                        <a14:backgroundMark x1="18182" y1="17699" x2="19697" y2="26549"/>
                        <a14:backgroundMark x1="19697" y1="40708" x2="19697" y2="43363"/>
                        <a14:backgroundMark x1="19697" y1="33628" x2="19697" y2="40708"/>
                        <a14:backgroundMark x1="19697" y1="31858" x2="19697" y2="33628"/>
                        <a14:backgroundMark x1="19066" y1="61947" x2="19697" y2="66372"/>
                        <a14:backgroundMark x1="18308" y1="56637" x2="19066" y2="61947"/>
                        <a14:backgroundMark x1="18182" y1="55752" x2="18308" y2="56637"/>
                        <a14:backgroundMark x1="69697" y1="92035" x2="69697" y2="92035"/>
                        <a14:backgroundMark x1="62121" y1="91150" x2="62121" y2="91150"/>
                        <a14:backgroundMark x1="22727" y1="35398" x2="22727" y2="35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666911" y="12730644"/>
            <a:ext cx="208882" cy="3554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88" name="Arrow: Right 287">
            <a:extLst>
              <a:ext uri="{FF2B5EF4-FFF2-40B4-BE49-F238E27FC236}">
                <a16:creationId xmlns:a16="http://schemas.microsoft.com/office/drawing/2014/main" id="{072BE305-9260-4FA3-4CF4-626550158238}"/>
              </a:ext>
            </a:extLst>
          </p:cNvPr>
          <p:cNvSpPr/>
          <p:nvPr/>
        </p:nvSpPr>
        <p:spPr>
          <a:xfrm>
            <a:off x="7977189" y="1716882"/>
            <a:ext cx="1743074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i="1" dirty="0">
                <a:solidFill>
                  <a:schemeClr val="tx1"/>
                </a:solidFill>
              </a:rPr>
              <a:t>NEXT DESTINATION</a:t>
            </a:r>
          </a:p>
        </p:txBody>
      </p:sp>
      <p:sp>
        <p:nvSpPr>
          <p:cNvPr id="289" name="Arrow: Right 288">
            <a:extLst>
              <a:ext uri="{FF2B5EF4-FFF2-40B4-BE49-F238E27FC236}">
                <a16:creationId xmlns:a16="http://schemas.microsoft.com/office/drawing/2014/main" id="{92BCE738-9D25-2B7B-D8BA-1C1C1BE1427C}"/>
              </a:ext>
            </a:extLst>
          </p:cNvPr>
          <p:cNvSpPr/>
          <p:nvPr/>
        </p:nvSpPr>
        <p:spPr>
          <a:xfrm>
            <a:off x="288925" y="15016957"/>
            <a:ext cx="1517650" cy="464344"/>
          </a:xfrm>
          <a:prstGeom prst="rightArrow">
            <a:avLst>
              <a:gd name="adj1" fmla="val 50000"/>
              <a:gd name="adj2" fmla="val 90936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  <a:prstDash val="sys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i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B9455B4-F5A0-86BE-4B39-C2FD9FED1A80}"/>
              </a:ext>
            </a:extLst>
          </p:cNvPr>
          <p:cNvSpPr txBox="1">
            <a:spLocks/>
          </p:cNvSpPr>
          <p:nvPr/>
        </p:nvSpPr>
        <p:spPr>
          <a:xfrm>
            <a:off x="457200" y="15765780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RSE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1D9395-A22B-10E6-CE7A-DDBEE5D1A25D}"/>
              </a:ext>
            </a:extLst>
          </p:cNvPr>
          <p:cNvSpPr txBox="1">
            <a:spLocks/>
          </p:cNvSpPr>
          <p:nvPr/>
        </p:nvSpPr>
        <p:spPr>
          <a:xfrm>
            <a:off x="457200" y="16327231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HEALTH COMPLIANT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F916B58-3167-FD54-6EF1-62A742A5280C}"/>
              </a:ext>
            </a:extLst>
          </p:cNvPr>
          <p:cNvSpPr txBox="1">
            <a:spLocks/>
          </p:cNvSpPr>
          <p:nvPr/>
        </p:nvSpPr>
        <p:spPr>
          <a:xfrm>
            <a:off x="457200" y="16888682"/>
            <a:ext cx="1246782" cy="477298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GATSBY BENCHMARKS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31A9626-785A-DD37-76A3-21706C7C1E5F}"/>
              </a:ext>
            </a:extLst>
          </p:cNvPr>
          <p:cNvSpPr txBox="1">
            <a:spLocks/>
          </p:cNvSpPr>
          <p:nvPr/>
        </p:nvSpPr>
        <p:spPr>
          <a:xfrm>
            <a:off x="5996940" y="15758160"/>
            <a:ext cx="290322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PERSONAL DEVELOPMENT</a:t>
            </a:r>
            <a:endParaRPr lang="en-GB" sz="12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67E6BB-34A0-26F3-3CEB-F35CB9263D14}"/>
              </a:ext>
            </a:extLst>
          </p:cNvPr>
          <p:cNvSpPr txBox="1">
            <a:spLocks/>
          </p:cNvSpPr>
          <p:nvPr/>
        </p:nvSpPr>
        <p:spPr>
          <a:xfrm>
            <a:off x="5661660" y="16154400"/>
            <a:ext cx="3619500" cy="320040"/>
          </a:xfrm>
          <a:prstGeom prst="rect">
            <a:avLst/>
          </a:prstGeom>
          <a:solidFill>
            <a:srgbClr val="44546A"/>
          </a:solidFill>
          <a:ln w="38100" cmpd="sng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GB" sz="1400" b="1" i="1" dirty="0">
                <a:solidFill>
                  <a:schemeClr val="bg1"/>
                </a:solidFill>
                <a:latin typeface="+mn-lt"/>
              </a:rPr>
              <a:t>ASSESSMENT &amp; PROGRESS IN CFL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7966BFA2-A70D-3B02-D26A-416EE8CDABBD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8696" b="89783" l="9544" r="90041">
                        <a14:foregroundMark x1="41909" y1="8913" x2="41909" y2="8913"/>
                        <a14:foregroundMark x1="43983" y1="12826" x2="48133" y2="21304"/>
                        <a14:foregroundMark x1="49378" y1="17391" x2="51037" y2="23043"/>
                        <a14:foregroundMark x1="45643" y1="51739" x2="45643" y2="61522"/>
                        <a14:foregroundMark x1="49378" y1="46957" x2="50207" y2="57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78195" y="10415588"/>
            <a:ext cx="231463" cy="44279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5" name="Picture 2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C426E76E-D4F1-762C-8C0E-806AE17E35F9}"/>
              </a:ext>
            </a:extLst>
          </p:cNvPr>
          <p:cNvPicPr>
            <a:picLocks noChangeAspect="1"/>
          </p:cNvPicPr>
          <p:nvPr/>
        </p:nvPicPr>
        <p:blipFill rotWithShape="1">
          <a:blip r:embed="rId36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2400" b="96800" l="9467" r="89941">
                        <a14:foregroundMark x1="33136" y1="87467" x2="36686" y2="88267"/>
                        <a14:foregroundMark x1="20118" y1="92267" x2="39053" y2="92800"/>
                        <a14:foregroundMark x1="23669" y1="97067" x2="23669" y2="97067"/>
                        <a14:foregroundMark x1="42012" y1="3467" x2="42012" y2="3467"/>
                        <a14:foregroundMark x1="10651" y1="40533" x2="10651" y2="40533"/>
                        <a14:foregroundMark x1="34320" y1="27733" x2="43195" y2="33067"/>
                        <a14:foregroundMark x1="59763" y1="27733" x2="62722" y2="32000"/>
                        <a14:foregroundMark x1="9467" y1="16533" x2="9467" y2="16533"/>
                        <a14:foregroundMark x1="86391" y1="17600" x2="86391" y2="17600"/>
                        <a14:foregroundMark x1="73964" y1="5333" x2="73964" y2="5333"/>
                        <a14:foregroundMark x1="22485" y1="4533" x2="22485" y2="4533"/>
                        <a14:foregroundMark x1="18935" y1="4533" x2="18935" y2="4533"/>
                        <a14:foregroundMark x1="72781" y1="5600" x2="78107" y2="8267"/>
                        <a14:foregroundMark x1="76923" y1="5333" x2="76923" y2="5333"/>
                        <a14:foregroundMark x1="56213" y1="3467" x2="42604" y2="2400"/>
                        <a14:foregroundMark x1="10651" y1="69067" x2="10651" y2="69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30619" y="6263235"/>
            <a:ext cx="262255" cy="5843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2D7B52C3-09FF-AF62-B7DB-F4FE1F145273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5070" b="92958" l="9722" r="89815">
                        <a14:foregroundMark x1="43519" y1="19155" x2="55556" y2="30423"/>
                        <a14:foregroundMark x1="55093" y1="13239" x2="59259" y2="24225"/>
                        <a14:foregroundMark x1="53704" y1="7606" x2="53704" y2="7606"/>
                        <a14:foregroundMark x1="49074" y1="5915" x2="49074" y2="5915"/>
                        <a14:foregroundMark x1="44444" y1="30704" x2="50463" y2="35211"/>
                        <a14:foregroundMark x1="56944" y1="22254" x2="66667" y2="35211"/>
                        <a14:foregroundMark x1="47685" y1="27042" x2="51389" y2="35775"/>
                        <a14:foregroundMark x1="43981" y1="47324" x2="44444" y2="67887"/>
                        <a14:foregroundMark x1="52778" y1="49014" x2="59722" y2="69014"/>
                        <a14:foregroundMark x1="52778" y1="48451" x2="58796" y2="69577"/>
                        <a14:foregroundMark x1="60185" y1="49014" x2="64815" y2="71268"/>
                        <a14:foregroundMark x1="52315" y1="87887" x2="52315" y2="87887"/>
                        <a14:foregroundMark x1="43981" y1="85352" x2="43981" y2="85352"/>
                        <a14:foregroundMark x1="37963" y1="86479" x2="54630" y2="88451"/>
                        <a14:foregroundMark x1="55093" y1="85915" x2="63889" y2="87042"/>
                        <a14:foregroundMark x1="50000" y1="92958" x2="50000" y2="92958"/>
                        <a14:foregroundMark x1="52778" y1="5352" x2="52778" y2="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880" y="15208522"/>
            <a:ext cx="237075" cy="3882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Picture 27" descr="A picture containing icon&#10;&#10;Description automatically generated">
            <a:extLst>
              <a:ext uri="{FF2B5EF4-FFF2-40B4-BE49-F238E27FC236}">
                <a16:creationId xmlns:a16="http://schemas.microsoft.com/office/drawing/2014/main" id="{82365A80-DCC3-15CF-99DB-8EA33D0C47CD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hq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7910" b="93503" l="8969" r="88789">
                        <a14:foregroundMark x1="41704" y1="22034" x2="51121" y2="25424"/>
                        <a14:foregroundMark x1="30942" y1="8192" x2="56502" y2="11582"/>
                        <a14:foregroundMark x1="30045" y1="19774" x2="46637" y2="33051"/>
                        <a14:foregroundMark x1="47982" y1="19209" x2="56502" y2="31921"/>
                        <a14:foregroundMark x1="43498" y1="48305" x2="50224" y2="66102"/>
                        <a14:foregroundMark x1="40359" y1="55932" x2="40359" y2="65819"/>
                        <a14:foregroundMark x1="53363" y1="46328" x2="54260" y2="64124"/>
                        <a14:foregroundMark x1="33632" y1="88983" x2="54260" y2="88983"/>
                        <a14:foregroundMark x1="53363" y1="93503" x2="53363" y2="93503"/>
                        <a14:foregroundMark x1="70852" y1="9605" x2="70852" y2="9605"/>
                        <a14:foregroundMark x1="22422" y1="10452" x2="22422" y2="1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91879" y="8200401"/>
            <a:ext cx="257800" cy="4101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1" name="Picture 50" descr="A picture containing icon&#10;&#10;Description automatically generated">
            <a:extLst>
              <a:ext uri="{FF2B5EF4-FFF2-40B4-BE49-F238E27FC236}">
                <a16:creationId xmlns:a16="http://schemas.microsoft.com/office/drawing/2014/main" id="{A6BC52CC-A1C8-C874-98A5-A59B251382B8}"/>
              </a:ext>
            </a:extLst>
          </p:cNvPr>
          <p:cNvPicPr>
            <a:picLocks noChangeAspect="1"/>
          </p:cNvPicPr>
          <p:nvPr/>
        </p:nvPicPr>
        <p:blipFill rotWithShape="1">
          <a:blip r:embed="rId42" cstate="hq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5367" b="89548" l="8969" r="88789">
                        <a14:foregroundMark x1="45740" y1="18644" x2="48879" y2="28249"/>
                        <a14:foregroundMark x1="48879" y1="17232" x2="42601" y2="31638"/>
                        <a14:foregroundMark x1="33184" y1="12147" x2="43049" y2="27119"/>
                        <a14:foregroundMark x1="40359" y1="11299" x2="51570" y2="14124"/>
                        <a14:foregroundMark x1="23318" y1="7627" x2="67713" y2="10169"/>
                        <a14:foregroundMark x1="47534" y1="5650" x2="47534" y2="5650"/>
                        <a14:foregroundMark x1="51570" y1="24011" x2="56054" y2="33333"/>
                        <a14:foregroundMark x1="39910" y1="13277" x2="42601" y2="26836"/>
                        <a14:foregroundMark x1="47085" y1="11299" x2="61435" y2="28531"/>
                        <a14:foregroundMark x1="43946" y1="22881" x2="45740" y2="36158"/>
                        <a14:foregroundMark x1="38117" y1="35028" x2="31839" y2="66949"/>
                        <a14:foregroundMark x1="52915" y1="33898" x2="55605" y2="58757"/>
                        <a14:foregroundMark x1="50224" y1="45763" x2="49327" y2="63842"/>
                        <a14:foregroundMark x1="39910" y1="46893" x2="43498" y2="68362"/>
                        <a14:foregroundMark x1="43049" y1="48023" x2="47534" y2="67514"/>
                        <a14:foregroundMark x1="50673" y1="45480" x2="50673" y2="63277"/>
                        <a14:foregroundMark x1="39910" y1="37288" x2="39462" y2="46893"/>
                        <a14:foregroundMark x1="38117" y1="22316" x2="38117" y2="35593"/>
                        <a14:foregroundMark x1="50224" y1="15254" x2="54260" y2="33616"/>
                        <a14:foregroundMark x1="49776" y1="53390" x2="55605" y2="72316"/>
                        <a14:foregroundMark x1="54260" y1="45480" x2="57399" y2="62712"/>
                        <a14:foregroundMark x1="30493" y1="50847" x2="35426" y2="66102"/>
                        <a14:foregroundMark x1="38117" y1="49718" x2="43498" y2="65254"/>
                        <a14:foregroundMark x1="62780" y1="47740" x2="61883" y2="63559"/>
                        <a14:foregroundMark x1="52018" y1="50847" x2="55605" y2="59322"/>
                        <a14:foregroundMark x1="58296" y1="52542" x2="60090" y2="58192"/>
                        <a14:foregroundMark x1="56951" y1="46045" x2="56951" y2="55367"/>
                        <a14:foregroundMark x1="39013" y1="82203" x2="39013" y2="82203"/>
                        <a14:foregroundMark x1="48430" y1="85028" x2="45740" y2="85028"/>
                        <a14:foregroundMark x1="37220" y1="84181" x2="48430" y2="88418"/>
                        <a14:foregroundMark x1="39462" y1="84181" x2="47534" y2="84181"/>
                        <a14:foregroundMark x1="44395" y1="83898" x2="53363" y2="83898"/>
                        <a14:foregroundMark x1="52018" y1="83616" x2="58744" y2="83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53709" y="12964097"/>
            <a:ext cx="269102" cy="4281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8079F057-6F94-C53B-A9E9-BFC728C4FC9E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hq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5634" b="93803" l="8520" r="88341">
                        <a14:foregroundMark x1="36323" y1="19155" x2="36771" y2="31831"/>
                        <a14:foregroundMark x1="45740" y1="18310" x2="51121" y2="31831"/>
                        <a14:foregroundMark x1="40807" y1="6479" x2="40807" y2="6479"/>
                        <a14:foregroundMark x1="34529" y1="16338" x2="46188" y2="26479"/>
                        <a14:foregroundMark x1="46637" y1="13803" x2="52466" y2="27324"/>
                        <a14:foregroundMark x1="43498" y1="14648" x2="43498" y2="28451"/>
                        <a14:foregroundMark x1="39013" y1="21690" x2="39013" y2="41972"/>
                        <a14:foregroundMark x1="32735" y1="45070" x2="38117" y2="67324"/>
                        <a14:foregroundMark x1="52915" y1="34648" x2="57399" y2="62254"/>
                        <a14:foregroundMark x1="49776" y1="37746" x2="48430" y2="62254"/>
                        <a14:foregroundMark x1="39462" y1="47887" x2="44843" y2="63944"/>
                        <a14:foregroundMark x1="36771" y1="19155" x2="52018" y2="21972"/>
                        <a14:foregroundMark x1="43946" y1="11549" x2="51570" y2="15493"/>
                        <a14:foregroundMark x1="35426" y1="83944" x2="44843" y2="85634"/>
                        <a14:foregroundMark x1="37668" y1="89296" x2="53363" y2="91268"/>
                        <a14:foregroundMark x1="48879" y1="87606" x2="55605" y2="91268"/>
                        <a14:foregroundMark x1="43049" y1="93803" x2="43049" y2="9380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57678" y="6063183"/>
            <a:ext cx="235008" cy="3739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5" name="Picture 64" descr="A picture containing icon&#10;&#10;Description automatically generated">
            <a:extLst>
              <a:ext uri="{FF2B5EF4-FFF2-40B4-BE49-F238E27FC236}">
                <a16:creationId xmlns:a16="http://schemas.microsoft.com/office/drawing/2014/main" id="{3418C0A5-6E4D-0CB4-D628-970B8AB09F48}"/>
              </a:ext>
            </a:extLst>
          </p:cNvPr>
          <p:cNvPicPr>
            <a:picLocks noChangeAspect="1"/>
          </p:cNvPicPr>
          <p:nvPr/>
        </p:nvPicPr>
        <p:blipFill rotWithShape="1">
          <a:blip r:embed="rId46" cstate="hq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8475" b="92938" l="8333" r="89815">
                        <a14:foregroundMark x1="37963" y1="20339" x2="39815" y2="27684"/>
                        <a14:foregroundMark x1="49537" y1="16102" x2="50926" y2="26554"/>
                        <a14:foregroundMark x1="26389" y1="9887" x2="71759" y2="12712"/>
                        <a14:foregroundMark x1="43519" y1="8475" x2="60648" y2="81921"/>
                        <a14:foregroundMark x1="60648" y1="81921" x2="28704" y2="89831"/>
                        <a14:foregroundMark x1="37500" y1="32486" x2="38889" y2="41808"/>
                        <a14:foregroundMark x1="36574" y1="49435" x2="37963" y2="63842"/>
                        <a14:foregroundMark x1="50000" y1="47175" x2="49074" y2="73164"/>
                        <a14:foregroundMark x1="33333" y1="88701" x2="48148" y2="89831"/>
                        <a14:foregroundMark x1="61111" y1="92373" x2="61111" y2="92373"/>
                        <a14:foregroundMark x1="52315" y1="93220" x2="52315" y2="93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317808" y="3757086"/>
            <a:ext cx="254718" cy="417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6" name="Picture 6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A2584921-DABB-DACD-B068-C185C9F9913E}"/>
              </a:ext>
            </a:extLst>
          </p:cNvPr>
          <p:cNvPicPr>
            <a:picLocks noChangeAspect="1"/>
          </p:cNvPicPr>
          <p:nvPr/>
        </p:nvPicPr>
        <p:blipFill rotWithShape="1">
          <a:blip r:embed="rId48" cstate="hq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3169" b="96303" l="9827" r="89595">
                        <a14:foregroundMark x1="52601" y1="84683" x2="57803" y2="88732"/>
                        <a14:foregroundMark x1="30636" y1="81162" x2="34682" y2="91549"/>
                        <a14:foregroundMark x1="26012" y1="92958" x2="54913" y2="95246"/>
                        <a14:foregroundMark x1="38728" y1="19894" x2="43353" y2="27113"/>
                        <a14:foregroundMark x1="50867" y1="10563" x2="50867" y2="19718"/>
                        <a14:foregroundMark x1="39884" y1="8099" x2="72832" y2="8627"/>
                        <a14:foregroundMark x1="52601" y1="4049" x2="60694" y2="11796"/>
                        <a14:foregroundMark x1="23699" y1="3873" x2="23699" y2="3873"/>
                        <a14:foregroundMark x1="22543" y1="3697" x2="22543" y2="3697"/>
                        <a14:foregroundMark x1="25434" y1="25000" x2="25434" y2="25000"/>
                        <a14:foregroundMark x1="19653" y1="24824" x2="19653" y2="24824"/>
                        <a14:foregroundMark x1="19653" y1="24824" x2="19653" y2="26585"/>
                        <a14:foregroundMark x1="20809" y1="19718" x2="23121" y2="25528"/>
                        <a14:foregroundMark x1="88439" y1="12852" x2="88439" y2="12852"/>
                        <a14:foregroundMark x1="88439" y1="17958" x2="88439" y2="17958"/>
                        <a14:foregroundMark x1="35838" y1="95951" x2="56069" y2="95070"/>
                        <a14:foregroundMark x1="49133" y1="95599" x2="75723" y2="95423"/>
                        <a14:foregroundMark x1="70520" y1="94894" x2="78613" y2="95599"/>
                        <a14:foregroundMark x1="65896" y1="96127" x2="76301" y2="96479"/>
                        <a14:foregroundMark x1="76879" y1="32218" x2="82659" y2="35211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411812" y="3905168"/>
            <a:ext cx="268288" cy="8847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3" name="Picture 8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405FF6EE-329B-2B15-F828-AA9A3CF9AB10}"/>
              </a:ext>
            </a:extLst>
          </p:cNvPr>
          <p:cNvPicPr>
            <a:picLocks noChangeAspect="1"/>
          </p:cNvPicPr>
          <p:nvPr/>
        </p:nvPicPr>
        <p:blipFill rotWithShape="1">
          <a:blip r:embed="rId50" cstate="hqprint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8333" b="88690" l="9459" r="91892">
                        <a14:foregroundMark x1="28378" y1="41071" x2="58919" y2="43452"/>
                        <a14:foregroundMark x1="41622" y1="48214" x2="47568" y2="64286"/>
                        <a14:foregroundMark x1="32703" y1="51190" x2="38919" y2="67262"/>
                        <a14:foregroundMark x1="31081" y1="22619" x2="40811" y2="35119"/>
                        <a14:foregroundMark x1="16216" y1="31548" x2="18649" y2="52381"/>
                        <a14:foregroundMark x1="15135" y1="22024" x2="20811" y2="61905"/>
                        <a14:foregroundMark x1="17027" y1="63095" x2="18108" y2="68452"/>
                        <a14:foregroundMark x1="53784" y1="33929" x2="58378" y2="50000"/>
                        <a14:foregroundMark x1="59730" y1="20833" x2="67568" y2="21429"/>
                        <a14:foregroundMark x1="61351" y1="14286" x2="65405" y2="12500"/>
                        <a14:foregroundMark x1="53784" y1="19643" x2="61622" y2="38690"/>
                        <a14:foregroundMark x1="54595" y1="51190" x2="56216" y2="58333"/>
                        <a14:foregroundMark x1="61622" y1="76190" x2="66757" y2="80357"/>
                        <a14:foregroundMark x1="90811" y1="27976" x2="92432" y2="41071"/>
                        <a14:foregroundMark x1="64324" y1="14286" x2="64324" y2="14286"/>
                        <a14:foregroundMark x1="16486" y1="27381" x2="20000" y2="33929"/>
                        <a14:foregroundMark x1="51081" y1="54762" x2="58919" y2="60119"/>
                        <a14:foregroundMark x1="43243" y1="29762" x2="56486" y2="35119"/>
                        <a14:foregroundMark x1="9459" y1="37500" x2="9459" y2="37500"/>
                      </a14:backgroundRemoval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734757" y="9571659"/>
            <a:ext cx="476885" cy="2171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4" name="Picture 8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13DE2E4-D1D5-9EA6-CF17-C5F6B31B4619}"/>
              </a:ext>
            </a:extLst>
          </p:cNvPr>
          <p:cNvPicPr>
            <a:picLocks noChangeAspect="1"/>
          </p:cNvPicPr>
          <p:nvPr/>
        </p:nvPicPr>
        <p:blipFill rotWithShape="1">
          <a:blip r:embed="rId52" cstate="hqprint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backgroundRemoval t="8837" b="89767" l="5134" r="91443">
                        <a14:foregroundMark x1="49389" y1="24186" x2="57946" y2="28837"/>
                        <a14:foregroundMark x1="50367" y1="20465" x2="57213" y2="22791"/>
                        <a14:foregroundMark x1="53545" y1="14419" x2="65281" y2="20000"/>
                        <a14:foregroundMark x1="61614" y1="15814" x2="82152" y2="29302"/>
                        <a14:foregroundMark x1="81174" y1="33023" x2="88998" y2="58140"/>
                        <a14:foregroundMark x1="86553" y1="36744" x2="86797" y2="66047"/>
                        <a14:foregroundMark x1="85086" y1="32093" x2="85575" y2="65581"/>
                        <a14:foregroundMark x1="83374" y1="26512" x2="81907" y2="65581"/>
                        <a14:foregroundMark x1="74083" y1="32093" x2="63325" y2="73023"/>
                        <a14:foregroundMark x1="58435" y1="22791" x2="50367" y2="66512"/>
                        <a14:foregroundMark x1="41320" y1="60930" x2="59658" y2="75814"/>
                        <a14:foregroundMark x1="26161" y1="77674" x2="43032" y2="79070"/>
                        <a14:foregroundMark x1="19071" y1="79070" x2="62836" y2="86512"/>
                        <a14:foregroundMark x1="7090" y1="78605" x2="24205" y2="87907"/>
                        <a14:foregroundMark x1="5134" y1="57674" x2="9046" y2="74884"/>
                        <a14:foregroundMark x1="10024" y1="49302" x2="10758" y2="83256"/>
                        <a14:foregroundMark x1="11491" y1="29302" x2="13203" y2="59535"/>
                        <a14:foregroundMark x1="10269" y1="18605" x2="10269" y2="41860"/>
                        <a14:foregroundMark x1="25183" y1="18605" x2="30807" y2="28837"/>
                        <a14:foregroundMark x1="30807" y1="30698" x2="54279" y2="54419"/>
                        <a14:foregroundMark x1="41320" y1="31628" x2="59658" y2="41395"/>
                        <a14:foregroundMark x1="75061" y1="17674" x2="81663" y2="21860"/>
                        <a14:foregroundMark x1="78729" y1="16279" x2="89731" y2="23256"/>
                        <a14:foregroundMark x1="85575" y1="12558" x2="86553" y2="22791"/>
                        <a14:foregroundMark x1="81907" y1="17209" x2="84841" y2="23721"/>
                        <a14:foregroundMark x1="88998" y1="39535" x2="90709" y2="52093"/>
                        <a14:foregroundMark x1="91443" y1="45581" x2="91443" y2="60000"/>
                        <a14:foregroundMark x1="66504" y1="24651" x2="67971" y2="49767"/>
                        <a14:foregroundMark x1="66504" y1="72558" x2="80196" y2="73488"/>
                        <a14:foregroundMark x1="77995" y1="74419" x2="83374" y2="73488"/>
                        <a14:foregroundMark x1="90709" y1="35349" x2="91687" y2="41395"/>
                        <a14:foregroundMark x1="69927" y1="9767" x2="75061" y2="11163"/>
                        <a14:foregroundMark x1="78240" y1="12093" x2="81663" y2="16279"/>
                        <a14:foregroundMark x1="80440" y1="11628" x2="83130" y2="12558"/>
                        <a14:foregroundMark x1="74817" y1="12093" x2="79707" y2="12093"/>
                        <a14:foregroundMark x1="65037" y1="80930" x2="72616" y2="8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88327" y="5135677"/>
            <a:ext cx="401758" cy="2107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5" name="Picture 8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B9BDD7F-F2FD-352B-AEA1-EFE613651B7A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hqprint">
            <a:extLst>
              <a:ext uri="{BEBA8EAE-BF5A-486C-A8C5-ECC9F3942E4B}">
                <a14:imgProps xmlns:a14="http://schemas.microsoft.com/office/drawing/2010/main">
                  <a14:imgLayer r:embed="rId55">
                    <a14:imgEffect>
                      <a14:backgroundRemoval t="9728" b="89105" l="7287" r="92868">
                        <a14:foregroundMark x1="7597" y1="24125" x2="10233" y2="43580"/>
                        <a14:foregroundMark x1="91473" y1="31907" x2="91473" y2="49027"/>
                        <a14:foregroundMark x1="90388" y1="24125" x2="91008" y2="33074"/>
                        <a14:foregroundMark x1="84496" y1="18288" x2="56899" y2="20623"/>
                        <a14:foregroundMark x1="83256" y1="84047" x2="60465" y2="80545"/>
                        <a14:foregroundMark x1="60310" y1="82490" x2="60310" y2="82490"/>
                        <a14:foregroundMark x1="63256" y1="82101" x2="61240" y2="80934"/>
                        <a14:foregroundMark x1="60310" y1="19066" x2="58760" y2="18677"/>
                        <a14:foregroundMark x1="92868" y1="9728" x2="92868" y2="9728"/>
                        <a14:foregroundMark x1="92868" y1="89883" x2="92868" y2="89883"/>
                        <a14:foregroundMark x1="92558" y1="49027" x2="93023" y2="5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9455" y="14916287"/>
            <a:ext cx="829876" cy="3300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6" name="Picture 8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BD1ED44-6DDF-B59F-8F94-57DB22441CE0}"/>
              </a:ext>
            </a:extLst>
          </p:cNvPr>
          <p:cNvPicPr>
            <a:picLocks noChangeAspect="1"/>
          </p:cNvPicPr>
          <p:nvPr/>
        </p:nvPicPr>
        <p:blipFill rotWithShape="1">
          <a:blip r:embed="rId56" cstate="hqprint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8290" b="90155" l="3769" r="91796">
                        <a14:foregroundMark x1="4213" y1="48187" x2="7761" y2="58031"/>
                        <a14:foregroundMark x1="90687" y1="39378" x2="91796" y2="45596"/>
                        <a14:foregroundMark x1="80931" y1="10881" x2="80931" y2="10881"/>
                        <a14:foregroundMark x1="80488" y1="90674" x2="80488" y2="90674"/>
                        <a14:foregroundMark x1="82927" y1="13990" x2="82927" y2="13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744913" y="8567737"/>
            <a:ext cx="825681" cy="3524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7" name="Picture 8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E4419550-67A7-6B26-4D1A-AFACD6B80655}"/>
              </a:ext>
            </a:extLst>
          </p:cNvPr>
          <p:cNvPicPr>
            <a:picLocks noChangeAspect="1"/>
          </p:cNvPicPr>
          <p:nvPr/>
        </p:nvPicPr>
        <p:blipFill rotWithShape="1">
          <a:blip r:embed="rId58" cstate="hqprint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2478" b="95627" l="6842" r="87368">
                        <a14:foregroundMark x1="23158" y1="10933" x2="42105" y2="15015"/>
                        <a14:foregroundMark x1="38947" y1="93440" x2="78947" y2="95627"/>
                        <a14:foregroundMark x1="26842" y1="7872" x2="37895" y2="7143"/>
                        <a14:foregroundMark x1="21053" y1="6851" x2="26842" y2="6706"/>
                        <a14:foregroundMark x1="80526" y1="2770" x2="80526" y2="2770"/>
                        <a14:foregroundMark x1="14737" y1="2624" x2="14737" y2="2624"/>
                        <a14:foregroundMark x1="6842" y1="4956" x2="6842" y2="4956"/>
                        <a14:foregroundMark x1="87368" y1="5831" x2="87368" y2="58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778140" y="1278740"/>
            <a:ext cx="278463" cy="10013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48F28650-66AA-0AA8-C6AE-FD4355A5930F}"/>
              </a:ext>
            </a:extLst>
          </p:cNvPr>
          <p:cNvGrpSpPr/>
          <p:nvPr/>
        </p:nvGrpSpPr>
        <p:grpSpPr>
          <a:xfrm>
            <a:off x="316085" y="4427918"/>
            <a:ext cx="1052512" cy="1551622"/>
            <a:chOff x="4133850" y="7691438"/>
            <a:chExt cx="1052512" cy="1551622"/>
          </a:xfrm>
        </p:grpSpPr>
        <p:pic>
          <p:nvPicPr>
            <p:cNvPr id="96" name="Picture 95" descr="Diagram&#10;&#10;Description automatically generated">
              <a:extLst>
                <a:ext uri="{FF2B5EF4-FFF2-40B4-BE49-F238E27FC236}">
                  <a16:creationId xmlns:a16="http://schemas.microsoft.com/office/drawing/2014/main" id="{786C25B1-432B-4E78-F55A-339449445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8138160"/>
              <a:ext cx="1052512" cy="1104900"/>
            </a:xfrm>
            <a:prstGeom prst="rect">
              <a:avLst/>
            </a:prstGeom>
          </p:spPr>
        </p:pic>
        <p:pic>
          <p:nvPicPr>
            <p:cNvPr id="97" name="Picture 96" descr="Diagram&#10;&#10;Description automatically generated">
              <a:extLst>
                <a:ext uri="{FF2B5EF4-FFF2-40B4-BE49-F238E27FC236}">
                  <a16:creationId xmlns:a16="http://schemas.microsoft.com/office/drawing/2014/main" id="{17826BCF-47B3-FD00-2324-D937FDF49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33850" y="7691438"/>
              <a:ext cx="1052512" cy="990600"/>
            </a:xfrm>
            <a:prstGeom prst="rect">
              <a:avLst/>
            </a:prstGeom>
          </p:spPr>
        </p:pic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id="{0AE29280-0B71-B44F-F38B-B73EA50E051D}"/>
              </a:ext>
            </a:extLst>
          </p:cNvPr>
          <p:cNvSpPr txBox="1"/>
          <p:nvPr/>
        </p:nvSpPr>
        <p:spPr>
          <a:xfrm>
            <a:off x="6217232" y="14239076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4AA241E-7D43-0004-C59B-121DE767F782}"/>
              </a:ext>
            </a:extLst>
          </p:cNvPr>
          <p:cNvSpPr txBox="1"/>
          <p:nvPr/>
        </p:nvSpPr>
        <p:spPr>
          <a:xfrm>
            <a:off x="6079864" y="3151259"/>
            <a:ext cx="10672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FC9A347-73A8-9632-AFF4-8367A3AD64FB}"/>
              </a:ext>
            </a:extLst>
          </p:cNvPr>
          <p:cNvGrpSpPr/>
          <p:nvPr/>
        </p:nvGrpSpPr>
        <p:grpSpPr>
          <a:xfrm>
            <a:off x="1900573" y="2273342"/>
            <a:ext cx="1816145" cy="1538284"/>
            <a:chOff x="2999018" y="13384214"/>
            <a:chExt cx="1816145" cy="1538284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8ED301CF-41AA-A654-2203-8EF75530DBE9}"/>
                </a:ext>
              </a:extLst>
            </p:cNvPr>
            <p:cNvGrpSpPr/>
            <p:nvPr/>
          </p:nvGrpSpPr>
          <p:grpSpPr>
            <a:xfrm>
              <a:off x="2999018" y="13384214"/>
              <a:ext cx="1816145" cy="1538284"/>
              <a:chOff x="7489780" y="6737471"/>
              <a:chExt cx="1954258" cy="1655267"/>
            </a:xfrm>
          </p:grpSpPr>
          <p:pic>
            <p:nvPicPr>
              <p:cNvPr id="120" name="Picture 119" descr="Diagram&#10;&#10;Description automatically generated">
                <a:extLst>
                  <a:ext uri="{FF2B5EF4-FFF2-40B4-BE49-F238E27FC236}">
                    <a16:creationId xmlns:a16="http://schemas.microsoft.com/office/drawing/2014/main" id="{9C0FEA30-C94D-381A-2CA8-FEA0C0D91A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21" name="Picture 120" descr="Diagram&#10;&#10;Description automatically generated">
                <a:extLst>
                  <a:ext uri="{FF2B5EF4-FFF2-40B4-BE49-F238E27FC236}">
                    <a16:creationId xmlns:a16="http://schemas.microsoft.com/office/drawing/2014/main" id="{4DE3B962-2B1D-2117-959D-EE6C08D3E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18" name="Subtitle 2">
              <a:extLst>
                <a:ext uri="{FF2B5EF4-FFF2-40B4-BE49-F238E27FC236}">
                  <a16:creationId xmlns:a16="http://schemas.microsoft.com/office/drawing/2014/main" id="{F563060D-82E0-678B-DDE8-F500F29BA828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13545819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SUMMER EXAM SEASON</a:t>
              </a:r>
              <a:endParaRPr lang="en-GB" sz="1200" b="1" i="1" dirty="0">
                <a:latin typeface="+mn-lt"/>
              </a:endParaRPr>
            </a:p>
          </p:txBody>
        </p:sp>
      </p:grpSp>
      <p:pic>
        <p:nvPicPr>
          <p:cNvPr id="122" name="Picture 121" descr="Diagram&#10;&#10;Description automatically generated">
            <a:extLst>
              <a:ext uri="{FF2B5EF4-FFF2-40B4-BE49-F238E27FC236}">
                <a16:creationId xmlns:a16="http://schemas.microsoft.com/office/drawing/2014/main" id="{23EAB4D7-3E39-F4BD-DF89-DF61EDCFD648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17" y="3147259"/>
            <a:ext cx="1727200" cy="703262"/>
          </a:xfrm>
          <a:prstGeom prst="rect">
            <a:avLst/>
          </a:prstGeom>
        </p:spPr>
      </p:pic>
      <p:pic>
        <p:nvPicPr>
          <p:cNvPr id="123" name="Picture 122" descr="Diagram&#10;&#10;Description automatically generated">
            <a:extLst>
              <a:ext uri="{FF2B5EF4-FFF2-40B4-BE49-F238E27FC236}">
                <a16:creationId xmlns:a16="http://schemas.microsoft.com/office/drawing/2014/main" id="{86D77C0F-EA47-CFAD-1BCE-2AED360E5112}"/>
              </a:ext>
            </a:extLst>
          </p:cNvPr>
          <p:cNvPicPr>
            <a:picLocks noChangeAspect="1"/>
          </p:cNvPicPr>
          <p:nvPr/>
        </p:nvPicPr>
        <p:blipFill rotWithShape="1">
          <a:blip r:embed="rId6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5327" y="3011280"/>
            <a:ext cx="1727200" cy="634682"/>
          </a:xfrm>
          <a:prstGeom prst="rect">
            <a:avLst/>
          </a:prstGeom>
        </p:spPr>
      </p:pic>
      <p:sp>
        <p:nvSpPr>
          <p:cNvPr id="124" name="Rectangle: Rounded Corners 197">
            <a:extLst>
              <a:ext uri="{FF2B5EF4-FFF2-40B4-BE49-F238E27FC236}">
                <a16:creationId xmlns:a16="http://schemas.microsoft.com/office/drawing/2014/main" id="{F308CCA0-A91E-6E65-AE26-3EC09067F1E9}"/>
              </a:ext>
            </a:extLst>
          </p:cNvPr>
          <p:cNvSpPr/>
          <p:nvPr/>
        </p:nvSpPr>
        <p:spPr>
          <a:xfrm>
            <a:off x="5230899" y="3042484"/>
            <a:ext cx="1558209" cy="164306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REVISION</a:t>
            </a:r>
          </a:p>
        </p:txBody>
      </p:sp>
      <p:sp>
        <p:nvSpPr>
          <p:cNvPr id="125" name="Rectangle: Rounded Corners 198">
            <a:extLst>
              <a:ext uri="{FF2B5EF4-FFF2-40B4-BE49-F238E27FC236}">
                <a16:creationId xmlns:a16="http://schemas.microsoft.com/office/drawing/2014/main" id="{DC16276B-13C3-84C7-8BE3-787C94F79A1D}"/>
              </a:ext>
            </a:extLst>
          </p:cNvPr>
          <p:cNvSpPr/>
          <p:nvPr/>
        </p:nvSpPr>
        <p:spPr>
          <a:xfrm>
            <a:off x="5230899" y="3373478"/>
            <a:ext cx="1558209" cy="164306"/>
          </a:xfrm>
          <a:prstGeom prst="roundRect">
            <a:avLst/>
          </a:prstGeom>
          <a:solidFill>
            <a:schemeClr val="bg2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FINAL EXAMS </a:t>
            </a:r>
          </a:p>
        </p:txBody>
      </p:sp>
      <p:pic>
        <p:nvPicPr>
          <p:cNvPr id="126" name="Picture 125" descr="Diagram&#10;&#10;Description automatically generated">
            <a:extLst>
              <a:ext uri="{FF2B5EF4-FFF2-40B4-BE49-F238E27FC236}">
                <a16:creationId xmlns:a16="http://schemas.microsoft.com/office/drawing/2014/main" id="{7863774B-6269-736B-ECEC-DE302BEC832B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827" y="2277778"/>
            <a:ext cx="849312" cy="739342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DEF3FB87-B7D6-DFB6-38B4-D8D4172EBEE3}"/>
              </a:ext>
            </a:extLst>
          </p:cNvPr>
          <p:cNvSpPr/>
          <p:nvPr/>
        </p:nvSpPr>
        <p:spPr>
          <a:xfrm>
            <a:off x="5571575" y="2284206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LEAVING 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 - YEAR 11 -</a:t>
            </a:r>
          </a:p>
        </p:txBody>
      </p:sp>
      <p:pic>
        <p:nvPicPr>
          <p:cNvPr id="1025" name="Picture 30" descr="exams Icon 1971072">
            <a:extLst>
              <a:ext uri="{FF2B5EF4-FFF2-40B4-BE49-F238E27FC236}">
                <a16:creationId xmlns:a16="http://schemas.microsoft.com/office/drawing/2014/main" id="{40B1DF8C-66A3-B2E2-CDB2-9A6B2C4F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30" y="2636624"/>
            <a:ext cx="864269" cy="8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4" descr="report Icon 149943">
            <a:extLst>
              <a:ext uri="{FF2B5EF4-FFF2-40B4-BE49-F238E27FC236}">
                <a16:creationId xmlns:a16="http://schemas.microsoft.com/office/drawing/2014/main" id="{CF7C7D18-F575-FEE4-CE83-B0C01759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141" y="2564465"/>
            <a:ext cx="974876" cy="9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25FE308-A7D3-6CE8-AFE5-72ADF7514D9A}"/>
              </a:ext>
            </a:extLst>
          </p:cNvPr>
          <p:cNvGrpSpPr/>
          <p:nvPr/>
        </p:nvGrpSpPr>
        <p:grpSpPr>
          <a:xfrm>
            <a:off x="6475010" y="6720987"/>
            <a:ext cx="1816145" cy="1538284"/>
            <a:chOff x="2999018" y="8930643"/>
            <a:chExt cx="1816145" cy="1538284"/>
          </a:xfrm>
        </p:grpSpPr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BBD6CDDD-5B7C-34BE-9D4A-EC86A2146B08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1037" name="Picture 1036" descr="Diagram&#10;&#10;Description automatically generated">
                <a:extLst>
                  <a:ext uri="{FF2B5EF4-FFF2-40B4-BE49-F238E27FC236}">
                    <a16:creationId xmlns:a16="http://schemas.microsoft.com/office/drawing/2014/main" id="{EAE6CA85-B0C6-F5DE-EA18-B20ED70FC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1038" name="Picture 1037" descr="Diagram&#10;&#10;Description automatically generated">
                <a:extLst>
                  <a:ext uri="{FF2B5EF4-FFF2-40B4-BE49-F238E27FC236}">
                    <a16:creationId xmlns:a16="http://schemas.microsoft.com/office/drawing/2014/main" id="{B7477C75-9468-C0AE-1B54-4EF0899244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1033" name="Subtitle 2">
              <a:extLst>
                <a:ext uri="{FF2B5EF4-FFF2-40B4-BE49-F238E27FC236}">
                  <a16:creationId xmlns:a16="http://schemas.microsoft.com/office/drawing/2014/main" id="{AA406BF4-E2BB-C6E5-EDF7-621847467380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YOUR FUTURE AND BEYOND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1035" name="Picture 2" descr="Free vector vector set of blank traffic road signs">
              <a:extLst>
                <a:ext uri="{FF2B5EF4-FFF2-40B4-BE49-F238E27FC236}">
                  <a16:creationId xmlns:a16="http://schemas.microsoft.com/office/drawing/2014/main" id="{53ACAF0B-F706-A029-6B39-6BD9663A82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14">
            <a:extLst>
              <a:ext uri="{FF2B5EF4-FFF2-40B4-BE49-F238E27FC236}">
                <a16:creationId xmlns:a16="http://schemas.microsoft.com/office/drawing/2014/main" id="{1E043932-24AD-5747-E692-08930E06E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9659" y="7868688"/>
            <a:ext cx="454620" cy="13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1048" descr="Diagram&#10;&#10;Description automatically generated">
            <a:extLst>
              <a:ext uri="{FF2B5EF4-FFF2-40B4-BE49-F238E27FC236}">
                <a16:creationId xmlns:a16="http://schemas.microsoft.com/office/drawing/2014/main" id="{A0CC2358-2837-1A6C-7002-C6E7CC37DB44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5670" y="7582645"/>
            <a:ext cx="1727200" cy="703262"/>
          </a:xfrm>
          <a:prstGeom prst="rect">
            <a:avLst/>
          </a:prstGeom>
        </p:spPr>
      </p:pic>
      <p:pic>
        <p:nvPicPr>
          <p:cNvPr id="1050" name="Picture 1049" descr="Diagram&#10;&#10;Description automatically generated">
            <a:extLst>
              <a:ext uri="{FF2B5EF4-FFF2-40B4-BE49-F238E27FC236}">
                <a16:creationId xmlns:a16="http://schemas.microsoft.com/office/drawing/2014/main" id="{74900BA5-5293-B48D-94CA-10A5E9C36CDA}"/>
              </a:ext>
            </a:extLst>
          </p:cNvPr>
          <p:cNvPicPr>
            <a:picLocks noChangeAspect="1"/>
          </p:cNvPicPr>
          <p:nvPr/>
        </p:nvPicPr>
        <p:blipFill rotWithShape="1">
          <a:blip r:embed="rId6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2980" y="7446666"/>
            <a:ext cx="1727200" cy="634682"/>
          </a:xfrm>
          <a:prstGeom prst="rect">
            <a:avLst/>
          </a:prstGeom>
        </p:spPr>
      </p:pic>
      <p:sp>
        <p:nvSpPr>
          <p:cNvPr id="1051" name="Rectangle: Rounded Corners 197">
            <a:extLst>
              <a:ext uri="{FF2B5EF4-FFF2-40B4-BE49-F238E27FC236}">
                <a16:creationId xmlns:a16="http://schemas.microsoft.com/office/drawing/2014/main" id="{963445B8-7E48-378E-ED68-AAE7F37A9F77}"/>
              </a:ext>
            </a:extLst>
          </p:cNvPr>
          <p:cNvSpPr/>
          <p:nvPr/>
        </p:nvSpPr>
        <p:spPr>
          <a:xfrm>
            <a:off x="4028552" y="7477870"/>
            <a:ext cx="1558209" cy="164306"/>
          </a:xfrm>
          <a:prstGeom prst="round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CAREERS</a:t>
            </a:r>
          </a:p>
        </p:txBody>
      </p:sp>
      <p:sp>
        <p:nvSpPr>
          <p:cNvPr id="1052" name="Rectangle: Rounded Corners 198">
            <a:extLst>
              <a:ext uri="{FF2B5EF4-FFF2-40B4-BE49-F238E27FC236}">
                <a16:creationId xmlns:a16="http://schemas.microsoft.com/office/drawing/2014/main" id="{72E539F6-9F54-CBD5-E0CB-1DB8DCDCB3EA}"/>
              </a:ext>
            </a:extLst>
          </p:cNvPr>
          <p:cNvSpPr/>
          <p:nvPr/>
        </p:nvSpPr>
        <p:spPr>
          <a:xfrm>
            <a:off x="4028552" y="7808864"/>
            <a:ext cx="1558209" cy="164306"/>
          </a:xfrm>
          <a:prstGeom prst="round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APPLICATIONS</a:t>
            </a:r>
          </a:p>
        </p:txBody>
      </p:sp>
      <p:pic>
        <p:nvPicPr>
          <p:cNvPr id="1053" name="Picture 1052" descr="Diagram&#10;&#10;Description automatically generated">
            <a:extLst>
              <a:ext uri="{FF2B5EF4-FFF2-40B4-BE49-F238E27FC236}">
                <a16:creationId xmlns:a16="http://schemas.microsoft.com/office/drawing/2014/main" id="{B0BA503B-6BAE-B3EE-C858-B21285065F0E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7189" y="6712561"/>
            <a:ext cx="849312" cy="739342"/>
          </a:xfrm>
          <a:prstGeom prst="rect">
            <a:avLst/>
          </a:prstGeom>
        </p:spPr>
      </p:pic>
      <p:sp>
        <p:nvSpPr>
          <p:cNvPr id="1054" name="Rectangle 1053">
            <a:extLst>
              <a:ext uri="{FF2B5EF4-FFF2-40B4-BE49-F238E27FC236}">
                <a16:creationId xmlns:a16="http://schemas.microsoft.com/office/drawing/2014/main" id="{7A59FF08-9271-1638-8130-DFA31F5D65EE}"/>
              </a:ext>
            </a:extLst>
          </p:cNvPr>
          <p:cNvSpPr/>
          <p:nvPr/>
        </p:nvSpPr>
        <p:spPr>
          <a:xfrm>
            <a:off x="4411937" y="6718989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GATSBY   BENCHMARKS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- CAREERS -</a:t>
            </a:r>
          </a:p>
        </p:txBody>
      </p:sp>
      <p:pic>
        <p:nvPicPr>
          <p:cNvPr id="1059" name="Picture 4" descr="Pregnancy Icon 881552">
            <a:extLst>
              <a:ext uri="{FF2B5EF4-FFF2-40B4-BE49-F238E27FC236}">
                <a16:creationId xmlns:a16="http://schemas.microsoft.com/office/drawing/2014/main" id="{0D70E773-2537-9D6A-D7B9-9784A80BF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174" y="13356408"/>
            <a:ext cx="941047" cy="9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10" descr="cancer Icon 2559062">
            <a:extLst>
              <a:ext uri="{FF2B5EF4-FFF2-40B4-BE49-F238E27FC236}">
                <a16:creationId xmlns:a16="http://schemas.microsoft.com/office/drawing/2014/main" id="{7A991EA5-419E-F858-C0AB-E52B0ED47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357" y="14226677"/>
            <a:ext cx="602758" cy="6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14" descr="birth control Icon 2223575">
            <a:extLst>
              <a:ext uri="{FF2B5EF4-FFF2-40B4-BE49-F238E27FC236}">
                <a16:creationId xmlns:a16="http://schemas.microsoft.com/office/drawing/2014/main" id="{C90DD04C-816D-51A0-DDE1-928222811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125" y="11150315"/>
            <a:ext cx="716155" cy="7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18" descr="alcohol Icon 796119">
            <a:extLst>
              <a:ext uri="{FF2B5EF4-FFF2-40B4-BE49-F238E27FC236}">
                <a16:creationId xmlns:a16="http://schemas.microsoft.com/office/drawing/2014/main" id="{58328102-A1B3-6FD7-F166-0F9103C3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79" y="11937158"/>
            <a:ext cx="707040" cy="7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20" descr="vr Icon 556757">
            <a:extLst>
              <a:ext uri="{FF2B5EF4-FFF2-40B4-BE49-F238E27FC236}">
                <a16:creationId xmlns:a16="http://schemas.microsoft.com/office/drawing/2014/main" id="{E3448EB7-7747-ACE7-7335-4CAC2FD76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829" y="9619498"/>
            <a:ext cx="819733" cy="81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28" descr="internet Icon 820421">
            <a:extLst>
              <a:ext uri="{FF2B5EF4-FFF2-40B4-BE49-F238E27FC236}">
                <a16:creationId xmlns:a16="http://schemas.microsoft.com/office/drawing/2014/main" id="{B6E0FDA4-C897-8E21-602C-FF69EC02F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15" y="8892988"/>
            <a:ext cx="742786" cy="7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0" descr="CV Icon 1876462">
            <a:extLst>
              <a:ext uri="{FF2B5EF4-FFF2-40B4-BE49-F238E27FC236}">
                <a16:creationId xmlns:a16="http://schemas.microsoft.com/office/drawing/2014/main" id="{77F01D52-D590-1542-5973-0C20E6C7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561" y="6844351"/>
            <a:ext cx="609335" cy="60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4" descr="Time Icon 2362183">
            <a:extLst>
              <a:ext uri="{FF2B5EF4-FFF2-40B4-BE49-F238E27FC236}">
                <a16:creationId xmlns:a16="http://schemas.microsoft.com/office/drawing/2014/main" id="{7239D51E-0E2B-60CF-AE92-FB4071428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10" y="7412024"/>
            <a:ext cx="877820" cy="87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Free vector vector set of blank traffic road signs">
            <a:extLst>
              <a:ext uri="{FF2B5EF4-FFF2-40B4-BE49-F238E27FC236}">
                <a16:creationId xmlns:a16="http://schemas.microsoft.com/office/drawing/2014/main" id="{C9B347FA-BCB2-F70B-8663-3571F4970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 flipV="1">
            <a:off x="2345255" y="3239729"/>
            <a:ext cx="894178" cy="4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DB13212-8939-731A-B32B-13C37576305A}"/>
              </a:ext>
            </a:extLst>
          </p:cNvPr>
          <p:cNvSpPr txBox="1"/>
          <p:nvPr/>
        </p:nvSpPr>
        <p:spPr>
          <a:xfrm rot="10800000">
            <a:off x="8166769" y="8957706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45B4722-0506-C13D-82B7-ACBF493FA197}"/>
              </a:ext>
            </a:extLst>
          </p:cNvPr>
          <p:cNvSpPr txBox="1"/>
          <p:nvPr/>
        </p:nvSpPr>
        <p:spPr>
          <a:xfrm>
            <a:off x="5482480" y="9004441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93131CC-5F68-4785-BB7B-A53DE2F878DE}"/>
              </a:ext>
            </a:extLst>
          </p:cNvPr>
          <p:cNvSpPr txBox="1"/>
          <p:nvPr/>
        </p:nvSpPr>
        <p:spPr>
          <a:xfrm>
            <a:off x="8514337" y="2397125"/>
            <a:ext cx="8293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Coppice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Longridge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8CBD549-7350-4D04-91A8-3B7A0D2C135D}"/>
              </a:ext>
            </a:extLst>
          </p:cNvPr>
          <p:cNvSpPr txBox="1"/>
          <p:nvPr/>
        </p:nvSpPr>
        <p:spPr>
          <a:xfrm>
            <a:off x="456847" y="4551636"/>
            <a:ext cx="8293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Coppice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Longridge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7EB046F6-34A2-47CC-9361-019428BF3840}"/>
              </a:ext>
            </a:extLst>
          </p:cNvPr>
          <p:cNvSpPr txBox="1"/>
          <p:nvPr/>
        </p:nvSpPr>
        <p:spPr>
          <a:xfrm>
            <a:off x="8514337" y="6853985"/>
            <a:ext cx="8293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Coppice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Longridge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CF98ECF-5B08-4830-8FEE-05212A338429}"/>
              </a:ext>
            </a:extLst>
          </p:cNvPr>
          <p:cNvSpPr txBox="1"/>
          <p:nvPr/>
        </p:nvSpPr>
        <p:spPr>
          <a:xfrm>
            <a:off x="421740" y="9024809"/>
            <a:ext cx="8293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Coppice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Longridge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4CA9AD42-0820-4DF4-9C76-57AB84CCC26E}"/>
              </a:ext>
            </a:extLst>
          </p:cNvPr>
          <p:cNvSpPr txBox="1"/>
          <p:nvPr/>
        </p:nvSpPr>
        <p:spPr>
          <a:xfrm>
            <a:off x="8499041" y="11235956"/>
            <a:ext cx="8293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Coppice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Longridge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933F0775-1BB1-4500-A920-D05F39D3671A}"/>
              </a:ext>
            </a:extLst>
          </p:cNvPr>
          <p:cNvSpPr txBox="1"/>
          <p:nvPr/>
        </p:nvSpPr>
        <p:spPr>
          <a:xfrm>
            <a:off x="365272" y="13484024"/>
            <a:ext cx="82933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Coppice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</a:p>
          <a:p>
            <a:pPr algn="ctr"/>
            <a:r>
              <a:rPr lang="en-US" sz="1250" u="sng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Longridge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B7F17DC-A40A-40C0-BD1A-F501F4A00BE1}"/>
              </a:ext>
            </a:extLst>
          </p:cNvPr>
          <p:cNvGrpSpPr/>
          <p:nvPr/>
        </p:nvGrpSpPr>
        <p:grpSpPr>
          <a:xfrm>
            <a:off x="1346770" y="4471929"/>
            <a:ext cx="1816145" cy="1538284"/>
            <a:chOff x="2999018" y="8930643"/>
            <a:chExt cx="1816145" cy="1538284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12AB18F3-B932-439C-AB36-F606C8466467}"/>
                </a:ext>
              </a:extLst>
            </p:cNvPr>
            <p:cNvGrpSpPr/>
            <p:nvPr/>
          </p:nvGrpSpPr>
          <p:grpSpPr>
            <a:xfrm>
              <a:off x="2999018" y="8930643"/>
              <a:ext cx="1816145" cy="1538284"/>
              <a:chOff x="7489780" y="6737471"/>
              <a:chExt cx="1954258" cy="1655267"/>
            </a:xfrm>
          </p:grpSpPr>
          <p:pic>
            <p:nvPicPr>
              <p:cNvPr id="245" name="Picture 244" descr="Diagram&#10;&#10;Description automatically generated">
                <a:extLst>
                  <a:ext uri="{FF2B5EF4-FFF2-40B4-BE49-F238E27FC236}">
                    <a16:creationId xmlns:a16="http://schemas.microsoft.com/office/drawing/2014/main" id="{AD335D6D-F21D-46AA-945E-F60C127D33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99224" y="6737471"/>
                <a:ext cx="1935370" cy="1317821"/>
              </a:xfrm>
              <a:prstGeom prst="rect">
                <a:avLst/>
              </a:prstGeom>
            </p:spPr>
          </p:pic>
          <p:pic>
            <p:nvPicPr>
              <p:cNvPr id="246" name="Picture 245" descr="Diagram&#10;&#10;Description automatically generated">
                <a:extLst>
                  <a:ext uri="{FF2B5EF4-FFF2-40B4-BE49-F238E27FC236}">
                    <a16:creationId xmlns:a16="http://schemas.microsoft.com/office/drawing/2014/main" id="{A8FBECD6-1BB0-4C84-9474-1E73726B42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489780" y="7843839"/>
                <a:ext cx="1954258" cy="548899"/>
              </a:xfrm>
              <a:prstGeom prst="rect">
                <a:avLst/>
              </a:prstGeom>
            </p:spPr>
          </p:pic>
        </p:grpSp>
        <p:sp>
          <p:nvSpPr>
            <p:cNvPr id="243" name="Subtitle 2">
              <a:extLst>
                <a:ext uri="{FF2B5EF4-FFF2-40B4-BE49-F238E27FC236}">
                  <a16:creationId xmlns:a16="http://schemas.microsoft.com/office/drawing/2014/main" id="{8C07C778-2BEA-4AB7-ADB2-6FE678A9B2C5}"/>
                </a:ext>
              </a:extLst>
            </p:cNvPr>
            <p:cNvSpPr txBox="1">
              <a:spLocks/>
            </p:cNvSpPr>
            <p:nvPr/>
          </p:nvSpPr>
          <p:spPr>
            <a:xfrm>
              <a:off x="3207912" y="9088758"/>
              <a:ext cx="1368810" cy="669380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MS PGothic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GB" sz="1400" b="1" i="1" dirty="0">
                  <a:latin typeface="+mn-lt"/>
                </a:rPr>
                <a:t>YOUR FUTURE AND BEYOND</a:t>
              </a:r>
              <a:endParaRPr lang="en-GB" sz="1200" b="1" i="1" dirty="0">
                <a:latin typeface="+mn-lt"/>
              </a:endParaRPr>
            </a:p>
          </p:txBody>
        </p:sp>
        <p:pic>
          <p:nvPicPr>
            <p:cNvPr id="244" name="Picture 2" descr="Free vector vector set of blank traffic road signs">
              <a:extLst>
                <a:ext uri="{FF2B5EF4-FFF2-40B4-BE49-F238E27FC236}">
                  <a16:creationId xmlns:a16="http://schemas.microsoft.com/office/drawing/2014/main" id="{4992A608-7BA3-4F30-AEB1-6F7148CAD6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V="1">
              <a:off x="3477488" y="9893529"/>
              <a:ext cx="888674" cy="477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7" name="Picture 246" descr="Diagram&#10;&#10;Description automatically generated">
            <a:extLst>
              <a:ext uri="{FF2B5EF4-FFF2-40B4-BE49-F238E27FC236}">
                <a16:creationId xmlns:a16="http://schemas.microsoft.com/office/drawing/2014/main" id="{748D2815-2321-4D81-9C5E-5908B668A715}"/>
              </a:ext>
            </a:extLst>
          </p:cNvPr>
          <p:cNvPicPr>
            <a:picLocks noChangeAspect="1"/>
          </p:cNvPicPr>
          <p:nvPr/>
        </p:nvPicPr>
        <p:blipFill rotWithShape="1">
          <a:blip r:embed="rId6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7534" y="5360946"/>
            <a:ext cx="1727200" cy="703262"/>
          </a:xfrm>
          <a:prstGeom prst="rect">
            <a:avLst/>
          </a:prstGeom>
        </p:spPr>
      </p:pic>
      <p:pic>
        <p:nvPicPr>
          <p:cNvPr id="248" name="Picture 247" descr="Diagram&#10;&#10;Description automatically generated">
            <a:extLst>
              <a:ext uri="{FF2B5EF4-FFF2-40B4-BE49-F238E27FC236}">
                <a16:creationId xmlns:a16="http://schemas.microsoft.com/office/drawing/2014/main" id="{51DFF6B5-4711-4E0A-BB99-8DA8C02D0ED2}"/>
              </a:ext>
            </a:extLst>
          </p:cNvPr>
          <p:cNvPicPr>
            <a:picLocks noChangeAspect="1"/>
          </p:cNvPicPr>
          <p:nvPr/>
        </p:nvPicPr>
        <p:blipFill rotWithShape="1">
          <a:blip r:embed="rId6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4844" y="5224967"/>
            <a:ext cx="1727200" cy="634682"/>
          </a:xfrm>
          <a:prstGeom prst="rect">
            <a:avLst/>
          </a:prstGeom>
        </p:spPr>
      </p:pic>
      <p:sp>
        <p:nvSpPr>
          <p:cNvPr id="249" name="Rectangle: Rounded Corners 197">
            <a:extLst>
              <a:ext uri="{FF2B5EF4-FFF2-40B4-BE49-F238E27FC236}">
                <a16:creationId xmlns:a16="http://schemas.microsoft.com/office/drawing/2014/main" id="{B0768CE7-0DD6-4F4F-84E8-AC74590E0492}"/>
              </a:ext>
            </a:extLst>
          </p:cNvPr>
          <p:cNvSpPr/>
          <p:nvPr/>
        </p:nvSpPr>
        <p:spPr>
          <a:xfrm>
            <a:off x="3280416" y="5256171"/>
            <a:ext cx="1558209" cy="164306"/>
          </a:xfrm>
          <a:prstGeom prst="round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CAREERS</a:t>
            </a:r>
          </a:p>
        </p:txBody>
      </p:sp>
      <p:sp>
        <p:nvSpPr>
          <p:cNvPr id="250" name="Rectangle: Rounded Corners 198">
            <a:extLst>
              <a:ext uri="{FF2B5EF4-FFF2-40B4-BE49-F238E27FC236}">
                <a16:creationId xmlns:a16="http://schemas.microsoft.com/office/drawing/2014/main" id="{CF188B1C-E30C-43B3-86D8-81CBD8DE5728}"/>
              </a:ext>
            </a:extLst>
          </p:cNvPr>
          <p:cNvSpPr/>
          <p:nvPr/>
        </p:nvSpPr>
        <p:spPr>
          <a:xfrm>
            <a:off x="3280416" y="5587165"/>
            <a:ext cx="1558209" cy="164306"/>
          </a:xfrm>
          <a:prstGeom prst="roundRect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i="1" dirty="0"/>
              <a:t>APPLICATIONS</a:t>
            </a:r>
          </a:p>
        </p:txBody>
      </p:sp>
      <p:pic>
        <p:nvPicPr>
          <p:cNvPr id="251" name="Picture 250" descr="Diagram&#10;&#10;Description automatically generated">
            <a:extLst>
              <a:ext uri="{FF2B5EF4-FFF2-40B4-BE49-F238E27FC236}">
                <a16:creationId xmlns:a16="http://schemas.microsoft.com/office/drawing/2014/main" id="{B39D806E-457C-4514-A714-D88B64111806}"/>
              </a:ext>
            </a:extLst>
          </p:cNvPr>
          <p:cNvPicPr>
            <a:picLocks noChangeAspect="1"/>
          </p:cNvPicPr>
          <p:nvPr/>
        </p:nvPicPr>
        <p:blipFill rotWithShape="1">
          <a:blip r:embed="rId6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9053" y="4490862"/>
            <a:ext cx="849312" cy="739342"/>
          </a:xfrm>
          <a:prstGeom prst="rect">
            <a:avLst/>
          </a:prstGeom>
        </p:spPr>
      </p:pic>
      <p:sp>
        <p:nvSpPr>
          <p:cNvPr id="252" name="Rectangle 251">
            <a:extLst>
              <a:ext uri="{FF2B5EF4-FFF2-40B4-BE49-F238E27FC236}">
                <a16:creationId xmlns:a16="http://schemas.microsoft.com/office/drawing/2014/main" id="{8BB9EF2F-8EB1-49D8-95F9-0CE89DFAFEC1}"/>
              </a:ext>
            </a:extLst>
          </p:cNvPr>
          <p:cNvSpPr/>
          <p:nvPr/>
        </p:nvSpPr>
        <p:spPr>
          <a:xfrm>
            <a:off x="3663801" y="4497290"/>
            <a:ext cx="812800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b="1" dirty="0">
                <a:solidFill>
                  <a:schemeClr val="tx1"/>
                </a:solidFill>
              </a:rPr>
              <a:t>GATSBY   BENCHMARKS</a:t>
            </a:r>
          </a:p>
          <a:p>
            <a:pPr algn="ctr"/>
            <a:r>
              <a:rPr lang="en-GB" sz="800" b="1" dirty="0">
                <a:solidFill>
                  <a:schemeClr val="tx1"/>
                </a:solidFill>
              </a:rPr>
              <a:t>- CAREERS -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CFD617-DCB6-488F-83F4-A0609DAE49E8}"/>
              </a:ext>
            </a:extLst>
          </p:cNvPr>
          <p:cNvSpPr/>
          <p:nvPr/>
        </p:nvSpPr>
        <p:spPr>
          <a:xfrm>
            <a:off x="5699535" y="4583330"/>
            <a:ext cx="275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Understanding Work Place</a:t>
            </a:r>
          </a:p>
          <a:p>
            <a:r>
              <a:rPr lang="en-GB" sz="1200" dirty="0"/>
              <a:t>Jobs and Occupations</a:t>
            </a:r>
          </a:p>
          <a:p>
            <a:r>
              <a:rPr lang="en-GB" sz="1200" dirty="0"/>
              <a:t>Standard Occupation Classifications</a:t>
            </a:r>
          </a:p>
          <a:p>
            <a:r>
              <a:rPr lang="en-GB" sz="1200" dirty="0"/>
              <a:t>Business Structures</a:t>
            </a:r>
          </a:p>
          <a:p>
            <a:r>
              <a:rPr lang="en-GB" sz="1200" dirty="0"/>
              <a:t>Work Hierarchy and Structure</a:t>
            </a:r>
          </a:p>
          <a:p>
            <a:r>
              <a:rPr lang="en-GB" sz="1200" dirty="0"/>
              <a:t>Equality + Stereotypes in the Workplace</a:t>
            </a:r>
          </a:p>
          <a:p>
            <a:r>
              <a:rPr lang="en-GB" sz="1200" dirty="0"/>
              <a:t>What is Enterprise?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C66A621D-A3DE-47F4-AFB7-A820A58B7EE9}"/>
              </a:ext>
            </a:extLst>
          </p:cNvPr>
          <p:cNvSpPr txBox="1"/>
          <p:nvPr/>
        </p:nvSpPr>
        <p:spPr>
          <a:xfrm rot="10800000">
            <a:off x="8166769" y="4588510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5B3A083C-5162-4CC0-B4CD-2E5FF704FEB9}"/>
              </a:ext>
            </a:extLst>
          </p:cNvPr>
          <p:cNvSpPr txBox="1"/>
          <p:nvPr/>
        </p:nvSpPr>
        <p:spPr>
          <a:xfrm>
            <a:off x="5492845" y="4584236"/>
            <a:ext cx="332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  <a:p>
            <a:pPr marL="171450" indent="-171450" algn="r">
              <a:buFont typeface="Wingdings" pitchFamily="2" charset="2"/>
              <a:buChar char="Ø"/>
            </a:pPr>
            <a:r>
              <a:rPr lang="en-US" sz="1200" dirty="0"/>
              <a:t> </a:t>
            </a:r>
          </a:p>
        </p:txBody>
      </p:sp>
      <p:pic>
        <p:nvPicPr>
          <p:cNvPr id="255" name="Picture 10" descr="failure Icon 1064540">
            <a:extLst>
              <a:ext uri="{FF2B5EF4-FFF2-40B4-BE49-F238E27FC236}">
                <a16:creationId xmlns:a16="http://schemas.microsoft.com/office/drawing/2014/main" id="{9CCD9703-4032-40A1-B469-D14B6A59F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477" y="4523841"/>
            <a:ext cx="621354" cy="6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9" name="Picture 4" descr="Community Icon 2199766">
            <a:extLst>
              <a:ext uri="{FF2B5EF4-FFF2-40B4-BE49-F238E27FC236}">
                <a16:creationId xmlns:a16="http://schemas.microsoft.com/office/drawing/2014/main" id="{C53CD346-0F08-4BC6-93F2-BE2F6D37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494" y="5368947"/>
            <a:ext cx="578486" cy="57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Picture 260">
            <a:extLst>
              <a:ext uri="{FF2B5EF4-FFF2-40B4-BE49-F238E27FC236}">
                <a16:creationId xmlns:a16="http://schemas.microsoft.com/office/drawing/2014/main" id="{081DE05B-EE2E-4156-A544-B347C61CD1A3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73" y="1681686"/>
            <a:ext cx="2232728" cy="5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6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</TotalTime>
  <Words>3325</Words>
  <Application>Microsoft Office PowerPoint</Application>
  <PresentationFormat>Custom</PresentationFormat>
  <Paragraphs>1674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MS PGothic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AMIN</dc:creator>
  <cp:lastModifiedBy>Leesa Amin</cp:lastModifiedBy>
  <cp:revision>350</cp:revision>
  <cp:lastPrinted>2024-04-17T10:08:32Z</cp:lastPrinted>
  <dcterms:created xsi:type="dcterms:W3CDTF">2018-02-08T08:28:53Z</dcterms:created>
  <dcterms:modified xsi:type="dcterms:W3CDTF">2024-04-18T08:21:08Z</dcterms:modified>
</cp:coreProperties>
</file>