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1" r:id="rId4"/>
    <p:sldId id="262" r:id="rId5"/>
    <p:sldId id="258" r:id="rId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0" d="100"/>
          <a:sy n="80" d="100"/>
        </p:scale>
        <p:origin x="965"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BFCC7-F309-4527-B4DE-461AEEB84AF5}" type="datetimeFigureOut">
              <a:rPr lang="en-GB" smtClean="0"/>
              <a:t>06/11/2020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4DD33-E3FE-4081-8E21-EE31ADC3550A}" type="slidenum">
              <a:rPr lang="en-GB" smtClean="0"/>
              <a:t>‹#›</a:t>
            </a:fld>
            <a:endParaRPr lang="en-GB"/>
          </a:p>
        </p:txBody>
      </p:sp>
    </p:spTree>
    <p:extLst>
      <p:ext uri="{BB962C8B-B14F-4D97-AF65-F5344CB8AC3E}">
        <p14:creationId xmlns:p14="http://schemas.microsoft.com/office/powerpoint/2010/main" val="355688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4DD33-E3FE-4081-8E21-EE31ADC3550A}" type="slidenum">
              <a:rPr lang="en-GB" smtClean="0"/>
              <a:t>5</a:t>
            </a:fld>
            <a:endParaRPr lang="en-GB"/>
          </a:p>
        </p:txBody>
      </p:sp>
    </p:spTree>
    <p:extLst>
      <p:ext uri="{BB962C8B-B14F-4D97-AF65-F5344CB8AC3E}">
        <p14:creationId xmlns:p14="http://schemas.microsoft.com/office/powerpoint/2010/main" val="511575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81200" y="3429000"/>
            <a:ext cx="6400800" cy="1143000"/>
          </a:xfrm>
          <a:effectLst>
            <a:outerShdw dist="35921" dir="2700000" algn="ctr" rotWithShape="0">
              <a:schemeClr val="bg2"/>
            </a:outerShdw>
          </a:effectLst>
        </p:spPr>
        <p:txBody>
          <a:bodyPr anchor="b"/>
          <a:lstStyle>
            <a:lvl1pPr>
              <a:defRPr b="1">
                <a:solidFill>
                  <a:srgbClr val="B6EAFA"/>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1981200" y="4572000"/>
            <a:ext cx="6400800" cy="1143000"/>
          </a:xfrm>
        </p:spPr>
        <p:txBody>
          <a:bodyPr/>
          <a:lstStyle>
            <a:lvl1pPr marL="0" indent="0" algn="ctr">
              <a:buFontTx/>
              <a:buNone/>
              <a:defRPr b="1"/>
            </a:lvl1pPr>
          </a:lstStyle>
          <a:p>
            <a:pPr lvl="0"/>
            <a:r>
              <a:rPr lang="en-US" noProof="0" smtClean="0"/>
              <a:t>Click to edit Master subtitle style</a:t>
            </a:r>
            <a:endParaRPr lang="en-GB" noProof="0" smtClean="0"/>
          </a:p>
        </p:txBody>
      </p:sp>
      <p:sp>
        <p:nvSpPr>
          <p:cNvPr id="3076" name="Rectangle 4"/>
          <p:cNvSpPr>
            <a:spLocks noGrp="1" noChangeArrowheads="1"/>
          </p:cNvSpPr>
          <p:nvPr>
            <p:ph type="dt" sz="half" idx="2"/>
          </p:nvPr>
        </p:nvSpPr>
        <p:spPr/>
        <p:txBody>
          <a:bodyPr/>
          <a:lstStyle>
            <a:lvl1pPr>
              <a:defRPr/>
            </a:lvl1pPr>
          </a:lstStyle>
          <a:p>
            <a:endParaRPr lang="en-GB"/>
          </a:p>
        </p:txBody>
      </p:sp>
      <p:sp>
        <p:nvSpPr>
          <p:cNvPr id="3077" name="Rectangle 5"/>
          <p:cNvSpPr>
            <a:spLocks noGrp="1" noChangeArrowheads="1"/>
          </p:cNvSpPr>
          <p:nvPr>
            <p:ph type="ftr" sz="quarter" idx="3"/>
          </p:nvPr>
        </p:nvSpPr>
        <p:spPr/>
        <p:txBody>
          <a:bodyPr/>
          <a:lstStyle>
            <a:lvl1pPr>
              <a:defRPr/>
            </a:lvl1pPr>
          </a:lstStyle>
          <a:p>
            <a:endParaRPr lang="en-GB"/>
          </a:p>
        </p:txBody>
      </p:sp>
      <p:sp>
        <p:nvSpPr>
          <p:cNvPr id="3078" name="Rectangle 6"/>
          <p:cNvSpPr>
            <a:spLocks noGrp="1" noChangeArrowheads="1"/>
          </p:cNvSpPr>
          <p:nvPr>
            <p:ph type="sldNum" sz="quarter" idx="4"/>
          </p:nvPr>
        </p:nvSpPr>
        <p:spPr/>
        <p:txBody>
          <a:bodyPr/>
          <a:lstStyle>
            <a:lvl1pPr>
              <a:defRPr/>
            </a:lvl1pPr>
          </a:lstStyle>
          <a:p>
            <a:fld id="{CFB72441-4E01-46A8-A2EB-D102F911EF3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7CC6259-D975-4642-9235-152E0AD2FE7F}" type="slidenum">
              <a:rPr lang="en-GB"/>
              <a:pPr/>
              <a:t>‹#›</a:t>
            </a:fld>
            <a:endParaRPr lang="en-GB"/>
          </a:p>
        </p:txBody>
      </p:sp>
    </p:spTree>
    <p:extLst>
      <p:ext uri="{BB962C8B-B14F-4D97-AF65-F5344CB8AC3E}">
        <p14:creationId xmlns:p14="http://schemas.microsoft.com/office/powerpoint/2010/main" val="216878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909EF13-70CC-4776-84B1-532187DDA69D}" type="slidenum">
              <a:rPr lang="en-GB"/>
              <a:pPr/>
              <a:t>‹#›</a:t>
            </a:fld>
            <a:endParaRPr lang="en-GB"/>
          </a:p>
        </p:txBody>
      </p:sp>
    </p:spTree>
    <p:extLst>
      <p:ext uri="{BB962C8B-B14F-4D97-AF65-F5344CB8AC3E}">
        <p14:creationId xmlns:p14="http://schemas.microsoft.com/office/powerpoint/2010/main" val="241073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C8140C6-B87C-4447-8CB8-EC6E26E1839A}" type="slidenum">
              <a:rPr lang="en-GB"/>
              <a:pPr/>
              <a:t>‹#›</a:t>
            </a:fld>
            <a:endParaRPr lang="en-GB"/>
          </a:p>
        </p:txBody>
      </p:sp>
    </p:spTree>
    <p:extLst>
      <p:ext uri="{BB962C8B-B14F-4D97-AF65-F5344CB8AC3E}">
        <p14:creationId xmlns:p14="http://schemas.microsoft.com/office/powerpoint/2010/main" val="301787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DF9BDB3-FA9D-4D5A-951E-5E420001E82B}" type="slidenum">
              <a:rPr lang="en-GB"/>
              <a:pPr/>
              <a:t>‹#›</a:t>
            </a:fld>
            <a:endParaRPr lang="en-GB"/>
          </a:p>
        </p:txBody>
      </p:sp>
    </p:spTree>
    <p:extLst>
      <p:ext uri="{BB962C8B-B14F-4D97-AF65-F5344CB8AC3E}">
        <p14:creationId xmlns:p14="http://schemas.microsoft.com/office/powerpoint/2010/main" val="580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19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46DE230-19A8-4440-9A59-CE87B7EBB364}" type="slidenum">
              <a:rPr lang="en-GB"/>
              <a:pPr/>
              <a:t>‹#›</a:t>
            </a:fld>
            <a:endParaRPr lang="en-GB"/>
          </a:p>
        </p:txBody>
      </p:sp>
    </p:spTree>
    <p:extLst>
      <p:ext uri="{BB962C8B-B14F-4D97-AF65-F5344CB8AC3E}">
        <p14:creationId xmlns:p14="http://schemas.microsoft.com/office/powerpoint/2010/main" val="42762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2F82BF9-56A8-42CE-9976-17C3C53C76AE}" type="slidenum">
              <a:rPr lang="en-GB"/>
              <a:pPr/>
              <a:t>‹#›</a:t>
            </a:fld>
            <a:endParaRPr lang="en-GB"/>
          </a:p>
        </p:txBody>
      </p:sp>
    </p:spTree>
    <p:extLst>
      <p:ext uri="{BB962C8B-B14F-4D97-AF65-F5344CB8AC3E}">
        <p14:creationId xmlns:p14="http://schemas.microsoft.com/office/powerpoint/2010/main" val="288457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1116CC8-75A4-47F9-AA0D-DB81E25A8670}" type="slidenum">
              <a:rPr lang="en-GB"/>
              <a:pPr/>
              <a:t>‹#›</a:t>
            </a:fld>
            <a:endParaRPr lang="en-GB"/>
          </a:p>
        </p:txBody>
      </p:sp>
    </p:spTree>
    <p:extLst>
      <p:ext uri="{BB962C8B-B14F-4D97-AF65-F5344CB8AC3E}">
        <p14:creationId xmlns:p14="http://schemas.microsoft.com/office/powerpoint/2010/main" val="307889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B9A892E-B73F-40D0-A30E-710CE8D18CC3}" type="slidenum">
              <a:rPr lang="en-GB"/>
              <a:pPr/>
              <a:t>‹#›</a:t>
            </a:fld>
            <a:endParaRPr lang="en-GB"/>
          </a:p>
        </p:txBody>
      </p:sp>
    </p:spTree>
    <p:extLst>
      <p:ext uri="{BB962C8B-B14F-4D97-AF65-F5344CB8AC3E}">
        <p14:creationId xmlns:p14="http://schemas.microsoft.com/office/powerpoint/2010/main" val="124839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C5C892C-8DD0-4AA4-913F-9EC90278130E}" type="slidenum">
              <a:rPr lang="en-GB"/>
              <a:pPr/>
              <a:t>‹#›</a:t>
            </a:fld>
            <a:endParaRPr lang="en-GB"/>
          </a:p>
        </p:txBody>
      </p:sp>
    </p:spTree>
    <p:extLst>
      <p:ext uri="{BB962C8B-B14F-4D97-AF65-F5344CB8AC3E}">
        <p14:creationId xmlns:p14="http://schemas.microsoft.com/office/powerpoint/2010/main" val="205807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80DCA90-F1AB-467F-BAFC-3FA2578240CD}" type="slidenum">
              <a:rPr lang="en-GB"/>
              <a:pPr/>
              <a:t>‹#›</a:t>
            </a:fld>
            <a:endParaRPr lang="en-GB"/>
          </a:p>
        </p:txBody>
      </p:sp>
    </p:spTree>
    <p:extLst>
      <p:ext uri="{BB962C8B-B14F-4D97-AF65-F5344CB8AC3E}">
        <p14:creationId xmlns:p14="http://schemas.microsoft.com/office/powerpoint/2010/main" val="207260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DCEE9E-8DF0-49B0-A556-FA3B3174C38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northamptonseminarian.blogspot.com/2008/02/fra-angelico.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47864" y="3356992"/>
            <a:ext cx="4104456" cy="648072"/>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GB" sz="3600" dirty="0" smtClean="0">
                <a:latin typeface="Comic Sans MS" pitchFamily="66" charset="0"/>
              </a:rPr>
              <a:t>The Annunciation</a:t>
            </a:r>
          </a:p>
          <a:p>
            <a:endParaRPr lang="en-GB" dirty="0"/>
          </a:p>
        </p:txBody>
      </p:sp>
      <p:sp>
        <p:nvSpPr>
          <p:cNvPr id="7" name="TextBox 6"/>
          <p:cNvSpPr txBox="1"/>
          <p:nvPr/>
        </p:nvSpPr>
        <p:spPr>
          <a:xfrm>
            <a:off x="3203848" y="4653136"/>
            <a:ext cx="504056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smtClean="0"/>
              <a:t>Lo: - To know and </a:t>
            </a:r>
            <a:r>
              <a:rPr lang="en-GB" smtClean="0"/>
              <a:t>understand Mary’s </a:t>
            </a:r>
            <a:r>
              <a:rPr lang="en-GB" dirty="0" smtClean="0"/>
              <a:t>role in the Christmas Story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39952" y="0"/>
            <a:ext cx="5004048" cy="686341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GB" sz="1900" dirty="0" smtClean="0">
                <a:latin typeface="Comic Sans MS" pitchFamily="66" charset="0"/>
              </a:rPr>
              <a:t>One day </a:t>
            </a:r>
            <a:r>
              <a:rPr lang="en-GB" sz="1900" b="1" dirty="0" smtClean="0">
                <a:latin typeface="Comic Sans MS" pitchFamily="66" charset="0"/>
              </a:rPr>
              <a:t>Angel Gabriel visited Mary and said:"God has chosen you to have a baby, and you must call him Jesus". </a:t>
            </a:r>
          </a:p>
          <a:p>
            <a:r>
              <a:rPr lang="en-GB" sz="1900" dirty="0" smtClean="0">
                <a:latin typeface="Comic Sans MS" pitchFamily="66" charset="0"/>
              </a:rPr>
              <a:t>"The Holy Spirit shall come upon you and the power of the Father shall Go over you. And therefore also the Holy which shall be born of thee shall be called the Son of God.  He told her that the child would be called the Son of God. Mary bowed before angel Gabriel and told him she would be obedient to God and that she wanted to do as God wished.  </a:t>
            </a:r>
          </a:p>
          <a:p>
            <a:endParaRPr lang="en-GB" sz="1900" b="1" u="sng" dirty="0" smtClean="0">
              <a:latin typeface="Comic Sans MS" pitchFamily="66" charset="0"/>
            </a:endParaRPr>
          </a:p>
          <a:p>
            <a:r>
              <a:rPr lang="en-GB" sz="1900" b="1" u="sng" dirty="0" smtClean="0">
                <a:latin typeface="Comic Sans MS" pitchFamily="66" charset="0"/>
              </a:rPr>
              <a:t>Annunciation means the announcement to Mary by the angel Gabriel that she would be the mother of Jesus.</a:t>
            </a:r>
          </a:p>
          <a:p>
            <a:endParaRPr lang="en-GB" sz="1900" b="1" dirty="0" smtClean="0">
              <a:latin typeface="Comic Sans MS" pitchFamily="66" charset="0"/>
            </a:endParaRPr>
          </a:p>
          <a:p>
            <a:r>
              <a:rPr lang="en-GB" sz="1900" b="1" u="sng" dirty="0" smtClean="0">
                <a:effectLst>
                  <a:outerShdw blurRad="38100" dist="38100" dir="2700000" algn="tl">
                    <a:srgbClr val="000000">
                      <a:alpha val="43137"/>
                    </a:srgbClr>
                  </a:outerShdw>
                </a:effectLst>
                <a:latin typeface="Comic Sans MS" pitchFamily="66" charset="0"/>
              </a:rPr>
              <a:t>Task: Spend 3 minutes writing as many things that you can see on the picture as you can.</a:t>
            </a:r>
          </a:p>
          <a:p>
            <a:endParaRPr lang="en-GB" sz="2000" b="1" dirty="0" smtClean="0">
              <a:latin typeface="Comic Sans MS" pitchFamily="66" charset="0"/>
            </a:endParaRPr>
          </a:p>
          <a:p>
            <a:r>
              <a:rPr lang="en-GB" sz="2000" dirty="0" smtClean="0">
                <a:latin typeface="Comic Sans MS" pitchFamily="66" charset="0"/>
              </a:rPr>
              <a:t>(Can you spot where the Father, the Son and the Holy Spirit are on the picture?)</a:t>
            </a:r>
          </a:p>
        </p:txBody>
      </p:sp>
    </p:spTree>
    <p:extLst>
      <p:ext uri="{BB962C8B-B14F-4D97-AF65-F5344CB8AC3E}">
        <p14:creationId xmlns:p14="http://schemas.microsoft.com/office/powerpoint/2010/main" val="1833955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srcRect/>
          <a:stretch>
            <a:fillRect/>
          </a:stretch>
        </p:blipFill>
        <p:spPr bwMode="auto">
          <a:xfrm>
            <a:off x="-1242111" y="-963488"/>
            <a:ext cx="12457384" cy="10269760"/>
          </a:xfrm>
          <a:prstGeom prst="rect">
            <a:avLst/>
          </a:prstGeom>
          <a:noFill/>
          <a:ln w="9525">
            <a:noFill/>
            <a:miter lim="800000"/>
            <a:headEnd/>
            <a:tailEnd/>
          </a:ln>
          <a:effectLst/>
        </p:spPr>
      </p:pic>
      <p:sp>
        <p:nvSpPr>
          <p:cNvPr id="11" name="Rectangle 10"/>
          <p:cNvSpPr/>
          <p:nvPr/>
        </p:nvSpPr>
        <p:spPr>
          <a:xfrm>
            <a:off x="-1242111" y="0"/>
            <a:ext cx="1245738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GB" b="1" i="1" dirty="0" smtClean="0"/>
              <a:t>The Annunciation</a:t>
            </a:r>
            <a:r>
              <a:rPr lang="en-GB" b="1" dirty="0" smtClean="0"/>
              <a:t>, by </a:t>
            </a:r>
            <a:r>
              <a:rPr lang="en-GB" b="1" dirty="0" err="1" smtClean="0">
                <a:hlinkClick r:id="rId3"/>
              </a:rPr>
              <a:t>Fra</a:t>
            </a:r>
            <a:r>
              <a:rPr lang="en-GB" b="1" dirty="0" smtClean="0">
                <a:hlinkClick r:id="rId3"/>
              </a:rPr>
              <a:t> Angelico</a:t>
            </a:r>
            <a:r>
              <a:rPr lang="en-GB" b="1" dirty="0" smtClean="0"/>
              <a:t>, c.1432</a:t>
            </a:r>
            <a:endParaRPr lang="en-GB" dirty="0"/>
          </a:p>
        </p:txBody>
      </p:sp>
    </p:spTree>
    <p:extLst>
      <p:ext uri="{BB962C8B-B14F-4D97-AF65-F5344CB8AC3E}">
        <p14:creationId xmlns:p14="http://schemas.microsoft.com/office/powerpoint/2010/main" val="3256930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img266.imageshack.us/img266/3514/angelico55aq9.jpg"/>
          <p:cNvPicPr>
            <a:picLocks noChangeAspect="1" noChangeArrowheads="1"/>
          </p:cNvPicPr>
          <p:nvPr/>
        </p:nvPicPr>
        <p:blipFill>
          <a:blip r:embed="rId2"/>
          <a:srcRect/>
          <a:stretch>
            <a:fillRect/>
          </a:stretch>
        </p:blipFill>
        <p:spPr bwMode="auto">
          <a:xfrm>
            <a:off x="0" y="381000"/>
            <a:ext cx="9133628" cy="6477000"/>
          </a:xfrm>
          <a:prstGeom prst="rect">
            <a:avLst/>
          </a:prstGeom>
          <a:noFill/>
        </p:spPr>
      </p:pic>
      <p:sp>
        <p:nvSpPr>
          <p:cNvPr id="5" name="Rectangle 4"/>
          <p:cNvSpPr/>
          <p:nvPr/>
        </p:nvSpPr>
        <p:spPr>
          <a:xfrm>
            <a:off x="0" y="0"/>
            <a:ext cx="91440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smtClean="0"/>
              <a:t>The San Marco fresco</a:t>
            </a:r>
            <a:endParaRPr lang="en-GB" dirty="0"/>
          </a:p>
        </p:txBody>
      </p:sp>
    </p:spTree>
    <p:extLst>
      <p:ext uri="{BB962C8B-B14F-4D97-AF65-F5344CB8AC3E}">
        <p14:creationId xmlns:p14="http://schemas.microsoft.com/office/powerpoint/2010/main" val="326507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004" y="-11028"/>
            <a:ext cx="5601700" cy="439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3968" y="4149080"/>
            <a:ext cx="648072" cy="461665"/>
          </a:xfrm>
          <a:prstGeom prst="rect">
            <a:avLst/>
          </a:prstGeom>
          <a:solidFill>
            <a:schemeClr val="bg1">
              <a:lumMod val="95000"/>
            </a:schemeClr>
          </a:solidFill>
        </p:spPr>
        <p:txBody>
          <a:bodyPr wrap="square" rtlCol="0">
            <a:spAutoFit/>
          </a:bodyPr>
          <a:lstStyle/>
          <a:p>
            <a:endParaRPr lang="en-GB"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004" y="4149080"/>
            <a:ext cx="4322669"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188640"/>
            <a:ext cx="3561499" cy="65556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2100" dirty="0" smtClean="0">
                <a:latin typeface="Comic Sans MS" pitchFamily="66" charset="0"/>
              </a:rPr>
              <a:t>Hail Mary</a:t>
            </a:r>
          </a:p>
          <a:p>
            <a:r>
              <a:rPr lang="en-GB" sz="2100" dirty="0" smtClean="0">
                <a:effectLst>
                  <a:outerShdw blurRad="38100" dist="38100" dir="2700000" algn="tl">
                    <a:srgbClr val="000000">
                      <a:alpha val="43137"/>
                    </a:srgbClr>
                  </a:outerShdw>
                </a:effectLst>
                <a:latin typeface="Comic Sans MS" pitchFamily="66" charset="0"/>
              </a:rPr>
              <a:t>Read the Hail Mary and the carol.</a:t>
            </a:r>
          </a:p>
          <a:p>
            <a:r>
              <a:rPr lang="en-GB" sz="2100" dirty="0" smtClean="0">
                <a:latin typeface="Comic Sans MS" pitchFamily="66" charset="0"/>
              </a:rPr>
              <a:t>Copy down words or phrases that you most like.</a:t>
            </a:r>
          </a:p>
          <a:p>
            <a:pPr marL="457200" indent="-457200">
              <a:buFont typeface="+mj-lt"/>
              <a:buAutoNum type="arabicPeriod"/>
            </a:pPr>
            <a:r>
              <a:rPr lang="en-GB" sz="2100" dirty="0" smtClean="0">
                <a:latin typeface="Comic Sans MS" pitchFamily="66" charset="0"/>
              </a:rPr>
              <a:t>Why do you like them?</a:t>
            </a:r>
          </a:p>
          <a:p>
            <a:pPr marL="457200" indent="-457200">
              <a:buFont typeface="+mj-lt"/>
              <a:buAutoNum type="arabicPeriod"/>
            </a:pPr>
            <a:r>
              <a:rPr lang="en-GB" sz="2100" dirty="0" smtClean="0">
                <a:latin typeface="Comic Sans MS" pitchFamily="66" charset="0"/>
              </a:rPr>
              <a:t>What do these prayers tell you about what the Church believes about Mary?</a:t>
            </a:r>
          </a:p>
          <a:p>
            <a:endParaRPr lang="en-GB" sz="2100" dirty="0">
              <a:latin typeface="Comic Sans MS" pitchFamily="66" charset="0"/>
            </a:endParaRPr>
          </a:p>
          <a:p>
            <a:r>
              <a:rPr lang="en-GB" sz="2100" dirty="0" smtClean="0">
                <a:latin typeface="Comic Sans MS" pitchFamily="66" charset="0"/>
              </a:rPr>
              <a:t>C </a:t>
            </a:r>
            <a:r>
              <a:rPr lang="en-GB" sz="2100" b="1" i="1" dirty="0">
                <a:latin typeface="Comic Sans MS" pitchFamily="66" charset="0"/>
              </a:rPr>
              <a:t>Annunciation</a:t>
            </a:r>
          </a:p>
          <a:p>
            <a:r>
              <a:rPr lang="en-GB" sz="2100" i="1" dirty="0">
                <a:latin typeface="Comic Sans MS" pitchFamily="66" charset="0"/>
              </a:rPr>
              <a:t>Read Luke 1:26-38 - The Annunciation of the Lord</a:t>
            </a:r>
          </a:p>
          <a:p>
            <a:pPr marL="457200" indent="-457200">
              <a:buFont typeface="+mj-lt"/>
              <a:buAutoNum type="arabicPeriod"/>
            </a:pPr>
            <a:r>
              <a:rPr lang="en-GB" sz="2100" i="1" dirty="0" smtClean="0">
                <a:latin typeface="Comic Sans MS" pitchFamily="66" charset="0"/>
              </a:rPr>
              <a:t>What </a:t>
            </a:r>
            <a:r>
              <a:rPr lang="en-GB" sz="2100" i="1" dirty="0">
                <a:latin typeface="Comic Sans MS" pitchFamily="66" charset="0"/>
              </a:rPr>
              <a:t>is Luke's message about Jesus?</a:t>
            </a:r>
          </a:p>
          <a:p>
            <a:pPr marL="457200" indent="-457200">
              <a:buFont typeface="+mj-lt"/>
              <a:buAutoNum type="arabicPeriod"/>
            </a:pPr>
            <a:r>
              <a:rPr lang="en-GB" sz="2100" i="1" dirty="0" smtClean="0">
                <a:latin typeface="Comic Sans MS" pitchFamily="66" charset="0"/>
              </a:rPr>
              <a:t>What </a:t>
            </a:r>
            <a:r>
              <a:rPr lang="en-GB" sz="2100" i="1" dirty="0">
                <a:latin typeface="Comic Sans MS" pitchFamily="66" charset="0"/>
              </a:rPr>
              <a:t>is Luke's message about Mary?</a:t>
            </a:r>
          </a:p>
          <a:p>
            <a:pPr marL="457200" indent="-457200">
              <a:buFont typeface="+mj-lt"/>
              <a:buAutoNum type="arabicPeriod"/>
            </a:pPr>
            <a:r>
              <a:rPr lang="en-GB" sz="2100" i="1" dirty="0" smtClean="0">
                <a:latin typeface="Comic Sans MS" pitchFamily="66" charset="0"/>
              </a:rPr>
              <a:t>What </a:t>
            </a:r>
            <a:r>
              <a:rPr lang="en-GB" sz="2100" i="1" dirty="0">
                <a:latin typeface="Comic Sans MS" pitchFamily="66" charset="0"/>
              </a:rPr>
              <a:t>is Luke's message about God</a:t>
            </a:r>
            <a:r>
              <a:rPr lang="en-GB" sz="2100" i="1" dirty="0" smtClean="0">
                <a:latin typeface="Comic Sans MS" pitchFamily="66" charset="0"/>
              </a:rPr>
              <a:t>?</a:t>
            </a:r>
            <a:endParaRPr lang="en-GB" sz="2100" dirty="0">
              <a:latin typeface="Comic Sans MS" pitchFamily="66" charset="0"/>
            </a:endParaRPr>
          </a:p>
        </p:txBody>
      </p:sp>
      <p:sp>
        <p:nvSpPr>
          <p:cNvPr id="6" name="TextBox 5"/>
          <p:cNvSpPr txBox="1"/>
          <p:nvPr/>
        </p:nvSpPr>
        <p:spPr>
          <a:xfrm>
            <a:off x="7740352" y="4149080"/>
            <a:ext cx="1530352" cy="2708920"/>
          </a:xfrm>
          <a:prstGeom prst="rect">
            <a:avLst/>
          </a:prstGeom>
          <a:solidFill>
            <a:schemeClr val="bg1">
              <a:lumMod val="95000"/>
            </a:schemeClr>
          </a:solidFill>
        </p:spPr>
        <p:txBody>
          <a:bodyPr wrap="square" rtlCol="0">
            <a:noAutofit/>
          </a:bodyPr>
          <a:lstStyle/>
          <a:p>
            <a:endParaRPr lang="en-GB" dirty="0"/>
          </a:p>
        </p:txBody>
      </p:sp>
      <p:pic>
        <p:nvPicPr>
          <p:cNvPr id="11" name="Picture 5" descr="http://www.gifworks.com/queue/mary_kneeling_praying_hg_clr_1884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4224582"/>
            <a:ext cx="1637047" cy="263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thlehem Prayer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Bethlehem Prayers</Template>
  <TotalTime>23</TotalTime>
  <Words>125</Words>
  <Application>Microsoft Office PowerPoint</Application>
  <PresentationFormat>On-screen Show (4:3)</PresentationFormat>
  <Paragraphs>24</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Comic Sans MS</vt:lpstr>
      <vt:lpstr>Tahoma</vt:lpstr>
      <vt:lpstr>Times New Roman</vt:lpstr>
      <vt:lpstr>Bethlehem Prayers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Mrs E.Hollinghurst</cp:lastModifiedBy>
  <cp:revision>6</cp:revision>
  <dcterms:created xsi:type="dcterms:W3CDTF">2010-12-11T17:04:57Z</dcterms:created>
  <dcterms:modified xsi:type="dcterms:W3CDTF">2020-11-06T16:11:02Z</dcterms:modified>
</cp:coreProperties>
</file>