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30"/>
  </p:handoutMasterIdLst>
  <p:sldIdLst>
    <p:sldId id="261" r:id="rId2"/>
    <p:sldId id="258" r:id="rId3"/>
    <p:sldId id="263" r:id="rId4"/>
    <p:sldId id="264" r:id="rId5"/>
    <p:sldId id="267" r:id="rId6"/>
    <p:sldId id="268" r:id="rId7"/>
    <p:sldId id="269" r:id="rId8"/>
    <p:sldId id="270" r:id="rId9"/>
    <p:sldId id="271" r:id="rId10"/>
    <p:sldId id="272" r:id="rId11"/>
    <p:sldId id="273" r:id="rId12"/>
    <p:sldId id="288" r:id="rId13"/>
    <p:sldId id="274" r:id="rId14"/>
    <p:sldId id="275" r:id="rId15"/>
    <p:sldId id="276" r:id="rId16"/>
    <p:sldId id="277" r:id="rId17"/>
    <p:sldId id="278" r:id="rId18"/>
    <p:sldId id="279" r:id="rId19"/>
    <p:sldId id="280" r:id="rId20"/>
    <p:sldId id="281" r:id="rId21"/>
    <p:sldId id="282" r:id="rId22"/>
    <p:sldId id="285" r:id="rId23"/>
    <p:sldId id="284" r:id="rId24"/>
    <p:sldId id="286" r:id="rId25"/>
    <p:sldId id="287" r:id="rId26"/>
    <p:sldId id="289" r:id="rId27"/>
    <p:sldId id="290" r:id="rId28"/>
    <p:sldId id="291" r:id="rId29"/>
  </p:sldIdLst>
  <p:sldSz cx="9144000" cy="6858000" type="screen4x3"/>
  <p:notesSz cx="6858000" cy="9144000"/>
  <p:embeddedFontLst>
    <p:embeddedFont>
      <p:font typeface="BPreplay" panose="02000503000000020004" charset="0"/>
      <p:regular r:id="rId31"/>
      <p:bold r:id="rId32"/>
      <p:italic r:id="rId33"/>
      <p:boldItalic r:id="rId34"/>
    </p:embeddedFont>
    <p:embeddedFont>
      <p:font typeface="HVD Bodedo" panose="020B0604020202020204" charset="0"/>
      <p:regular r:id="rId35"/>
    </p:embeddedFont>
    <p:embeddedFont>
      <p:font typeface="Calibri" panose="020F0502020204030204" pitchFamily="34" charset="0"/>
      <p:regular r:id="rId36"/>
      <p:bold r:id="rId37"/>
      <p:italic r:id="rId38"/>
      <p:boldItalic r:id="rId39"/>
    </p:embeddedFont>
    <p:embeddedFont>
      <p:font typeface="Sassoon Infant Rg" panose="02000503030000020003" charset="0"/>
      <p:regular r:id="rId40"/>
      <p:bold r:id="rId41"/>
    </p:embeddedFont>
    <p:embeddedFont>
      <p:font typeface="Sassoon Infant Md" panose="02000603050000020003" charset="0"/>
      <p:regular r:id="rId42"/>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E9"/>
    <a:srgbClr val="AA30FF"/>
    <a:srgbClr val="FF0000"/>
    <a:srgbClr val="0730FF"/>
    <a:srgbClr val="FFEA00"/>
    <a:srgbClr val="5CCB3A"/>
    <a:srgbClr val="FFCC00"/>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1184" y="44"/>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FED51-3272-464C-83FF-BA601934C9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C775960-5B54-4377-9362-C3B038013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94B220-557B-457E-8F16-540B32E4A631}" type="datetimeFigureOut">
              <a:rPr lang="en-GB"/>
              <a:pPr>
                <a:defRPr/>
              </a:pPr>
              <a:t>24/02/2021</a:t>
            </a:fld>
            <a:endParaRPr lang="en-GB"/>
          </a:p>
        </p:txBody>
      </p:sp>
      <p:sp>
        <p:nvSpPr>
          <p:cNvPr id="4" name="Footer Placeholder 3">
            <a:extLst>
              <a:ext uri="{FF2B5EF4-FFF2-40B4-BE49-F238E27FC236}">
                <a16:creationId xmlns:a16="http://schemas.microsoft.com/office/drawing/2014/main" id="{21E1AF6B-6692-4693-85E5-73647BCDF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D79AADFA-7AD2-434A-8BAB-5B0A3D7191B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A7B7FB3-DB9C-412A-B263-496400D9416C}"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FF72A89-8927-4D8C-A16C-4B11D46E035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7A9D5AEC-5CA3-49F8-9EE4-217BF1B211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589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DC926CB-1A23-4F5A-9126-1F829368AA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D94A9FC1-2991-4E6C-A0CC-C390C0D678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65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ED87FB89-6B11-4A65-85AB-11B24F7639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3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9752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3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360D7600-CBFC-469F-AF51-224B1ACBF4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9E45D4-2FCC-4C8B-A7E0-26D0F75018E7}"/>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76DA5C-F0C6-4328-98D2-D270FC678C15}"/>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1" r:id="rId4"/>
    <p:sldLayoutId id="2147483702" r:id="rId5"/>
    <p:sldLayoutId id="214748370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3B033BD8-ED23-42B6-8986-C346C1A6BF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a:extLst>
              <a:ext uri="{FF2B5EF4-FFF2-40B4-BE49-F238E27FC236}">
                <a16:creationId xmlns:a16="http://schemas.microsoft.com/office/drawing/2014/main" id="{A5809422-4BB0-480F-9B9F-705446A89DC1}"/>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itchFamily="50" charset="0"/>
              </a:rPr>
              <a:t>Year One</a:t>
            </a:r>
          </a:p>
        </p:txBody>
      </p:sp>
      <p:sp>
        <p:nvSpPr>
          <p:cNvPr id="4" name="Rectangle 3">
            <a:extLst>
              <a:ext uri="{FF2B5EF4-FFF2-40B4-BE49-F238E27FC236}">
                <a16:creationId xmlns:a16="http://schemas.microsoft.com/office/drawing/2014/main" id="{921822BB-7AE2-4C9F-BB29-D235727D82E3}"/>
              </a:ext>
            </a:extLst>
          </p:cNvPr>
          <p:cNvSpPr/>
          <p:nvPr/>
        </p:nvSpPr>
        <p:spPr>
          <a:xfrm>
            <a:off x="0" y="6251575"/>
            <a:ext cx="9144000" cy="61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a:ext uri="{FF2B5EF4-FFF2-40B4-BE49-F238E27FC236}">
                <a16:creationId xmlns:a16="http://schemas.microsoft.com/office/drawing/2014/main" id="{93B55AEF-08E3-4C0A-9442-F7542A3D415A}"/>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Box 10">
            <a:extLst>
              <a:ext uri="{FF2B5EF4-FFF2-40B4-BE49-F238E27FC236}">
                <a16:creationId xmlns:a16="http://schemas.microsoft.com/office/drawing/2014/main" id="{8994316E-E85A-411A-BE6F-1C2A5563A517}"/>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itchFamily="50" charset="0"/>
              </a:rPr>
              <a:t>Art and Design </a:t>
            </a:r>
            <a:r>
              <a:rPr lang="en-GB" altLang="en-US" sz="800">
                <a:solidFill>
                  <a:schemeClr val="bg1"/>
                </a:solidFill>
                <a:latin typeface="BPreplay" pitchFamily="50" charset="0"/>
              </a:rPr>
              <a:t>| KS1 | Colour Chaos | Mark Rothko | Lesson 2</a:t>
            </a:r>
          </a:p>
        </p:txBody>
      </p:sp>
      <p:sp>
        <p:nvSpPr>
          <p:cNvPr id="7175" name="Text Placeholder 16">
            <a:extLst>
              <a:ext uri="{FF2B5EF4-FFF2-40B4-BE49-F238E27FC236}">
                <a16:creationId xmlns:a16="http://schemas.microsoft.com/office/drawing/2014/main" id="{8955ACC7-FD07-4CDF-BE6B-B764E6DA587D}"/>
              </a:ext>
            </a:extLst>
          </p:cNvPr>
          <p:cNvSpPr>
            <a:spLocks noGrp="1"/>
          </p:cNvSpPr>
          <p:nvPr>
            <p:ph type="body" sz="quarter" idx="10"/>
          </p:nvPr>
        </p:nvSpPr>
        <p:spPr>
          <a:xfrm>
            <a:off x="1655763" y="3200400"/>
            <a:ext cx="5832475" cy="542925"/>
          </a:xfrm>
        </p:spPr>
        <p:txBody>
          <a:bodyPr/>
          <a:lstStyle/>
          <a:p>
            <a:pPr eaLnBrk="1" hangingPunct="1"/>
            <a:r>
              <a:rPr lang="en-GB" altLang="en-US"/>
              <a:t>Colour Chaos: Mark Rothko</a:t>
            </a:r>
          </a:p>
        </p:txBody>
      </p:sp>
      <p:sp>
        <p:nvSpPr>
          <p:cNvPr id="7176" name="Title 17">
            <a:extLst>
              <a:ext uri="{FF2B5EF4-FFF2-40B4-BE49-F238E27FC236}">
                <a16:creationId xmlns:a16="http://schemas.microsoft.com/office/drawing/2014/main" id="{2579BC91-A7C7-4204-A3BF-5501676CF9F2}"/>
              </a:ext>
            </a:extLst>
          </p:cNvPr>
          <p:cNvSpPr>
            <a:spLocks noGrp="1"/>
          </p:cNvSpPr>
          <p:nvPr>
            <p:ph type="title"/>
          </p:nvPr>
        </p:nvSpPr>
        <p:spPr>
          <a:xfrm>
            <a:off x="539750" y="2359025"/>
            <a:ext cx="8064500" cy="655638"/>
          </a:xfrm>
        </p:spPr>
        <p:txBody>
          <a:bodyPr/>
          <a:lstStyle/>
          <a:p>
            <a:pPr eaLnBrk="1" hangingPunct="1"/>
            <a:r>
              <a:rPr lang="en-GB" altLang="en-US"/>
              <a:t>Art and Design</a:t>
            </a:r>
          </a:p>
        </p:txBody>
      </p:sp>
      <p:pic>
        <p:nvPicPr>
          <p:cNvPr id="7177" name="Picture 2">
            <a:extLst>
              <a:ext uri="{FF2B5EF4-FFF2-40B4-BE49-F238E27FC236}">
                <a16:creationId xmlns:a16="http://schemas.microsoft.com/office/drawing/2014/main" id="{5B1731EB-30FC-458B-9D08-ACB899678D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0507DC5-4B51-4C81-8AB6-C181D1CDBBC1}"/>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6387" name="Title 5">
            <a:extLst>
              <a:ext uri="{FF2B5EF4-FFF2-40B4-BE49-F238E27FC236}">
                <a16:creationId xmlns:a16="http://schemas.microsoft.com/office/drawing/2014/main" id="{CECD15D9-4A1E-4D33-A281-886FBE348984}"/>
              </a:ext>
            </a:extLst>
          </p:cNvPr>
          <p:cNvSpPr>
            <a:spLocks noGrp="1"/>
          </p:cNvSpPr>
          <p:nvPr>
            <p:ph type="title"/>
          </p:nvPr>
        </p:nvSpPr>
        <p:spPr>
          <a:xfrm>
            <a:off x="457200" y="485775"/>
            <a:ext cx="8220075" cy="1357313"/>
          </a:xfrm>
        </p:spPr>
        <p:txBody>
          <a:bodyPr/>
          <a:lstStyle/>
          <a:p>
            <a:pPr eaLnBrk="1" hangingPunct="1"/>
            <a:r>
              <a:rPr lang="en-GB" altLang="en-US"/>
              <a:t>Mixing Secondary Colours</a:t>
            </a:r>
          </a:p>
        </p:txBody>
      </p:sp>
      <p:grpSp>
        <p:nvGrpSpPr>
          <p:cNvPr id="16388" name="Group 13">
            <a:extLst>
              <a:ext uri="{FF2B5EF4-FFF2-40B4-BE49-F238E27FC236}">
                <a16:creationId xmlns:a16="http://schemas.microsoft.com/office/drawing/2014/main" id="{D9335E37-C9B3-49EA-B825-52588ABF8A5B}"/>
              </a:ext>
            </a:extLst>
          </p:cNvPr>
          <p:cNvGrpSpPr>
            <a:grpSpLocks/>
          </p:cNvGrpSpPr>
          <p:nvPr/>
        </p:nvGrpSpPr>
        <p:grpSpPr bwMode="auto">
          <a:xfrm>
            <a:off x="2039938" y="1757363"/>
            <a:ext cx="5064125" cy="4157662"/>
            <a:chOff x="2032764" y="1842924"/>
            <a:chExt cx="5065614" cy="4156856"/>
          </a:xfrm>
        </p:grpSpPr>
        <p:pic>
          <p:nvPicPr>
            <p:cNvPr id="16389" name="Picture 2">
              <a:extLst>
                <a:ext uri="{FF2B5EF4-FFF2-40B4-BE49-F238E27FC236}">
                  <a16:creationId xmlns:a16="http://schemas.microsoft.com/office/drawing/2014/main" id="{646B86B9-A018-477A-8129-A3C3A55C57F6}"/>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32764" y="3253634"/>
              <a:ext cx="5065614" cy="133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a:extLst>
                <a:ext uri="{FF2B5EF4-FFF2-40B4-BE49-F238E27FC236}">
                  <a16:creationId xmlns:a16="http://schemas.microsoft.com/office/drawing/2014/main" id="{63A1CCF4-FBD6-48E7-B442-F1519886C49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32764" y="4664343"/>
              <a:ext cx="5065614" cy="13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a:extLst>
                <a:ext uri="{FF2B5EF4-FFF2-40B4-BE49-F238E27FC236}">
                  <a16:creationId xmlns:a16="http://schemas.microsoft.com/office/drawing/2014/main" id="{CFAC9645-B3CB-413E-9B02-663192CFC96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32764" y="1842924"/>
              <a:ext cx="5065614" cy="133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a:extLst>
                <a:ext uri="{FF2B5EF4-FFF2-40B4-BE49-F238E27FC236}">
                  <a16:creationId xmlns:a16="http://schemas.microsoft.com/office/drawing/2014/main" id="{9CEE9CB3-B9DF-404C-904E-93505EBD26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1869" y="1915815"/>
              <a:ext cx="609257" cy="11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a:extLst>
                <a:ext uri="{FF2B5EF4-FFF2-40B4-BE49-F238E27FC236}">
                  <a16:creationId xmlns:a16="http://schemas.microsoft.com/office/drawing/2014/main" id="{696BD859-7A30-44AF-83C2-6580C0537F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1868" y="3333889"/>
              <a:ext cx="609257" cy="11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a:extLst>
                <a:ext uri="{FF2B5EF4-FFF2-40B4-BE49-F238E27FC236}">
                  <a16:creationId xmlns:a16="http://schemas.microsoft.com/office/drawing/2014/main" id="{B849B5C5-541C-4BE5-8743-ACABDF8761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1868" y="4743407"/>
              <a:ext cx="609257" cy="11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9BEBA10C-A316-4A2F-AD80-CFBF906C0451}"/>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7411" name="Title 5">
            <a:extLst>
              <a:ext uri="{FF2B5EF4-FFF2-40B4-BE49-F238E27FC236}">
                <a16:creationId xmlns:a16="http://schemas.microsoft.com/office/drawing/2014/main" id="{A82A1B52-0033-419E-8B41-B48822DF24B6}"/>
              </a:ext>
            </a:extLst>
          </p:cNvPr>
          <p:cNvSpPr>
            <a:spLocks noGrp="1"/>
          </p:cNvSpPr>
          <p:nvPr>
            <p:ph type="title"/>
          </p:nvPr>
        </p:nvSpPr>
        <p:spPr>
          <a:xfrm>
            <a:off x="457200" y="485775"/>
            <a:ext cx="8220075" cy="1357313"/>
          </a:xfrm>
        </p:spPr>
        <p:txBody>
          <a:bodyPr/>
          <a:lstStyle/>
          <a:p>
            <a:pPr eaLnBrk="1" hangingPunct="1"/>
            <a:r>
              <a:rPr lang="en-GB" altLang="en-US"/>
              <a:t>Mixing Secondary Colours</a:t>
            </a:r>
          </a:p>
        </p:txBody>
      </p:sp>
      <p:grpSp>
        <p:nvGrpSpPr>
          <p:cNvPr id="17412" name="Group 1">
            <a:extLst>
              <a:ext uri="{FF2B5EF4-FFF2-40B4-BE49-F238E27FC236}">
                <a16:creationId xmlns:a16="http://schemas.microsoft.com/office/drawing/2014/main" id="{9F8755DE-2699-4950-B6E1-8B2BED911FF5}"/>
              </a:ext>
            </a:extLst>
          </p:cNvPr>
          <p:cNvGrpSpPr>
            <a:grpSpLocks/>
          </p:cNvGrpSpPr>
          <p:nvPr/>
        </p:nvGrpSpPr>
        <p:grpSpPr bwMode="auto">
          <a:xfrm>
            <a:off x="2035175" y="1757363"/>
            <a:ext cx="5064125" cy="4157662"/>
            <a:chOff x="2033953" y="1842924"/>
            <a:chExt cx="5063236" cy="4156856"/>
          </a:xfrm>
        </p:grpSpPr>
        <p:pic>
          <p:nvPicPr>
            <p:cNvPr id="17413" name="Picture 2">
              <a:extLst>
                <a:ext uri="{FF2B5EF4-FFF2-40B4-BE49-F238E27FC236}">
                  <a16:creationId xmlns:a16="http://schemas.microsoft.com/office/drawing/2014/main" id="{60E74C63-A45D-4C81-9D7A-E2F9752B5067}"/>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33953" y="3253634"/>
              <a:ext cx="5063236" cy="133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D883A401-84FA-47DE-89BC-ED802E4FD83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38458" y="4664343"/>
              <a:ext cx="5054225" cy="13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a:extLst>
                <a:ext uri="{FF2B5EF4-FFF2-40B4-BE49-F238E27FC236}">
                  <a16:creationId xmlns:a16="http://schemas.microsoft.com/office/drawing/2014/main" id="{3758009D-1A78-425C-9C17-AAB8A7771B6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33953" y="1842924"/>
              <a:ext cx="5063236" cy="133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7C41D23-F313-47BB-8DBA-B9C7228ABFDC}"/>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8435" name="Title 5">
            <a:extLst>
              <a:ext uri="{FF2B5EF4-FFF2-40B4-BE49-F238E27FC236}">
                <a16:creationId xmlns:a16="http://schemas.microsoft.com/office/drawing/2014/main" id="{88DADA48-102E-4C98-BDF3-3B0AABFCE4E0}"/>
              </a:ext>
            </a:extLst>
          </p:cNvPr>
          <p:cNvSpPr>
            <a:spLocks noGrp="1"/>
          </p:cNvSpPr>
          <p:nvPr>
            <p:ph type="title"/>
          </p:nvPr>
        </p:nvSpPr>
        <p:spPr>
          <a:xfrm>
            <a:off x="457200" y="485775"/>
            <a:ext cx="8220075" cy="1357313"/>
          </a:xfrm>
        </p:spPr>
        <p:txBody>
          <a:bodyPr/>
          <a:lstStyle/>
          <a:p>
            <a:pPr eaLnBrk="1" hangingPunct="1"/>
            <a:r>
              <a:rPr lang="en-GB" altLang="en-US"/>
              <a:t>Mixing Secondary Colours</a:t>
            </a:r>
          </a:p>
        </p:txBody>
      </p:sp>
      <p:sp>
        <p:nvSpPr>
          <p:cNvPr id="18436" name="TextBox 2">
            <a:extLst>
              <a:ext uri="{FF2B5EF4-FFF2-40B4-BE49-F238E27FC236}">
                <a16:creationId xmlns:a16="http://schemas.microsoft.com/office/drawing/2014/main" id="{36FC7F59-AE27-4E75-A869-B505FF116CBC}"/>
              </a:ext>
            </a:extLst>
          </p:cNvPr>
          <p:cNvSpPr txBox="1">
            <a:spLocks noChangeArrowheads="1"/>
          </p:cNvSpPr>
          <p:nvPr/>
        </p:nvSpPr>
        <p:spPr bwMode="auto">
          <a:xfrm>
            <a:off x="1427163" y="1822450"/>
            <a:ext cx="6289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You can mix the secondary colours</a:t>
            </a:r>
          </a:p>
          <a:p>
            <a:pPr algn="ctr" eaLnBrk="1" hangingPunct="1">
              <a:lnSpc>
                <a:spcPct val="100000"/>
              </a:lnSpc>
              <a:spcBef>
                <a:spcPct val="0"/>
              </a:spcBef>
              <a:buFontTx/>
              <a:buNone/>
            </a:pPr>
            <a:r>
              <a:rPr lang="en-GB" altLang="en-US">
                <a:solidFill>
                  <a:schemeClr val="tx1"/>
                </a:solidFill>
              </a:rPr>
              <a:t>together to make new lots more colours!</a:t>
            </a:r>
          </a:p>
        </p:txBody>
      </p:sp>
      <p:pic>
        <p:nvPicPr>
          <p:cNvPr id="18437" name="Picture 2">
            <a:extLst>
              <a:ext uri="{FF2B5EF4-FFF2-40B4-BE49-F238E27FC236}">
                <a16:creationId xmlns:a16="http://schemas.microsoft.com/office/drawing/2014/main" id="{EEA5392F-CD68-4FA8-8655-7015483174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2882900"/>
            <a:ext cx="2725738"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CAFC9044-AD7A-472A-8A69-D937E741F277}"/>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6" name="Title 5">
            <a:extLst>
              <a:ext uri="{FF2B5EF4-FFF2-40B4-BE49-F238E27FC236}">
                <a16:creationId xmlns:a16="http://schemas.microsoft.com/office/drawing/2014/main" id="{42848613-F407-4C09-B304-B91A7EBE5118}"/>
              </a:ext>
            </a:extLst>
          </p:cNvPr>
          <p:cNvSpPr>
            <a:spLocks noGrp="1"/>
          </p:cNvSpPr>
          <p:nvPr>
            <p:ph type="title"/>
          </p:nvPr>
        </p:nvSpPr>
        <p:spPr>
          <a:xfrm>
            <a:off x="457200" y="485775"/>
            <a:ext cx="8220075" cy="1357313"/>
          </a:xfrm>
        </p:spPr>
        <p:txBody>
          <a:bodyPr rtlCol="0">
            <a:normAutofit fontScale="90000"/>
          </a:bodyPr>
          <a:lstStyle/>
          <a:p>
            <a:pPr eaLnBrk="1" fontAlgn="auto" hangingPunct="1">
              <a:spcAft>
                <a:spcPts val="0"/>
              </a:spcAft>
              <a:defRPr/>
            </a:pPr>
            <a:r>
              <a:rPr lang="en-GB" dirty="0"/>
              <a:t>Mixing Paint to Make New Colours</a:t>
            </a:r>
          </a:p>
        </p:txBody>
      </p:sp>
      <p:sp>
        <p:nvSpPr>
          <p:cNvPr id="19460" name="TextBox 7">
            <a:extLst>
              <a:ext uri="{FF2B5EF4-FFF2-40B4-BE49-F238E27FC236}">
                <a16:creationId xmlns:a16="http://schemas.microsoft.com/office/drawing/2014/main" id="{B124DA88-FDAD-41EB-AC7C-B1545653D9A4}"/>
              </a:ext>
            </a:extLst>
          </p:cNvPr>
          <p:cNvSpPr txBox="1">
            <a:spLocks noChangeArrowheads="1"/>
          </p:cNvSpPr>
          <p:nvPr/>
        </p:nvSpPr>
        <p:spPr bwMode="auto">
          <a:xfrm>
            <a:off x="1543050" y="5307013"/>
            <a:ext cx="6057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When we paint with different colours it</a:t>
            </a:r>
          </a:p>
          <a:p>
            <a:pPr algn="ctr" eaLnBrk="1" hangingPunct="1">
              <a:lnSpc>
                <a:spcPct val="100000"/>
              </a:lnSpc>
              <a:spcBef>
                <a:spcPct val="0"/>
              </a:spcBef>
              <a:buFontTx/>
              <a:buNone/>
            </a:pPr>
            <a:r>
              <a:rPr lang="en-GB" altLang="en-US">
                <a:solidFill>
                  <a:schemeClr val="tx1"/>
                </a:solidFill>
              </a:rPr>
              <a:t>is important to keep our brush clean. </a:t>
            </a:r>
          </a:p>
        </p:txBody>
      </p:sp>
      <p:pic>
        <p:nvPicPr>
          <p:cNvPr id="19461" name="Picture 6">
            <a:extLst>
              <a:ext uri="{FF2B5EF4-FFF2-40B4-BE49-F238E27FC236}">
                <a16:creationId xmlns:a16="http://schemas.microsoft.com/office/drawing/2014/main" id="{06760988-C11C-424F-A5E2-BF3AA46240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838450"/>
            <a:ext cx="3092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a:extLst>
              <a:ext uri="{FF2B5EF4-FFF2-40B4-BE49-F238E27FC236}">
                <a16:creationId xmlns:a16="http://schemas.microsoft.com/office/drawing/2014/main" id="{754CA29E-13D0-4447-9A12-6BA997007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2890838"/>
            <a:ext cx="24114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a:extLst>
              <a:ext uri="{FF2B5EF4-FFF2-40B4-BE49-F238E27FC236}">
                <a16:creationId xmlns:a16="http://schemas.microsoft.com/office/drawing/2014/main" id="{88DBDE36-EFF8-4ADA-A40D-E42F8FFF7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2924175"/>
            <a:ext cx="1701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18">
            <a:extLst>
              <a:ext uri="{FF2B5EF4-FFF2-40B4-BE49-F238E27FC236}">
                <a16:creationId xmlns:a16="http://schemas.microsoft.com/office/drawing/2014/main" id="{382AACCA-685E-4AC1-958F-A096C8551D12}"/>
              </a:ext>
            </a:extLst>
          </p:cNvPr>
          <p:cNvGrpSpPr>
            <a:grpSpLocks/>
          </p:cNvGrpSpPr>
          <p:nvPr/>
        </p:nvGrpSpPr>
        <p:grpSpPr bwMode="auto">
          <a:xfrm>
            <a:off x="1100138" y="2009775"/>
            <a:ext cx="1912937" cy="671513"/>
            <a:chOff x="871487" y="1871367"/>
            <a:chExt cx="1912173" cy="671639"/>
          </a:xfrm>
        </p:grpSpPr>
        <p:sp>
          <p:nvSpPr>
            <p:cNvPr id="11" name="Oval 10">
              <a:extLst>
                <a:ext uri="{FF2B5EF4-FFF2-40B4-BE49-F238E27FC236}">
                  <a16:creationId xmlns:a16="http://schemas.microsoft.com/office/drawing/2014/main" id="{5C043FD2-9744-44A0-AE37-DAA2B3F1505E}"/>
                </a:ext>
              </a:extLst>
            </p:cNvPr>
            <p:cNvSpPr/>
            <p:nvPr/>
          </p:nvSpPr>
          <p:spPr>
            <a:xfrm>
              <a:off x="871487" y="1871367"/>
              <a:ext cx="671244" cy="6716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HVD Bodedo" panose="02000605000000020003" pitchFamily="2" charset="0"/>
                </a:rPr>
                <a:t>1</a:t>
              </a:r>
            </a:p>
          </p:txBody>
        </p:sp>
        <p:sp>
          <p:nvSpPr>
            <p:cNvPr id="19472" name="TextBox 15">
              <a:extLst>
                <a:ext uri="{FF2B5EF4-FFF2-40B4-BE49-F238E27FC236}">
                  <a16:creationId xmlns:a16="http://schemas.microsoft.com/office/drawing/2014/main" id="{A66F1FAB-890F-4EF3-A0C6-EDAEC2200B72}"/>
                </a:ext>
              </a:extLst>
            </p:cNvPr>
            <p:cNvSpPr txBox="1">
              <a:spLocks noChangeArrowheads="1"/>
            </p:cNvSpPr>
            <p:nvPr/>
          </p:nvSpPr>
          <p:spPr bwMode="auto">
            <a:xfrm>
              <a:off x="1543125" y="2033301"/>
              <a:ext cx="124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HVD Bodedo" pitchFamily="2" charset="0"/>
                </a:rPr>
                <a:t>Swish</a:t>
              </a:r>
            </a:p>
          </p:txBody>
        </p:sp>
      </p:grpSp>
      <p:grpSp>
        <p:nvGrpSpPr>
          <p:cNvPr id="19465" name="Group 20">
            <a:extLst>
              <a:ext uri="{FF2B5EF4-FFF2-40B4-BE49-F238E27FC236}">
                <a16:creationId xmlns:a16="http://schemas.microsoft.com/office/drawing/2014/main" id="{1B6415D8-8AD1-47AC-B663-A992FE63D4A5}"/>
              </a:ext>
            </a:extLst>
          </p:cNvPr>
          <p:cNvGrpSpPr>
            <a:grpSpLocks/>
          </p:cNvGrpSpPr>
          <p:nvPr/>
        </p:nvGrpSpPr>
        <p:grpSpPr bwMode="auto">
          <a:xfrm>
            <a:off x="6143625" y="2009775"/>
            <a:ext cx="1911350" cy="671513"/>
            <a:chOff x="5691709" y="1871367"/>
            <a:chExt cx="1912174" cy="671639"/>
          </a:xfrm>
        </p:grpSpPr>
        <p:sp>
          <p:nvSpPr>
            <p:cNvPr id="13" name="Oval 12">
              <a:extLst>
                <a:ext uri="{FF2B5EF4-FFF2-40B4-BE49-F238E27FC236}">
                  <a16:creationId xmlns:a16="http://schemas.microsoft.com/office/drawing/2014/main" id="{6DDAD4EA-BDB4-4DCE-A668-A856D720B884}"/>
                </a:ext>
              </a:extLst>
            </p:cNvPr>
            <p:cNvSpPr/>
            <p:nvPr/>
          </p:nvSpPr>
          <p:spPr>
            <a:xfrm>
              <a:off x="5691709" y="1871367"/>
              <a:ext cx="671802" cy="6716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HVD Bodedo" panose="02000605000000020003" pitchFamily="2" charset="0"/>
                </a:rPr>
                <a:t>3</a:t>
              </a:r>
            </a:p>
          </p:txBody>
        </p:sp>
        <p:sp>
          <p:nvSpPr>
            <p:cNvPr id="19470" name="TextBox 16">
              <a:extLst>
                <a:ext uri="{FF2B5EF4-FFF2-40B4-BE49-F238E27FC236}">
                  <a16:creationId xmlns:a16="http://schemas.microsoft.com/office/drawing/2014/main" id="{8499B522-C12E-483F-84CB-28BFE7E262B9}"/>
                </a:ext>
              </a:extLst>
            </p:cNvPr>
            <p:cNvSpPr txBox="1">
              <a:spLocks noChangeArrowheads="1"/>
            </p:cNvSpPr>
            <p:nvPr/>
          </p:nvSpPr>
          <p:spPr bwMode="auto">
            <a:xfrm>
              <a:off x="6363348" y="2033129"/>
              <a:ext cx="124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HVD Bodedo" pitchFamily="2" charset="0"/>
                </a:rPr>
                <a:t>Blot</a:t>
              </a:r>
            </a:p>
          </p:txBody>
        </p:sp>
      </p:grpSp>
      <p:grpSp>
        <p:nvGrpSpPr>
          <p:cNvPr id="19466" name="Group 19">
            <a:extLst>
              <a:ext uri="{FF2B5EF4-FFF2-40B4-BE49-F238E27FC236}">
                <a16:creationId xmlns:a16="http://schemas.microsoft.com/office/drawing/2014/main" id="{408E4675-5FCD-4DF9-8721-12D19F1FE7E5}"/>
              </a:ext>
            </a:extLst>
          </p:cNvPr>
          <p:cNvGrpSpPr>
            <a:grpSpLocks/>
          </p:cNvGrpSpPr>
          <p:nvPr/>
        </p:nvGrpSpPr>
        <p:grpSpPr bwMode="auto">
          <a:xfrm>
            <a:off x="3622675" y="2009775"/>
            <a:ext cx="1911350" cy="671513"/>
            <a:chOff x="3281598" y="1871367"/>
            <a:chExt cx="1912174" cy="671639"/>
          </a:xfrm>
        </p:grpSpPr>
        <p:sp>
          <p:nvSpPr>
            <p:cNvPr id="12" name="Oval 11">
              <a:extLst>
                <a:ext uri="{FF2B5EF4-FFF2-40B4-BE49-F238E27FC236}">
                  <a16:creationId xmlns:a16="http://schemas.microsoft.com/office/drawing/2014/main" id="{E1325477-4175-4F9E-ABA7-4F0B5AECF307}"/>
                </a:ext>
              </a:extLst>
            </p:cNvPr>
            <p:cNvSpPr/>
            <p:nvPr/>
          </p:nvSpPr>
          <p:spPr>
            <a:xfrm>
              <a:off x="3281598" y="1871367"/>
              <a:ext cx="671802" cy="6716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HVD Bodedo" panose="02000605000000020003" pitchFamily="2" charset="0"/>
                </a:rPr>
                <a:t>2</a:t>
              </a:r>
            </a:p>
          </p:txBody>
        </p:sp>
        <p:sp>
          <p:nvSpPr>
            <p:cNvPr id="19468" name="TextBox 17">
              <a:extLst>
                <a:ext uri="{FF2B5EF4-FFF2-40B4-BE49-F238E27FC236}">
                  <a16:creationId xmlns:a16="http://schemas.microsoft.com/office/drawing/2014/main" id="{1F03AFBB-DC8C-48A0-8292-6DB16154A013}"/>
                </a:ext>
              </a:extLst>
            </p:cNvPr>
            <p:cNvSpPr txBox="1">
              <a:spLocks noChangeArrowheads="1"/>
            </p:cNvSpPr>
            <p:nvPr/>
          </p:nvSpPr>
          <p:spPr bwMode="auto">
            <a:xfrm>
              <a:off x="3953237" y="2022520"/>
              <a:ext cx="124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HVD Bodedo" pitchFamily="2" charset="0"/>
                </a:rPr>
                <a:t>Wipe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a:extLst>
              <a:ext uri="{FF2B5EF4-FFF2-40B4-BE49-F238E27FC236}">
                <a16:creationId xmlns:a16="http://schemas.microsoft.com/office/drawing/2014/main" id="{933E99D5-FBA9-42C6-AC2C-312461C2E93F}"/>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20483" name="Title 5">
            <a:extLst>
              <a:ext uri="{FF2B5EF4-FFF2-40B4-BE49-F238E27FC236}">
                <a16:creationId xmlns:a16="http://schemas.microsoft.com/office/drawing/2014/main" id="{B7DFE5D5-3DAD-4949-8A15-E2E75C989193}"/>
              </a:ext>
            </a:extLst>
          </p:cNvPr>
          <p:cNvSpPr>
            <a:spLocks noGrp="1"/>
          </p:cNvSpPr>
          <p:nvPr>
            <p:ph type="title"/>
          </p:nvPr>
        </p:nvSpPr>
        <p:spPr>
          <a:xfrm>
            <a:off x="457200" y="485775"/>
            <a:ext cx="8220075" cy="1357313"/>
          </a:xfrm>
        </p:spPr>
        <p:txBody>
          <a:bodyPr/>
          <a:lstStyle/>
          <a:p>
            <a:pPr eaLnBrk="1" hangingPunct="1"/>
            <a:r>
              <a:rPr lang="en-GB" altLang="en-US"/>
              <a:t>Colour Mixing</a:t>
            </a:r>
          </a:p>
        </p:txBody>
      </p:sp>
      <p:sp>
        <p:nvSpPr>
          <p:cNvPr id="20484" name="Content Placeholder 6">
            <a:extLst>
              <a:ext uri="{FF2B5EF4-FFF2-40B4-BE49-F238E27FC236}">
                <a16:creationId xmlns:a16="http://schemas.microsoft.com/office/drawing/2014/main" id="{54289730-E0EB-4C6C-84A6-33FC151CD24E}"/>
              </a:ext>
            </a:extLst>
          </p:cNvPr>
          <p:cNvSpPr>
            <a:spLocks/>
          </p:cNvSpPr>
          <p:nvPr/>
        </p:nvSpPr>
        <p:spPr bwMode="auto">
          <a:xfrm>
            <a:off x="2347913" y="1416050"/>
            <a:ext cx="4448175" cy="2128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20000"/>
              </a:lnSpc>
              <a:buFont typeface="Arial" panose="020B0604020202020204" pitchFamily="34" charset="0"/>
              <a:buNone/>
            </a:pPr>
            <a:r>
              <a:rPr lang="en-GB" altLang="en-US"/>
              <a:t>You will need…</a:t>
            </a:r>
          </a:p>
        </p:txBody>
      </p:sp>
      <p:pic>
        <p:nvPicPr>
          <p:cNvPr id="20485" name="Individual Work">
            <a:extLst>
              <a:ext uri="{FF2B5EF4-FFF2-40B4-BE49-F238E27FC236}">
                <a16:creationId xmlns:a16="http://schemas.microsoft.com/office/drawing/2014/main" id="{764776DA-AF73-4BD8-90DE-CA4388C5D4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6">
            <a:extLst>
              <a:ext uri="{FF2B5EF4-FFF2-40B4-BE49-F238E27FC236}">
                <a16:creationId xmlns:a16="http://schemas.microsoft.com/office/drawing/2014/main" id="{72F5840F-1DCA-4833-9491-BCEBFFF2623D}"/>
              </a:ext>
            </a:extLst>
          </p:cNvPr>
          <p:cNvSpPr txBox="1">
            <a:spLocks/>
          </p:cNvSpPr>
          <p:nvPr/>
        </p:nvSpPr>
        <p:spPr>
          <a:xfrm>
            <a:off x="755650" y="3455988"/>
            <a:ext cx="7632700" cy="2894012"/>
          </a:xfrm>
          <a:prstGeom prst="roundRect">
            <a:avLst>
              <a:gd name="adj" fmla="val 2585"/>
            </a:avLst>
          </a:prstGeom>
          <a:noFill/>
          <a:ln w="25400">
            <a:noFill/>
          </a:ln>
        </p:spPr>
        <p:txBody>
          <a:bodyPr lIns="252000" tIns="252000" rIns="252000" bIns="25200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20000"/>
              </a:lnSpc>
              <a:spcAft>
                <a:spcPts val="0"/>
              </a:spcAft>
              <a:buFont typeface="+mj-lt"/>
              <a:buAutoNum type="arabicPeriod"/>
              <a:defRPr/>
            </a:pPr>
            <a:r>
              <a:rPr lang="en-GB" altLang="en-US" dirty="0"/>
              <a:t>Use your brush to pick up a colour at a time and paint a circle between the primary colours. </a:t>
            </a:r>
          </a:p>
          <a:p>
            <a:pPr marL="342900" indent="-342900" fontAlgn="auto">
              <a:lnSpc>
                <a:spcPct val="120000"/>
              </a:lnSpc>
              <a:spcAft>
                <a:spcPts val="0"/>
              </a:spcAft>
              <a:buFont typeface="+mj-lt"/>
              <a:buAutoNum type="arabicPeriod"/>
              <a:defRPr/>
            </a:pPr>
            <a:r>
              <a:rPr lang="en-GB" altLang="en-US" dirty="0"/>
              <a:t>Swish, wipe and blot your brush before you pick up the next colour. </a:t>
            </a:r>
          </a:p>
          <a:p>
            <a:pPr marL="342900" indent="-342900" fontAlgn="auto">
              <a:lnSpc>
                <a:spcPct val="120000"/>
              </a:lnSpc>
              <a:spcAft>
                <a:spcPts val="0"/>
              </a:spcAft>
              <a:buFont typeface="+mj-lt"/>
              <a:buAutoNum type="arabicPeriod"/>
              <a:defRPr/>
            </a:pPr>
            <a:r>
              <a:rPr lang="en-GB" altLang="en-US" dirty="0"/>
              <a:t>Add the next colour, mixing the two together to make a secondary colour.</a:t>
            </a:r>
          </a:p>
          <a:p>
            <a:pPr marL="342900" indent="-342900" fontAlgn="auto">
              <a:lnSpc>
                <a:spcPct val="120000"/>
              </a:lnSpc>
              <a:spcAft>
                <a:spcPts val="0"/>
              </a:spcAft>
              <a:buFont typeface="+mj-lt"/>
              <a:buAutoNum type="arabicPeriod"/>
              <a:defRPr/>
            </a:pPr>
            <a:r>
              <a:rPr lang="en-GB" altLang="en-US" dirty="0"/>
              <a:t>Now make the other secondary colours.</a:t>
            </a:r>
          </a:p>
          <a:p>
            <a:pPr marL="342900" indent="-342900" fontAlgn="auto">
              <a:lnSpc>
                <a:spcPct val="120000"/>
              </a:lnSpc>
              <a:spcAft>
                <a:spcPts val="0"/>
              </a:spcAft>
              <a:buFont typeface="+mj-lt"/>
              <a:buAutoNum type="arabicPeriod"/>
              <a:defRPr/>
            </a:pPr>
            <a:r>
              <a:rPr lang="en-GB" altLang="en-US" dirty="0"/>
              <a:t>Now you have six colours! See what other colours you can make by mixing these together.</a:t>
            </a:r>
          </a:p>
          <a:p>
            <a:pPr marL="342900" indent="-342900" fontAlgn="auto">
              <a:lnSpc>
                <a:spcPct val="120000"/>
              </a:lnSpc>
              <a:spcAft>
                <a:spcPts val="0"/>
              </a:spcAft>
              <a:buFont typeface="+mj-lt"/>
              <a:buAutoNum type="arabicPeriod"/>
              <a:defRPr/>
            </a:pPr>
            <a:r>
              <a:rPr lang="en-GB" altLang="en-US" dirty="0"/>
              <a:t>Use your paper to experiment with the colours you have mixed. </a:t>
            </a:r>
            <a:br>
              <a:rPr lang="en-GB" altLang="en-US" dirty="0"/>
            </a:br>
            <a:r>
              <a:rPr lang="en-GB" altLang="en-US" dirty="0"/>
              <a:t>Use different sized brushes to create thick and thin, soft and hard lines. </a:t>
            </a:r>
          </a:p>
        </p:txBody>
      </p:sp>
      <p:grpSp>
        <p:nvGrpSpPr>
          <p:cNvPr id="20487" name="Group 41">
            <a:extLst>
              <a:ext uri="{FF2B5EF4-FFF2-40B4-BE49-F238E27FC236}">
                <a16:creationId xmlns:a16="http://schemas.microsoft.com/office/drawing/2014/main" id="{CF1614A1-5D66-456A-8EFA-964795260529}"/>
              </a:ext>
            </a:extLst>
          </p:cNvPr>
          <p:cNvGrpSpPr>
            <a:grpSpLocks/>
          </p:cNvGrpSpPr>
          <p:nvPr/>
        </p:nvGrpSpPr>
        <p:grpSpPr bwMode="auto">
          <a:xfrm>
            <a:off x="1401763" y="2152650"/>
            <a:ext cx="1079500" cy="1079500"/>
            <a:chOff x="884530" y="2185272"/>
            <a:chExt cx="1335186" cy="1335186"/>
          </a:xfrm>
        </p:grpSpPr>
        <p:sp>
          <p:nvSpPr>
            <p:cNvPr id="34" name="Oval 33">
              <a:extLst>
                <a:ext uri="{FF2B5EF4-FFF2-40B4-BE49-F238E27FC236}">
                  <a16:creationId xmlns:a16="http://schemas.microsoft.com/office/drawing/2014/main" id="{C3822B71-9755-4475-B82B-FBECFCEE5964}"/>
                </a:ext>
              </a:extLst>
            </p:cNvPr>
            <p:cNvSpPr/>
            <p:nvPr/>
          </p:nvSpPr>
          <p:spPr>
            <a:xfrm>
              <a:off x="884530" y="2185272"/>
              <a:ext cx="1335186" cy="133518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508" name="Picture 1">
              <a:extLst>
                <a:ext uri="{FF2B5EF4-FFF2-40B4-BE49-F238E27FC236}">
                  <a16:creationId xmlns:a16="http://schemas.microsoft.com/office/drawing/2014/main" id="{A1DF81E3-94FA-4402-AAD0-7F117B62F9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789" y="2312905"/>
              <a:ext cx="934760" cy="111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8" name="Group 40">
            <a:extLst>
              <a:ext uri="{FF2B5EF4-FFF2-40B4-BE49-F238E27FC236}">
                <a16:creationId xmlns:a16="http://schemas.microsoft.com/office/drawing/2014/main" id="{77620132-177F-40B4-8CDC-8B66CF92A075}"/>
              </a:ext>
            </a:extLst>
          </p:cNvPr>
          <p:cNvGrpSpPr>
            <a:grpSpLocks/>
          </p:cNvGrpSpPr>
          <p:nvPr/>
        </p:nvGrpSpPr>
        <p:grpSpPr bwMode="auto">
          <a:xfrm>
            <a:off x="2716213" y="2152650"/>
            <a:ext cx="1077912" cy="1079500"/>
            <a:chOff x="2394469" y="2185272"/>
            <a:chExt cx="1335186" cy="1335186"/>
          </a:xfrm>
        </p:grpSpPr>
        <p:sp>
          <p:nvSpPr>
            <p:cNvPr id="25" name="Oval 24">
              <a:extLst>
                <a:ext uri="{FF2B5EF4-FFF2-40B4-BE49-F238E27FC236}">
                  <a16:creationId xmlns:a16="http://schemas.microsoft.com/office/drawing/2014/main" id="{B356480E-65A6-4EA0-8FF4-C635AC6882C3}"/>
                </a:ext>
              </a:extLst>
            </p:cNvPr>
            <p:cNvSpPr/>
            <p:nvPr/>
          </p:nvSpPr>
          <p:spPr>
            <a:xfrm>
              <a:off x="2394469" y="2185272"/>
              <a:ext cx="1335186" cy="133518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506" name="Picture 2">
              <a:extLst>
                <a:ext uri="{FF2B5EF4-FFF2-40B4-BE49-F238E27FC236}">
                  <a16:creationId xmlns:a16="http://schemas.microsoft.com/office/drawing/2014/main" id="{FCFA956E-92FD-4185-BEE5-4540D11FAD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3148" y="2281952"/>
              <a:ext cx="922265" cy="110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9" name="Group 39">
            <a:extLst>
              <a:ext uri="{FF2B5EF4-FFF2-40B4-BE49-F238E27FC236}">
                <a16:creationId xmlns:a16="http://schemas.microsoft.com/office/drawing/2014/main" id="{6251984F-0D4C-43A1-8290-71C894594FA6}"/>
              </a:ext>
            </a:extLst>
          </p:cNvPr>
          <p:cNvGrpSpPr>
            <a:grpSpLocks/>
          </p:cNvGrpSpPr>
          <p:nvPr/>
        </p:nvGrpSpPr>
        <p:grpSpPr bwMode="auto">
          <a:xfrm>
            <a:off x="4029075" y="2152650"/>
            <a:ext cx="1079500" cy="1079500"/>
            <a:chOff x="3904408" y="2185272"/>
            <a:chExt cx="1335186" cy="1335186"/>
          </a:xfrm>
        </p:grpSpPr>
        <p:sp>
          <p:nvSpPr>
            <p:cNvPr id="26" name="Oval 25">
              <a:extLst>
                <a:ext uri="{FF2B5EF4-FFF2-40B4-BE49-F238E27FC236}">
                  <a16:creationId xmlns:a16="http://schemas.microsoft.com/office/drawing/2014/main" id="{9200BFB1-A5EE-48F7-92C8-C6DB472C614C}"/>
                </a:ext>
              </a:extLst>
            </p:cNvPr>
            <p:cNvSpPr/>
            <p:nvPr/>
          </p:nvSpPr>
          <p:spPr>
            <a:xfrm>
              <a:off x="3904408" y="2185272"/>
              <a:ext cx="1335186" cy="133518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504" name="Picture 4">
              <a:extLst>
                <a:ext uri="{FF2B5EF4-FFF2-40B4-BE49-F238E27FC236}">
                  <a16:creationId xmlns:a16="http://schemas.microsoft.com/office/drawing/2014/main" id="{1C9AC475-524D-4D2E-A6E3-425425F01E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8862" y="2249106"/>
              <a:ext cx="838739" cy="120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0" name="Group 38">
            <a:extLst>
              <a:ext uri="{FF2B5EF4-FFF2-40B4-BE49-F238E27FC236}">
                <a16:creationId xmlns:a16="http://schemas.microsoft.com/office/drawing/2014/main" id="{195F27FA-51B7-449A-8DDD-BB908EACD6A4}"/>
              </a:ext>
            </a:extLst>
          </p:cNvPr>
          <p:cNvGrpSpPr>
            <a:grpSpLocks/>
          </p:cNvGrpSpPr>
          <p:nvPr/>
        </p:nvGrpSpPr>
        <p:grpSpPr bwMode="auto">
          <a:xfrm>
            <a:off x="5343525" y="2152650"/>
            <a:ext cx="1079500" cy="1079500"/>
            <a:chOff x="5414346" y="2185272"/>
            <a:chExt cx="1335186" cy="1335186"/>
          </a:xfrm>
        </p:grpSpPr>
        <p:sp>
          <p:nvSpPr>
            <p:cNvPr id="27" name="Oval 26">
              <a:extLst>
                <a:ext uri="{FF2B5EF4-FFF2-40B4-BE49-F238E27FC236}">
                  <a16:creationId xmlns:a16="http://schemas.microsoft.com/office/drawing/2014/main" id="{D1AC37F1-F7CD-43C3-90ED-B83037202E9B}"/>
                </a:ext>
              </a:extLst>
            </p:cNvPr>
            <p:cNvSpPr/>
            <p:nvPr/>
          </p:nvSpPr>
          <p:spPr>
            <a:xfrm>
              <a:off x="5414346" y="2185272"/>
              <a:ext cx="1335186" cy="133518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500" name="Picture 13">
              <a:extLst>
                <a:ext uri="{FF2B5EF4-FFF2-40B4-BE49-F238E27FC236}">
                  <a16:creationId xmlns:a16="http://schemas.microsoft.com/office/drawing/2014/main" id="{9E6BBE66-58EE-489D-A1A3-F92EBA401B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5174" y="2512435"/>
              <a:ext cx="735746" cy="91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4">
              <a:extLst>
                <a:ext uri="{FF2B5EF4-FFF2-40B4-BE49-F238E27FC236}">
                  <a16:creationId xmlns:a16="http://schemas.microsoft.com/office/drawing/2014/main" id="{9D00DC6D-5F81-4D72-9F7B-73F60ADF04B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9650187">
              <a:off x="5751834" y="2296602"/>
              <a:ext cx="719841" cy="8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35">
              <a:extLst>
                <a:ext uri="{FF2B5EF4-FFF2-40B4-BE49-F238E27FC236}">
                  <a16:creationId xmlns:a16="http://schemas.microsoft.com/office/drawing/2014/main" id="{B19E2A55-A6C8-4F7F-B5B6-6BBB3FBB11E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525595" y="2537066"/>
              <a:ext cx="61422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1" name="Group 37">
            <a:extLst>
              <a:ext uri="{FF2B5EF4-FFF2-40B4-BE49-F238E27FC236}">
                <a16:creationId xmlns:a16="http://schemas.microsoft.com/office/drawing/2014/main" id="{0739A0FD-8C48-4EF8-9414-7703A28311DF}"/>
              </a:ext>
            </a:extLst>
          </p:cNvPr>
          <p:cNvGrpSpPr>
            <a:grpSpLocks/>
          </p:cNvGrpSpPr>
          <p:nvPr/>
        </p:nvGrpSpPr>
        <p:grpSpPr bwMode="auto">
          <a:xfrm>
            <a:off x="6657975" y="2152650"/>
            <a:ext cx="1077913" cy="1079500"/>
            <a:chOff x="6924284" y="2185272"/>
            <a:chExt cx="1335186" cy="1335186"/>
          </a:xfrm>
        </p:grpSpPr>
        <p:sp>
          <p:nvSpPr>
            <p:cNvPr id="35" name="Oval 34">
              <a:extLst>
                <a:ext uri="{FF2B5EF4-FFF2-40B4-BE49-F238E27FC236}">
                  <a16:creationId xmlns:a16="http://schemas.microsoft.com/office/drawing/2014/main" id="{15BA821C-9B9B-4EE8-B494-D7C9C8D9F841}"/>
                </a:ext>
              </a:extLst>
            </p:cNvPr>
            <p:cNvSpPr/>
            <p:nvPr/>
          </p:nvSpPr>
          <p:spPr>
            <a:xfrm>
              <a:off x="6924284" y="2185272"/>
              <a:ext cx="1335186" cy="133518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498" name="Picture 36">
              <a:extLst>
                <a:ext uri="{FF2B5EF4-FFF2-40B4-BE49-F238E27FC236}">
                  <a16:creationId xmlns:a16="http://schemas.microsoft.com/office/drawing/2014/main" id="{E061A6CB-955B-43E4-9E54-1868815BDE0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28625" y="2362160"/>
              <a:ext cx="726503" cy="9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2" name="TextBox 42">
            <a:extLst>
              <a:ext uri="{FF2B5EF4-FFF2-40B4-BE49-F238E27FC236}">
                <a16:creationId xmlns:a16="http://schemas.microsoft.com/office/drawing/2014/main" id="{00553812-71F6-42F1-85C8-A7FC9DD1F4F0}"/>
              </a:ext>
            </a:extLst>
          </p:cNvPr>
          <p:cNvSpPr txBox="1">
            <a:spLocks noChangeArrowheads="1"/>
          </p:cNvSpPr>
          <p:nvPr/>
        </p:nvSpPr>
        <p:spPr bwMode="auto">
          <a:xfrm>
            <a:off x="1123950" y="3211513"/>
            <a:ext cx="1617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A4 paper</a:t>
            </a:r>
          </a:p>
        </p:txBody>
      </p:sp>
      <p:sp>
        <p:nvSpPr>
          <p:cNvPr id="20493" name="TextBox 43">
            <a:extLst>
              <a:ext uri="{FF2B5EF4-FFF2-40B4-BE49-F238E27FC236}">
                <a16:creationId xmlns:a16="http://schemas.microsoft.com/office/drawing/2014/main" id="{9FFBBF1D-104A-4F47-8E66-F052A0DD4C36}"/>
              </a:ext>
            </a:extLst>
          </p:cNvPr>
          <p:cNvSpPr txBox="1">
            <a:spLocks noChangeArrowheads="1"/>
          </p:cNvSpPr>
          <p:nvPr/>
        </p:nvSpPr>
        <p:spPr bwMode="auto">
          <a:xfrm>
            <a:off x="2443163" y="3211513"/>
            <a:ext cx="1617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2 paint palettes</a:t>
            </a:r>
          </a:p>
        </p:txBody>
      </p:sp>
      <p:sp>
        <p:nvSpPr>
          <p:cNvPr id="20494" name="TextBox 44">
            <a:extLst>
              <a:ext uri="{FF2B5EF4-FFF2-40B4-BE49-F238E27FC236}">
                <a16:creationId xmlns:a16="http://schemas.microsoft.com/office/drawing/2014/main" id="{B25ADAE9-1019-414E-BBCC-6D700FEC2C50}"/>
              </a:ext>
            </a:extLst>
          </p:cNvPr>
          <p:cNvSpPr txBox="1">
            <a:spLocks noChangeArrowheads="1"/>
          </p:cNvSpPr>
          <p:nvPr/>
        </p:nvSpPr>
        <p:spPr bwMode="auto">
          <a:xfrm>
            <a:off x="3735388" y="3211513"/>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Water</a:t>
            </a:r>
          </a:p>
        </p:txBody>
      </p:sp>
      <p:sp>
        <p:nvSpPr>
          <p:cNvPr id="20495" name="TextBox 45">
            <a:extLst>
              <a:ext uri="{FF2B5EF4-FFF2-40B4-BE49-F238E27FC236}">
                <a16:creationId xmlns:a16="http://schemas.microsoft.com/office/drawing/2014/main" id="{28270749-6F0C-4B2E-A70B-C283A5D4CF08}"/>
              </a:ext>
            </a:extLst>
          </p:cNvPr>
          <p:cNvSpPr txBox="1">
            <a:spLocks noChangeArrowheads="1"/>
          </p:cNvSpPr>
          <p:nvPr/>
        </p:nvSpPr>
        <p:spPr bwMode="auto">
          <a:xfrm>
            <a:off x="4927600" y="3211513"/>
            <a:ext cx="1909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Red, yellow</a:t>
            </a:r>
          </a:p>
          <a:p>
            <a:pPr algn="ctr" eaLnBrk="1" hangingPunct="1">
              <a:lnSpc>
                <a:spcPct val="100000"/>
              </a:lnSpc>
              <a:spcBef>
                <a:spcPct val="0"/>
              </a:spcBef>
              <a:buFontTx/>
              <a:buNone/>
            </a:pPr>
            <a:r>
              <a:rPr lang="en-GB" altLang="en-US" sz="1000">
                <a:solidFill>
                  <a:schemeClr val="tx1"/>
                </a:solidFill>
              </a:rPr>
              <a:t>and blue paint</a:t>
            </a:r>
          </a:p>
        </p:txBody>
      </p:sp>
      <p:sp>
        <p:nvSpPr>
          <p:cNvPr id="20496" name="TextBox 46">
            <a:extLst>
              <a:ext uri="{FF2B5EF4-FFF2-40B4-BE49-F238E27FC236}">
                <a16:creationId xmlns:a16="http://schemas.microsoft.com/office/drawing/2014/main" id="{90C52434-A2F8-480A-8AC6-12C5D2D884A4}"/>
              </a:ext>
            </a:extLst>
          </p:cNvPr>
          <p:cNvSpPr txBox="1">
            <a:spLocks noChangeArrowheads="1"/>
          </p:cNvSpPr>
          <p:nvPr/>
        </p:nvSpPr>
        <p:spPr bwMode="auto">
          <a:xfrm>
            <a:off x="6235700" y="3211513"/>
            <a:ext cx="1909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Brushes in</a:t>
            </a:r>
          </a:p>
          <a:p>
            <a:pPr algn="ctr" eaLnBrk="1" hangingPunct="1">
              <a:lnSpc>
                <a:spcPct val="100000"/>
              </a:lnSpc>
              <a:spcBef>
                <a:spcPct val="0"/>
              </a:spcBef>
              <a:buFontTx/>
              <a:buNone/>
            </a:pPr>
            <a:r>
              <a:rPr lang="en-GB" altLang="en-US" sz="1000">
                <a:solidFill>
                  <a:schemeClr val="tx1"/>
                </a:solidFill>
              </a:rPr>
              <a:t>different sizes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a:extLst>
              <a:ext uri="{FF2B5EF4-FFF2-40B4-BE49-F238E27FC236}">
                <a16:creationId xmlns:a16="http://schemas.microsoft.com/office/drawing/2014/main" id="{0BC8E79D-8470-43A1-89F0-8F8A8918E0E2}"/>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21507" name="TextBox 7">
            <a:extLst>
              <a:ext uri="{FF2B5EF4-FFF2-40B4-BE49-F238E27FC236}">
                <a16:creationId xmlns:a16="http://schemas.microsoft.com/office/drawing/2014/main" id="{4DFBEBEF-7573-43E1-8D96-72CA344AB4B1}"/>
              </a:ext>
            </a:extLst>
          </p:cNvPr>
          <p:cNvSpPr txBox="1">
            <a:spLocks noChangeArrowheads="1"/>
          </p:cNvSpPr>
          <p:nvPr/>
        </p:nvSpPr>
        <p:spPr bwMode="auto">
          <a:xfrm>
            <a:off x="1265238" y="5573713"/>
            <a:ext cx="660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200" b="1">
                <a:solidFill>
                  <a:schemeClr val="tx1"/>
                </a:solidFill>
              </a:rPr>
              <a:t>No.3/No.13 (1949)</a:t>
            </a:r>
          </a:p>
          <a:p>
            <a:pPr algn="ctr" eaLnBrk="1" hangingPunct="1">
              <a:lnSpc>
                <a:spcPct val="100000"/>
              </a:lnSpc>
              <a:spcBef>
                <a:spcPct val="0"/>
              </a:spcBef>
              <a:buFontTx/>
              <a:buNone/>
            </a:pPr>
            <a:r>
              <a:rPr lang="en-GB" altLang="en-US" sz="1200">
                <a:solidFill>
                  <a:schemeClr val="tx1"/>
                </a:solidFill>
              </a:rPr>
              <a:t>by Mark Rothko</a:t>
            </a:r>
          </a:p>
          <a:p>
            <a:pPr algn="ctr" eaLnBrk="1" hangingPunct="1">
              <a:lnSpc>
                <a:spcPct val="100000"/>
              </a:lnSpc>
              <a:spcBef>
                <a:spcPct val="0"/>
              </a:spcBef>
              <a:buFontTx/>
              <a:buNone/>
            </a:pPr>
            <a:endParaRPr lang="en-GB" altLang="en-US" sz="1200">
              <a:solidFill>
                <a:schemeClr val="tx1"/>
              </a:solidFill>
            </a:endParaRPr>
          </a:p>
        </p:txBody>
      </p:sp>
      <p:sp>
        <p:nvSpPr>
          <p:cNvPr id="54" name="TextBox 21">
            <a:extLst>
              <a:ext uri="{FF2B5EF4-FFF2-40B4-BE49-F238E27FC236}">
                <a16:creationId xmlns:a16="http://schemas.microsoft.com/office/drawing/2014/main" id="{C3A62C91-F201-4BE4-A182-A8F4991F70A3}"/>
              </a:ext>
            </a:extLst>
          </p:cNvPr>
          <p:cNvSpPr txBox="1">
            <a:spLocks noChangeArrowheads="1"/>
          </p:cNvSpPr>
          <p:nvPr/>
        </p:nvSpPr>
        <p:spPr bwMode="auto">
          <a:xfrm>
            <a:off x="2789238" y="6248400"/>
            <a:ext cx="3565525" cy="96838"/>
          </a:xfrm>
          <a:prstGeom prst="rect">
            <a:avLst/>
          </a:prstGeom>
          <a:noFill/>
          <a:ln>
            <a:noFill/>
          </a:ln>
        </p:spPr>
        <p:txBody>
          <a:bodyPr lIns="0" tIns="0" rIns="0" b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500" dirty="0">
                <a:solidFill>
                  <a:schemeClr val="bg1">
                    <a:lumMod val="75000"/>
                  </a:schemeClr>
                </a:solidFill>
                <a:latin typeface="BPreplay" panose="02000503000000020004" pitchFamily="50" charset="0"/>
              </a:rPr>
              <a:t>Photo courtesy of Tony </a:t>
            </a:r>
            <a:r>
              <a:rPr lang="en-GB" altLang="en-US" sz="500" dirty="0" err="1">
                <a:solidFill>
                  <a:schemeClr val="bg1">
                    <a:lumMod val="75000"/>
                  </a:schemeClr>
                </a:solidFill>
                <a:latin typeface="BPreplay" panose="02000503000000020004" pitchFamily="50" charset="0"/>
              </a:rPr>
              <a:t>Hisgett</a:t>
            </a:r>
            <a:r>
              <a:rPr lang="en-GB" altLang="en-US" sz="500" dirty="0">
                <a:solidFill>
                  <a:schemeClr val="bg1">
                    <a:lumMod val="75000"/>
                  </a:schemeClr>
                </a:solidFill>
                <a:latin typeface="BPreplay" panose="02000503000000020004" pitchFamily="50" charset="0"/>
              </a:rPr>
              <a:t> (@flickr.com) - granted under creative commons licence – attribution</a:t>
            </a:r>
          </a:p>
        </p:txBody>
      </p:sp>
      <p:pic>
        <p:nvPicPr>
          <p:cNvPr id="21509" name="Picture 6" descr="C:\Users\Leeanne\Google Drive\Resources\Colour Chaos\2-Rothko\New folder\Tony Hisgett.jpg">
            <a:extLst>
              <a:ext uri="{FF2B5EF4-FFF2-40B4-BE49-F238E27FC236}">
                <a16:creationId xmlns:a16="http://schemas.microsoft.com/office/drawing/2014/main" id="{3DAAF247-E38D-4EC2-80BD-19FE78CEF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2117725"/>
            <a:ext cx="255587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itle 5">
            <a:extLst>
              <a:ext uri="{FF2B5EF4-FFF2-40B4-BE49-F238E27FC236}">
                <a16:creationId xmlns:a16="http://schemas.microsoft.com/office/drawing/2014/main" id="{302E7E48-B27F-4ABA-A98E-A3DC78498D87}"/>
              </a:ext>
            </a:extLst>
          </p:cNvPr>
          <p:cNvSpPr>
            <a:spLocks noGrp="1"/>
          </p:cNvSpPr>
          <p:nvPr>
            <p:ph type="title"/>
          </p:nvPr>
        </p:nvSpPr>
        <p:spPr>
          <a:xfrm>
            <a:off x="457200" y="485775"/>
            <a:ext cx="8220075" cy="1357313"/>
          </a:xfrm>
        </p:spPr>
        <p:txBody>
          <a:bodyPr/>
          <a:lstStyle/>
          <a:p>
            <a:pPr eaLnBrk="1" hangingPunct="1"/>
            <a:r>
              <a:rPr lang="en-GB" altLang="en-US"/>
              <a:t>Mark Rothko</a:t>
            </a:r>
          </a:p>
        </p:txBody>
      </p:sp>
      <p:sp>
        <p:nvSpPr>
          <p:cNvPr id="21511" name="TextBox 7">
            <a:extLst>
              <a:ext uri="{FF2B5EF4-FFF2-40B4-BE49-F238E27FC236}">
                <a16:creationId xmlns:a16="http://schemas.microsoft.com/office/drawing/2014/main" id="{A50312E1-57C2-495F-953B-DDB0C7664868}"/>
              </a:ext>
            </a:extLst>
          </p:cNvPr>
          <p:cNvSpPr txBox="1">
            <a:spLocks noChangeArrowheads="1"/>
          </p:cNvSpPr>
          <p:nvPr/>
        </p:nvSpPr>
        <p:spPr bwMode="auto">
          <a:xfrm>
            <a:off x="1012825" y="1704975"/>
            <a:ext cx="7118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Mark Rothko was a painter who loved mixing colours.</a:t>
            </a:r>
            <a:endParaRPr lang="en-GB" altLang="en-US" sz="12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a:extLst>
              <a:ext uri="{FF2B5EF4-FFF2-40B4-BE49-F238E27FC236}">
                <a16:creationId xmlns:a16="http://schemas.microsoft.com/office/drawing/2014/main" id="{25034D9D-8ECE-4D50-9F7B-FCE5E0EABFBF}"/>
              </a:ext>
            </a:extLst>
          </p:cNvPr>
          <p:cNvSpPr txBox="1">
            <a:spLocks noChangeArrowheads="1"/>
          </p:cNvSpPr>
          <p:nvPr/>
        </p:nvSpPr>
        <p:spPr bwMode="auto">
          <a:xfrm>
            <a:off x="1270000" y="5505450"/>
            <a:ext cx="660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Green Over Blue (1956)</a:t>
            </a:r>
          </a:p>
          <a:p>
            <a:pPr algn="ctr" eaLnBrk="1" hangingPunct="1">
              <a:lnSpc>
                <a:spcPct val="100000"/>
              </a:lnSpc>
              <a:spcBef>
                <a:spcPct val="0"/>
              </a:spcBef>
              <a:buFontTx/>
              <a:buNone/>
            </a:pPr>
            <a:r>
              <a:rPr lang="en-GB" altLang="en-US">
                <a:solidFill>
                  <a:schemeClr val="tx1"/>
                </a:solidFill>
              </a:rPr>
              <a:t>by Mark Rothko</a:t>
            </a:r>
          </a:p>
          <a:p>
            <a:pPr algn="ctr" eaLnBrk="1" hangingPunct="1">
              <a:lnSpc>
                <a:spcPct val="100000"/>
              </a:lnSpc>
              <a:spcBef>
                <a:spcPct val="0"/>
              </a:spcBef>
              <a:buFontTx/>
              <a:buNone/>
            </a:pPr>
            <a:endParaRPr lang="en-GB" altLang="en-US" sz="1200">
              <a:solidFill>
                <a:schemeClr val="tx1"/>
              </a:solidFill>
            </a:endParaRPr>
          </a:p>
        </p:txBody>
      </p:sp>
      <p:sp>
        <p:nvSpPr>
          <p:cNvPr id="54" name="TextBox 21">
            <a:extLst>
              <a:ext uri="{FF2B5EF4-FFF2-40B4-BE49-F238E27FC236}">
                <a16:creationId xmlns:a16="http://schemas.microsoft.com/office/drawing/2014/main" id="{9CE81F1C-EBB4-4393-BF38-09435C2F32E5}"/>
              </a:ext>
            </a:extLst>
          </p:cNvPr>
          <p:cNvSpPr txBox="1">
            <a:spLocks noChangeArrowheads="1"/>
          </p:cNvSpPr>
          <p:nvPr/>
        </p:nvSpPr>
        <p:spPr bwMode="auto">
          <a:xfrm>
            <a:off x="2789238" y="6248400"/>
            <a:ext cx="3565525" cy="96838"/>
          </a:xfrm>
          <a:prstGeom prst="rect">
            <a:avLst/>
          </a:prstGeom>
          <a:noFill/>
          <a:ln>
            <a:noFill/>
          </a:ln>
        </p:spPr>
        <p:txBody>
          <a:bodyPr lIns="0" tIns="0" rIns="0" b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500" dirty="0">
                <a:solidFill>
                  <a:schemeClr val="bg1">
                    <a:lumMod val="75000"/>
                  </a:schemeClr>
                </a:solidFill>
                <a:latin typeface="BPreplay" panose="02000503000000020004" pitchFamily="50" charset="0"/>
              </a:rPr>
              <a:t>Photo courtesy of .</a:t>
            </a:r>
            <a:r>
              <a:rPr lang="en-GB" altLang="en-US" sz="500" dirty="0" err="1">
                <a:solidFill>
                  <a:schemeClr val="bg1">
                    <a:lumMod val="75000"/>
                  </a:schemeClr>
                </a:solidFill>
                <a:latin typeface="BPreplay" panose="02000503000000020004" pitchFamily="50" charset="0"/>
              </a:rPr>
              <a:t>morro</a:t>
            </a:r>
            <a:r>
              <a:rPr lang="en-GB" altLang="en-US" sz="500" dirty="0">
                <a:solidFill>
                  <a:schemeClr val="bg1">
                    <a:lumMod val="75000"/>
                  </a:schemeClr>
                </a:solidFill>
                <a:latin typeface="BPreplay" panose="02000503000000020004" pitchFamily="50" charset="0"/>
              </a:rPr>
              <a:t> (@flickr.com) - granted under creative commons licence – attribution</a:t>
            </a:r>
          </a:p>
        </p:txBody>
      </p:sp>
      <p:pic>
        <p:nvPicPr>
          <p:cNvPr id="22532" name="Content Placeholder 3" descr="C:\Users\Leeanne\Google Drive\Resources\Colour Chaos\2-Rothko\New folder\.morro.jpg">
            <a:extLst>
              <a:ext uri="{FF2B5EF4-FFF2-40B4-BE49-F238E27FC236}">
                <a16:creationId xmlns:a16="http://schemas.microsoft.com/office/drawing/2014/main" id="{980AD069-04FE-495E-9B39-1BA74D0B89D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728663"/>
            <a:ext cx="3352800" cy="46593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a:extLst>
              <a:ext uri="{FF2B5EF4-FFF2-40B4-BE49-F238E27FC236}">
                <a16:creationId xmlns:a16="http://schemas.microsoft.com/office/drawing/2014/main" id="{3DBB6F57-F078-48D9-B453-9CB5D672DCF6}"/>
              </a:ext>
            </a:extLst>
          </p:cNvPr>
          <p:cNvSpPr txBox="1">
            <a:spLocks noChangeArrowheads="1"/>
          </p:cNvSpPr>
          <p:nvPr/>
        </p:nvSpPr>
        <p:spPr bwMode="auto">
          <a:xfrm>
            <a:off x="1270000" y="5505450"/>
            <a:ext cx="660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b="1">
                <a:solidFill>
                  <a:schemeClr val="tx1"/>
                </a:solidFill>
              </a:rPr>
              <a:t>White Centre (Yellow, Pink and Lavender on Rose) (1950) </a:t>
            </a:r>
          </a:p>
          <a:p>
            <a:pPr algn="ctr" eaLnBrk="1" hangingPunct="1">
              <a:lnSpc>
                <a:spcPct val="100000"/>
              </a:lnSpc>
              <a:spcBef>
                <a:spcPct val="0"/>
              </a:spcBef>
              <a:buFont typeface="Arial" panose="020B0604020202020204" pitchFamily="34" charset="0"/>
              <a:buNone/>
            </a:pPr>
            <a:r>
              <a:rPr lang="en-GB" altLang="en-US">
                <a:solidFill>
                  <a:schemeClr val="tx1"/>
                </a:solidFill>
              </a:rPr>
              <a:t>by Mark Rothko</a:t>
            </a:r>
          </a:p>
          <a:p>
            <a:pPr algn="ctr" eaLnBrk="1" hangingPunct="1">
              <a:lnSpc>
                <a:spcPct val="100000"/>
              </a:lnSpc>
              <a:spcBef>
                <a:spcPct val="0"/>
              </a:spcBef>
              <a:buFontTx/>
              <a:buNone/>
            </a:pPr>
            <a:endParaRPr lang="en-GB" altLang="en-US" sz="1200">
              <a:solidFill>
                <a:schemeClr val="tx1"/>
              </a:solidFill>
            </a:endParaRPr>
          </a:p>
        </p:txBody>
      </p:sp>
      <p:sp>
        <p:nvSpPr>
          <p:cNvPr id="54" name="TextBox 21">
            <a:extLst>
              <a:ext uri="{FF2B5EF4-FFF2-40B4-BE49-F238E27FC236}">
                <a16:creationId xmlns:a16="http://schemas.microsoft.com/office/drawing/2014/main" id="{B39E74DB-73E1-46B4-BAA7-F959924C3EF9}"/>
              </a:ext>
            </a:extLst>
          </p:cNvPr>
          <p:cNvSpPr txBox="1">
            <a:spLocks noChangeArrowheads="1"/>
          </p:cNvSpPr>
          <p:nvPr/>
        </p:nvSpPr>
        <p:spPr bwMode="auto">
          <a:xfrm>
            <a:off x="2789238" y="6248400"/>
            <a:ext cx="3565525" cy="96838"/>
          </a:xfrm>
          <a:prstGeom prst="rect">
            <a:avLst/>
          </a:prstGeom>
          <a:noFill/>
          <a:ln>
            <a:noFill/>
          </a:ln>
        </p:spPr>
        <p:txBody>
          <a:bodyPr lIns="0" tIns="0" rIns="0" b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500" dirty="0">
                <a:solidFill>
                  <a:schemeClr val="bg1">
                    <a:lumMod val="75000"/>
                  </a:schemeClr>
                </a:solidFill>
                <a:latin typeface="BPreplay" panose="02000503000000020004" pitchFamily="50" charset="0"/>
              </a:rPr>
              <a:t>Photo courtesy of eggneckface33 (@flickr.com) - granted under creative commons licence – attribution</a:t>
            </a:r>
          </a:p>
        </p:txBody>
      </p:sp>
      <p:pic>
        <p:nvPicPr>
          <p:cNvPr id="23556" name="Picture 4" descr="C:\Users\Leeanne\Google Drive\Resources\Colour Chaos\2-Rothko\New folder\eggneckface33.jpg">
            <a:extLst>
              <a:ext uri="{FF2B5EF4-FFF2-40B4-BE49-F238E27FC236}">
                <a16:creationId xmlns:a16="http://schemas.microsoft.com/office/drawing/2014/main" id="{742CEF7A-D731-4CE9-8C89-0C9EA62E13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4338" y="728663"/>
            <a:ext cx="3235325" cy="4725987"/>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60D57F6-3441-4009-B481-DF59239BD824}"/>
              </a:ext>
            </a:extLst>
          </p:cNvPr>
          <p:cNvSpPr txBox="1">
            <a:spLocks/>
          </p:cNvSpPr>
          <p:nvPr/>
        </p:nvSpPr>
        <p:spPr>
          <a:xfrm>
            <a:off x="457200" y="485775"/>
            <a:ext cx="8220075" cy="1595438"/>
          </a:xfrm>
          <a:prstGeom prst="roundRect">
            <a:avLst>
              <a:gd name="adj" fmla="val 9641"/>
            </a:avLst>
          </a:prstGeom>
          <a:noFill/>
          <a:ln w="25400">
            <a:noFill/>
          </a:ln>
        </p:spPr>
        <p:txBody>
          <a:bodyPr lIns="252000" tIns="252000" rIns="252000" bIns="252000" anchor="ctr" anchorCtr="1">
            <a:normAutofit fontScale="90000" lnSpcReduction="20000"/>
          </a:bodyPr>
          <a:lstStyle>
            <a:lvl1pPr algn="l" defTabSz="914400" rtl="0" eaLnBrk="1" latinLnBrk="0" hangingPunct="1">
              <a:lnSpc>
                <a:spcPct val="90000"/>
              </a:lnSpc>
              <a:spcBef>
                <a:spcPct val="0"/>
              </a:spcBef>
              <a:buNone/>
              <a:defRPr sz="4000" b="1" kern="1200">
                <a:solidFill>
                  <a:srgbClr val="1C1C1C"/>
                </a:solidFill>
                <a:latin typeface="Sassoon Infant Md" panose="02000603050000020003" pitchFamily="50" charset="0"/>
                <a:ea typeface="+mj-ea"/>
                <a:cs typeface="+mj-cs"/>
              </a:defRPr>
            </a:lvl1pPr>
          </a:lstStyle>
          <a:p>
            <a:pPr algn="ctr" fontAlgn="auto">
              <a:spcAft>
                <a:spcPts val="0"/>
              </a:spcAft>
              <a:defRPr/>
            </a:pPr>
            <a:r>
              <a:rPr lang="en-GB" dirty="0"/>
              <a:t>All About Mark Rothko</a:t>
            </a:r>
            <a:br>
              <a:rPr lang="en-GB" dirty="0"/>
            </a:br>
            <a:r>
              <a:rPr lang="en-GB" sz="2700" dirty="0"/>
              <a:t>(1903 - 1970)</a:t>
            </a:r>
            <a:br>
              <a:rPr lang="en-GB" sz="2700" dirty="0"/>
            </a:br>
            <a:r>
              <a:rPr lang="en-GB" sz="2700" dirty="0"/>
              <a:t>Russian</a:t>
            </a:r>
          </a:p>
        </p:txBody>
      </p:sp>
      <p:sp>
        <p:nvSpPr>
          <p:cNvPr id="31" name="Rounded Rectangle 30">
            <a:extLst>
              <a:ext uri="{FF2B5EF4-FFF2-40B4-BE49-F238E27FC236}">
                <a16:creationId xmlns:a16="http://schemas.microsoft.com/office/drawing/2014/main" id="{1EE92AD2-5C52-4BDE-8110-4015A9BB2FBB}"/>
              </a:ext>
            </a:extLst>
          </p:cNvPr>
          <p:cNvSpPr/>
          <p:nvPr/>
        </p:nvSpPr>
        <p:spPr>
          <a:xfrm>
            <a:off x="787400" y="1878013"/>
            <a:ext cx="3648075" cy="4191000"/>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ysClr val="windowText" lastClr="000000"/>
                </a:solidFill>
              </a:rPr>
              <a:t>Rothko was born in Russia in 1903 and moved to America when he was 10. Like Piet Mondrian his first paintings were of things he could see, like buildings, people and landscapes.</a:t>
            </a:r>
          </a:p>
          <a:p>
            <a:pPr eaLnBrk="1" fontAlgn="auto" hangingPunct="1">
              <a:spcBef>
                <a:spcPts val="0"/>
              </a:spcBef>
              <a:spcAft>
                <a:spcPts val="0"/>
              </a:spcAft>
              <a:defRPr/>
            </a:pPr>
            <a:endParaRPr lang="en-GB" dirty="0">
              <a:solidFill>
                <a:sysClr val="windowText" lastClr="000000"/>
              </a:solidFill>
            </a:endParaRPr>
          </a:p>
          <a:p>
            <a:pPr eaLnBrk="1" fontAlgn="auto" hangingPunct="1">
              <a:spcBef>
                <a:spcPts val="0"/>
              </a:spcBef>
              <a:spcAft>
                <a:spcPts val="0"/>
              </a:spcAft>
              <a:defRPr/>
            </a:pPr>
            <a:r>
              <a:rPr lang="en-GB" dirty="0">
                <a:solidFill>
                  <a:sysClr val="windowText" lastClr="000000"/>
                </a:solidFill>
              </a:rPr>
              <a:t>Later, he decided that using colour was the best way to show how he was feeling. He used carefully mixed colours painted in simple blocks and lines on very big canvases. This kind of painting was called ‘Colour Field’. </a:t>
            </a:r>
          </a:p>
        </p:txBody>
      </p:sp>
      <p:pic>
        <p:nvPicPr>
          <p:cNvPr id="7" name="Picture 6">
            <a:extLst>
              <a:ext uri="{FF2B5EF4-FFF2-40B4-BE49-F238E27FC236}">
                <a16:creationId xmlns:a16="http://schemas.microsoft.com/office/drawing/2014/main" id="{36DB0AC4-1B6A-4AAB-8A4B-8FCF2E6C49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9" r="13585" b="202"/>
          <a:stretch/>
        </p:blipFill>
        <p:spPr>
          <a:xfrm>
            <a:off x="4712697" y="1877352"/>
            <a:ext cx="3646375" cy="4192070"/>
          </a:xfrm>
          <a:prstGeom prst="roundRect">
            <a:avLst>
              <a:gd name="adj" fmla="val 4517"/>
            </a:avLst>
          </a:prstGeom>
          <a:ln w="28575">
            <a:solidFill>
              <a:srgbClr val="C0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BC0E018-8920-4723-B0A8-70C43CC2B69D}"/>
              </a:ext>
            </a:extLst>
          </p:cNvPr>
          <p:cNvSpPr/>
          <p:nvPr/>
        </p:nvSpPr>
        <p:spPr>
          <a:xfrm>
            <a:off x="755650" y="1909763"/>
            <a:ext cx="7632700" cy="417512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5" name="Content Placeholder 6">
            <a:extLst>
              <a:ext uri="{FF2B5EF4-FFF2-40B4-BE49-F238E27FC236}">
                <a16:creationId xmlns:a16="http://schemas.microsoft.com/office/drawing/2014/main" id="{B8E095FC-7996-450F-923D-ECA7E7920B21}"/>
              </a:ext>
            </a:extLst>
          </p:cNvPr>
          <p:cNvSpPr txBox="1">
            <a:spLocks/>
          </p:cNvSpPr>
          <p:nvPr/>
        </p:nvSpPr>
        <p:spPr>
          <a:xfrm>
            <a:off x="4572000" y="1909763"/>
            <a:ext cx="3816350" cy="4435475"/>
          </a:xfrm>
          <a:prstGeom prst="roundRect">
            <a:avLst>
              <a:gd name="adj" fmla="val 2585"/>
            </a:avLst>
          </a:prstGeom>
          <a:noFill/>
          <a:ln w="25400">
            <a:noFill/>
          </a:ln>
        </p:spPr>
        <p:txBody>
          <a:bodyPr lIns="252000" tIns="252000" rIns="252000" bIns="25200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20000"/>
              </a:lnSpc>
              <a:spcAft>
                <a:spcPts val="0"/>
              </a:spcAft>
              <a:buFont typeface="Arial" panose="020B0604020202020204" pitchFamily="34" charset="0"/>
              <a:buNone/>
              <a:defRPr/>
            </a:pPr>
            <a:r>
              <a:rPr lang="en-GB" altLang="en-US" dirty="0"/>
              <a:t>What do you see when you look</a:t>
            </a:r>
            <a:br>
              <a:rPr lang="en-GB" altLang="en-US" dirty="0"/>
            </a:br>
            <a:r>
              <a:rPr lang="en-GB" altLang="en-US" dirty="0"/>
              <a:t>at this painting? </a:t>
            </a:r>
          </a:p>
          <a:p>
            <a:pPr marL="0" indent="0" algn="ctr" fontAlgn="auto">
              <a:lnSpc>
                <a:spcPct val="120000"/>
              </a:lnSpc>
              <a:spcAft>
                <a:spcPts val="0"/>
              </a:spcAft>
              <a:buFont typeface="Arial" panose="020B0604020202020204" pitchFamily="34" charset="0"/>
              <a:buNone/>
              <a:defRPr/>
            </a:pPr>
            <a:r>
              <a:rPr lang="en-GB" altLang="en-US" dirty="0"/>
              <a:t>How has the painting been made? </a:t>
            </a:r>
          </a:p>
          <a:p>
            <a:pPr marL="0" indent="0" algn="ctr" fontAlgn="auto">
              <a:lnSpc>
                <a:spcPct val="120000"/>
              </a:lnSpc>
              <a:spcAft>
                <a:spcPts val="0"/>
              </a:spcAft>
              <a:buFont typeface="Arial" panose="020B0604020202020204" pitchFamily="34" charset="0"/>
              <a:buNone/>
              <a:defRPr/>
            </a:pPr>
            <a:r>
              <a:rPr lang="en-GB" altLang="en-US" dirty="0"/>
              <a:t>What kind of colours does Rothko use?</a:t>
            </a:r>
          </a:p>
          <a:p>
            <a:pPr marL="0" indent="0" algn="ctr" fontAlgn="auto">
              <a:lnSpc>
                <a:spcPct val="120000"/>
              </a:lnSpc>
              <a:spcAft>
                <a:spcPts val="0"/>
              </a:spcAft>
              <a:buFont typeface="Arial" panose="020B0604020202020204" pitchFamily="34" charset="0"/>
              <a:buNone/>
              <a:defRPr/>
            </a:pPr>
            <a:r>
              <a:rPr lang="en-GB" altLang="en-US" dirty="0"/>
              <a:t>How would you describe these colours? </a:t>
            </a:r>
          </a:p>
          <a:p>
            <a:pPr marL="0" indent="0" algn="ctr" fontAlgn="auto">
              <a:lnSpc>
                <a:spcPct val="120000"/>
              </a:lnSpc>
              <a:spcAft>
                <a:spcPts val="0"/>
              </a:spcAft>
              <a:buFont typeface="Arial" panose="020B0604020202020204" pitchFamily="34" charset="0"/>
              <a:buNone/>
              <a:defRPr/>
            </a:pPr>
            <a:r>
              <a:rPr lang="en-GB" altLang="en-US" dirty="0"/>
              <a:t>What shapes can you see? </a:t>
            </a:r>
          </a:p>
          <a:p>
            <a:pPr marL="0" indent="0" algn="ctr" fontAlgn="auto">
              <a:lnSpc>
                <a:spcPct val="120000"/>
              </a:lnSpc>
              <a:spcAft>
                <a:spcPts val="0"/>
              </a:spcAft>
              <a:buFont typeface="Arial" panose="020B0604020202020204" pitchFamily="34" charset="0"/>
              <a:buNone/>
              <a:defRPr/>
            </a:pPr>
            <a:r>
              <a:rPr lang="en-GB" altLang="en-US" dirty="0"/>
              <a:t>What kind of lines can you see? </a:t>
            </a:r>
          </a:p>
          <a:p>
            <a:pPr marL="0" indent="0" algn="ctr" fontAlgn="auto">
              <a:lnSpc>
                <a:spcPct val="120000"/>
              </a:lnSpc>
              <a:spcAft>
                <a:spcPts val="0"/>
              </a:spcAft>
              <a:buFont typeface="Arial" panose="020B0604020202020204" pitchFamily="34" charset="0"/>
              <a:buNone/>
              <a:defRPr/>
            </a:pPr>
            <a:r>
              <a:rPr lang="en-GB" altLang="en-US" dirty="0"/>
              <a:t>How do you think Rothko was feeling when he painted this? </a:t>
            </a:r>
          </a:p>
          <a:p>
            <a:pPr marL="0" indent="0" algn="ctr" fontAlgn="auto">
              <a:lnSpc>
                <a:spcPct val="120000"/>
              </a:lnSpc>
              <a:spcAft>
                <a:spcPts val="0"/>
              </a:spcAft>
              <a:buFont typeface="Arial" panose="020B0604020202020204" pitchFamily="34" charset="0"/>
              <a:buNone/>
              <a:defRPr/>
            </a:pPr>
            <a:r>
              <a:rPr lang="en-GB" altLang="en-US" dirty="0"/>
              <a:t>How does the painting make you feel?</a:t>
            </a:r>
          </a:p>
          <a:p>
            <a:pPr marL="0" indent="0" algn="ctr" fontAlgn="auto">
              <a:lnSpc>
                <a:spcPct val="120000"/>
              </a:lnSpc>
              <a:spcAft>
                <a:spcPts val="0"/>
              </a:spcAft>
              <a:buFont typeface="Arial" panose="020B0604020202020204" pitchFamily="34" charset="0"/>
              <a:buNone/>
              <a:defRPr/>
            </a:pPr>
            <a:r>
              <a:rPr lang="en-GB" altLang="en-US" dirty="0"/>
              <a:t>Do you like it? Why?</a:t>
            </a:r>
          </a:p>
        </p:txBody>
      </p:sp>
      <p:sp>
        <p:nvSpPr>
          <p:cNvPr id="25604" name="Title 3">
            <a:extLst>
              <a:ext uri="{FF2B5EF4-FFF2-40B4-BE49-F238E27FC236}">
                <a16:creationId xmlns:a16="http://schemas.microsoft.com/office/drawing/2014/main" id="{D88862A5-D564-42EB-9944-FA052E6BDFD2}"/>
              </a:ext>
            </a:extLst>
          </p:cNvPr>
          <p:cNvSpPr>
            <a:spLocks noGrp="1"/>
          </p:cNvSpPr>
          <p:nvPr>
            <p:ph type="title"/>
          </p:nvPr>
        </p:nvSpPr>
        <p:spPr>
          <a:xfrm>
            <a:off x="457200" y="485775"/>
            <a:ext cx="8220075" cy="1595438"/>
          </a:xfrm>
        </p:spPr>
        <p:txBody>
          <a:bodyPr/>
          <a:lstStyle/>
          <a:p>
            <a:pPr algn="ctr" eaLnBrk="1" hangingPunct="1"/>
            <a:r>
              <a:rPr lang="en-GB" altLang="en-US" sz="3200"/>
              <a:t>Looking at Abstract Art:</a:t>
            </a:r>
            <a:br>
              <a:rPr lang="en-GB" altLang="en-US" sz="3200"/>
            </a:br>
            <a:r>
              <a:rPr lang="en-GB" altLang="en-US" sz="3200"/>
              <a:t>Mark Rothko Photopack</a:t>
            </a:r>
          </a:p>
        </p:txBody>
      </p:sp>
      <p:pic>
        <p:nvPicPr>
          <p:cNvPr id="25605" name="Talking Partners">
            <a:extLst>
              <a:ext uri="{FF2B5EF4-FFF2-40B4-BE49-F238E27FC236}">
                <a16:creationId xmlns:a16="http://schemas.microsoft.com/office/drawing/2014/main" id="{EBB31045-59CE-4BB2-8AB5-A2D9D35809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24DABC1-F703-4D0B-A55D-246EDB4B29AC}"/>
              </a:ext>
            </a:extLst>
          </p:cNvPr>
          <p:cNvPicPr>
            <a:picLocks noChangeAspect="1"/>
          </p:cNvPicPr>
          <p:nvPr/>
        </p:nvPicPr>
        <p:blipFill>
          <a:blip r:embed="rId3"/>
          <a:stretch>
            <a:fillRect/>
          </a:stretch>
        </p:blipFill>
        <p:spPr>
          <a:xfrm rot="21208374">
            <a:off x="1119188" y="2212975"/>
            <a:ext cx="1697037" cy="2401888"/>
          </a:xfrm>
          <a:prstGeom prst="rect">
            <a:avLst/>
          </a:prstGeom>
          <a:ln>
            <a:noFill/>
          </a:ln>
          <a:effectLst>
            <a:outerShdw blurRad="292100" dist="139700" dir="2700000" algn="tl" rotWithShape="0">
              <a:srgbClr val="333333">
                <a:alpha val="25000"/>
              </a:srgbClr>
            </a:outerShdw>
          </a:effectLst>
        </p:spPr>
      </p:pic>
      <p:pic>
        <p:nvPicPr>
          <p:cNvPr id="13" name="Picture 12">
            <a:extLst>
              <a:ext uri="{FF2B5EF4-FFF2-40B4-BE49-F238E27FC236}">
                <a16:creationId xmlns:a16="http://schemas.microsoft.com/office/drawing/2014/main" id="{07240ECF-790F-4481-B637-7D67771F39D3}"/>
              </a:ext>
            </a:extLst>
          </p:cNvPr>
          <p:cNvPicPr>
            <a:picLocks noChangeAspect="1"/>
          </p:cNvPicPr>
          <p:nvPr/>
        </p:nvPicPr>
        <p:blipFill>
          <a:blip r:embed="rId4"/>
          <a:stretch>
            <a:fillRect/>
          </a:stretch>
        </p:blipFill>
        <p:spPr>
          <a:xfrm rot="384184">
            <a:off x="1814513" y="3422650"/>
            <a:ext cx="1698625" cy="2400300"/>
          </a:xfrm>
          <a:prstGeom prst="rect">
            <a:avLst/>
          </a:prstGeom>
          <a:ln>
            <a:noFill/>
          </a:ln>
          <a:effectLst>
            <a:outerShdw blurRad="292100" dist="139700" dir="2700000" algn="tl" rotWithShape="0">
              <a:srgbClr val="333333">
                <a:alpha val="25000"/>
              </a:srgbClr>
            </a:outerShdw>
          </a:effectLst>
        </p:spPr>
      </p:pic>
      <p:pic>
        <p:nvPicPr>
          <p:cNvPr id="12" name="Picture 11">
            <a:extLst>
              <a:ext uri="{FF2B5EF4-FFF2-40B4-BE49-F238E27FC236}">
                <a16:creationId xmlns:a16="http://schemas.microsoft.com/office/drawing/2014/main" id="{4B9583A6-D2D1-4FC4-AA61-C4660B0BD9C7}"/>
              </a:ext>
            </a:extLst>
          </p:cNvPr>
          <p:cNvPicPr>
            <a:picLocks noChangeAspect="1"/>
          </p:cNvPicPr>
          <p:nvPr/>
        </p:nvPicPr>
        <p:blipFill>
          <a:blip r:embed="rId5"/>
          <a:stretch>
            <a:fillRect/>
          </a:stretch>
        </p:blipFill>
        <p:spPr>
          <a:xfrm rot="286847">
            <a:off x="2871788" y="2338388"/>
            <a:ext cx="1697037" cy="2401887"/>
          </a:xfrm>
          <a:prstGeom prst="rect">
            <a:avLst/>
          </a:prstGeom>
          <a:ln>
            <a:noFill/>
          </a:ln>
          <a:effectLst>
            <a:outerShdw blurRad="292100" dist="139700" dir="2700000" algn="tl" rotWithShape="0">
              <a:srgbClr val="333333">
                <a:alpha val="2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Twinkl Logo">
            <a:extLst>
              <a:ext uri="{FF2B5EF4-FFF2-40B4-BE49-F238E27FC236}">
                <a16:creationId xmlns:a16="http://schemas.microsoft.com/office/drawing/2014/main" id="{9FDAD896-8301-4CA7-90E7-EE97A4425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a:extLst>
              <a:ext uri="{FF2B5EF4-FFF2-40B4-BE49-F238E27FC236}">
                <a16:creationId xmlns:a16="http://schemas.microsoft.com/office/drawing/2014/main" id="{A14A6D94-A822-429D-9D23-8F4211329F61}"/>
              </a:ext>
            </a:extLst>
          </p:cNvPr>
          <p:cNvSpPr>
            <a:spLocks/>
          </p:cNvSpPr>
          <p:nvPr/>
        </p:nvSpPr>
        <p:spPr bwMode="auto">
          <a:xfrm>
            <a:off x="457200" y="485775"/>
            <a:ext cx="8220075" cy="15954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4000" b="1">
                <a:latin typeface="HVD Bodedo" pitchFamily="2" charset="0"/>
              </a:rPr>
              <a:t>Mark Rothko</a:t>
            </a:r>
          </a:p>
        </p:txBody>
      </p:sp>
      <p:pic>
        <p:nvPicPr>
          <p:cNvPr id="8196" name="Picture 3">
            <a:extLst>
              <a:ext uri="{FF2B5EF4-FFF2-40B4-BE49-F238E27FC236}">
                <a16:creationId xmlns:a16="http://schemas.microsoft.com/office/drawing/2014/main" id="{AF516DE7-1BEC-4D64-8D41-9C71350499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1747838"/>
            <a:ext cx="427355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
            <a:extLst>
              <a:ext uri="{FF2B5EF4-FFF2-40B4-BE49-F238E27FC236}">
                <a16:creationId xmlns:a16="http://schemas.microsoft.com/office/drawing/2014/main" id="{94AF4209-E2EE-46BC-9752-18D4452B2D6E}"/>
              </a:ext>
            </a:extLst>
          </p:cNvPr>
          <p:cNvSpPr txBox="1">
            <a:spLocks noChangeArrowheads="1"/>
          </p:cNvSpPr>
          <p:nvPr/>
        </p:nvSpPr>
        <p:spPr bwMode="auto">
          <a:xfrm>
            <a:off x="2543175" y="6248400"/>
            <a:ext cx="4057650" cy="96838"/>
          </a:xfrm>
          <a:prstGeom prst="rect">
            <a:avLst/>
          </a:prstGeom>
          <a:noFill/>
          <a:ln>
            <a:noFill/>
          </a:ln>
        </p:spPr>
        <p:txBody>
          <a:bodyPr lIns="0" tIns="0" rIns="0" b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500" dirty="0">
                <a:solidFill>
                  <a:schemeClr val="bg1">
                    <a:lumMod val="75000"/>
                  </a:schemeClr>
                </a:solidFill>
                <a:latin typeface="BPreplay" panose="02000503000000020004" pitchFamily="50" charset="0"/>
              </a:rPr>
              <a:t>Photos courtesy of Luis Tamayo </a:t>
            </a:r>
            <a:r>
              <a:rPr lang="en-GB" altLang="en-US" sz="500">
                <a:solidFill>
                  <a:schemeClr val="bg1">
                    <a:lumMod val="75000"/>
                  </a:schemeClr>
                </a:solidFill>
                <a:latin typeface="BPreplay" panose="02000503000000020004" pitchFamily="50" charset="0"/>
              </a:rPr>
              <a:t>and eggneckface33  </a:t>
            </a:r>
            <a:r>
              <a:rPr lang="en-GB" altLang="en-US" sz="500" dirty="0">
                <a:solidFill>
                  <a:schemeClr val="bg1">
                    <a:lumMod val="75000"/>
                  </a:schemeClr>
                </a:solidFill>
                <a:latin typeface="BPreplay" panose="02000503000000020004" pitchFamily="50" charset="0"/>
              </a:rPr>
              <a:t>(@flickr.com) - granted under creative commons licence – attribution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a:extLst>
              <a:ext uri="{FF2B5EF4-FFF2-40B4-BE49-F238E27FC236}">
                <a16:creationId xmlns:a16="http://schemas.microsoft.com/office/drawing/2014/main" id="{4C7B79FD-8ED4-4B4E-B9DC-D86E5766D133}"/>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26627" name="Content Placeholder 6">
            <a:extLst>
              <a:ext uri="{FF2B5EF4-FFF2-40B4-BE49-F238E27FC236}">
                <a16:creationId xmlns:a16="http://schemas.microsoft.com/office/drawing/2014/main" id="{B8893C86-D0C2-4C7D-A6B1-B7ECC0BC3132}"/>
              </a:ext>
            </a:extLst>
          </p:cNvPr>
          <p:cNvSpPr>
            <a:spLocks/>
          </p:cNvSpPr>
          <p:nvPr/>
        </p:nvSpPr>
        <p:spPr bwMode="auto">
          <a:xfrm>
            <a:off x="2347913" y="1416050"/>
            <a:ext cx="4448175" cy="2128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20000"/>
              </a:lnSpc>
              <a:buFont typeface="Arial" panose="020B0604020202020204" pitchFamily="34" charset="0"/>
              <a:buNone/>
            </a:pPr>
            <a:r>
              <a:rPr lang="en-GB" altLang="en-US"/>
              <a:t>You will need…</a:t>
            </a:r>
          </a:p>
        </p:txBody>
      </p:sp>
      <p:sp>
        <p:nvSpPr>
          <p:cNvPr id="26628" name="Title 5">
            <a:extLst>
              <a:ext uri="{FF2B5EF4-FFF2-40B4-BE49-F238E27FC236}">
                <a16:creationId xmlns:a16="http://schemas.microsoft.com/office/drawing/2014/main" id="{FF2CF66B-1E7C-45F8-8FE2-E747669E5326}"/>
              </a:ext>
            </a:extLst>
          </p:cNvPr>
          <p:cNvSpPr>
            <a:spLocks noGrp="1"/>
          </p:cNvSpPr>
          <p:nvPr>
            <p:ph type="title"/>
          </p:nvPr>
        </p:nvSpPr>
        <p:spPr>
          <a:xfrm>
            <a:off x="457200" y="485775"/>
            <a:ext cx="8220075" cy="1357313"/>
          </a:xfrm>
        </p:spPr>
        <p:txBody>
          <a:bodyPr/>
          <a:lstStyle/>
          <a:p>
            <a:pPr eaLnBrk="1" hangingPunct="1"/>
            <a:r>
              <a:rPr lang="en-GB" altLang="en-US"/>
              <a:t>Colour Field Painting</a:t>
            </a:r>
          </a:p>
        </p:txBody>
      </p:sp>
      <p:pic>
        <p:nvPicPr>
          <p:cNvPr id="26629" name="Individual Work">
            <a:extLst>
              <a:ext uri="{FF2B5EF4-FFF2-40B4-BE49-F238E27FC236}">
                <a16:creationId xmlns:a16="http://schemas.microsoft.com/office/drawing/2014/main" id="{54C0FCE2-5DB9-4330-ABE8-98AA3ADCAD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6">
            <a:extLst>
              <a:ext uri="{FF2B5EF4-FFF2-40B4-BE49-F238E27FC236}">
                <a16:creationId xmlns:a16="http://schemas.microsoft.com/office/drawing/2014/main" id="{B07A602D-AD6F-4965-AF78-529A83FEDFC9}"/>
              </a:ext>
            </a:extLst>
          </p:cNvPr>
          <p:cNvSpPr txBox="1">
            <a:spLocks/>
          </p:cNvSpPr>
          <p:nvPr/>
        </p:nvSpPr>
        <p:spPr>
          <a:xfrm>
            <a:off x="755650" y="3375025"/>
            <a:ext cx="7632700" cy="2820988"/>
          </a:xfrm>
          <a:prstGeom prst="roundRect">
            <a:avLst>
              <a:gd name="adj" fmla="val 2585"/>
            </a:avLst>
          </a:prstGeom>
          <a:noFill/>
          <a:ln w="25400">
            <a:noFill/>
          </a:ln>
        </p:spPr>
        <p:txBody>
          <a:bodyPr lIns="252000" tIns="252000" rIns="252000" bIns="25200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20000"/>
              </a:lnSpc>
              <a:spcAft>
                <a:spcPts val="0"/>
              </a:spcAft>
              <a:buFont typeface="+mj-lt"/>
              <a:buAutoNum type="arabicPeriod"/>
              <a:defRPr/>
            </a:pPr>
            <a:r>
              <a:rPr lang="en-GB" altLang="en-US" dirty="0"/>
              <a:t>Look at the colours you mixed earlier. </a:t>
            </a:r>
            <a:br>
              <a:rPr lang="en-GB" altLang="en-US" dirty="0"/>
            </a:br>
            <a:r>
              <a:rPr lang="en-GB" altLang="en-US" dirty="0"/>
              <a:t>Think about which ones you like and how they make you feel. </a:t>
            </a:r>
          </a:p>
          <a:p>
            <a:pPr marL="342900" indent="-342900" fontAlgn="auto">
              <a:lnSpc>
                <a:spcPct val="120000"/>
              </a:lnSpc>
              <a:spcAft>
                <a:spcPts val="0"/>
              </a:spcAft>
              <a:buFont typeface="+mj-lt"/>
              <a:buAutoNum type="arabicPeriod"/>
              <a:defRPr/>
            </a:pPr>
            <a:r>
              <a:rPr lang="en-GB" altLang="en-US" dirty="0"/>
              <a:t>Choose a few of your favourite colours to use in your painting. </a:t>
            </a:r>
            <a:br>
              <a:rPr lang="en-GB" altLang="en-US" dirty="0"/>
            </a:br>
            <a:r>
              <a:rPr lang="en-GB" altLang="en-US" dirty="0"/>
              <a:t>Think about how you will use them. Which colours will you paint in big blocks? Which colours will you paint in thin lines? </a:t>
            </a:r>
          </a:p>
          <a:p>
            <a:pPr marL="342900" indent="-342900" fontAlgn="auto">
              <a:lnSpc>
                <a:spcPct val="120000"/>
              </a:lnSpc>
              <a:spcAft>
                <a:spcPts val="0"/>
              </a:spcAft>
              <a:buFont typeface="+mj-lt"/>
              <a:buAutoNum type="arabicPeriod"/>
              <a:defRPr/>
            </a:pPr>
            <a:r>
              <a:rPr lang="en-GB" altLang="en-US" dirty="0"/>
              <a:t>Now you are ready to start painting. </a:t>
            </a:r>
            <a:br>
              <a:rPr lang="en-GB" altLang="en-US" dirty="0"/>
            </a:br>
            <a:r>
              <a:rPr lang="en-GB" altLang="en-US" dirty="0"/>
              <a:t>Don’t overlap the colours too much or they will all run together. </a:t>
            </a:r>
          </a:p>
          <a:p>
            <a:pPr marL="342900" indent="-342900" fontAlgn="auto">
              <a:lnSpc>
                <a:spcPct val="120000"/>
              </a:lnSpc>
              <a:spcAft>
                <a:spcPts val="0"/>
              </a:spcAft>
              <a:buFont typeface="+mj-lt"/>
              <a:buAutoNum type="arabicPeriod"/>
              <a:defRPr/>
            </a:pPr>
            <a:r>
              <a:rPr lang="en-GB" altLang="en-US" dirty="0"/>
              <a:t>Try not to leave any white space on the page. </a:t>
            </a:r>
          </a:p>
        </p:txBody>
      </p:sp>
      <p:grpSp>
        <p:nvGrpSpPr>
          <p:cNvPr id="26631" name="Group 3">
            <a:extLst>
              <a:ext uri="{FF2B5EF4-FFF2-40B4-BE49-F238E27FC236}">
                <a16:creationId xmlns:a16="http://schemas.microsoft.com/office/drawing/2014/main" id="{6C5703BD-93A8-4A1F-9AFB-837E4AB53FB8}"/>
              </a:ext>
            </a:extLst>
          </p:cNvPr>
          <p:cNvGrpSpPr>
            <a:grpSpLocks/>
          </p:cNvGrpSpPr>
          <p:nvPr/>
        </p:nvGrpSpPr>
        <p:grpSpPr bwMode="auto">
          <a:xfrm>
            <a:off x="1711325" y="2152650"/>
            <a:ext cx="5721350" cy="1476375"/>
            <a:chOff x="1123180" y="2152904"/>
            <a:chExt cx="5720130" cy="1476151"/>
          </a:xfrm>
        </p:grpSpPr>
        <p:grpSp>
          <p:nvGrpSpPr>
            <p:cNvPr id="26632" name="Group 41">
              <a:extLst>
                <a:ext uri="{FF2B5EF4-FFF2-40B4-BE49-F238E27FC236}">
                  <a16:creationId xmlns:a16="http://schemas.microsoft.com/office/drawing/2014/main" id="{640BFFC0-3C8E-4D84-BBE1-9452C1B62439}"/>
                </a:ext>
              </a:extLst>
            </p:cNvPr>
            <p:cNvGrpSpPr>
              <a:grpSpLocks/>
            </p:cNvGrpSpPr>
            <p:nvPr/>
          </p:nvGrpSpPr>
          <p:grpSpPr bwMode="auto">
            <a:xfrm>
              <a:off x="1402418" y="2152904"/>
              <a:ext cx="1078739" cy="1078739"/>
              <a:chOff x="884530" y="2185272"/>
              <a:chExt cx="1335186" cy="1335186"/>
            </a:xfrm>
          </p:grpSpPr>
          <p:sp>
            <p:nvSpPr>
              <p:cNvPr id="34" name="Oval 33">
                <a:extLst>
                  <a:ext uri="{FF2B5EF4-FFF2-40B4-BE49-F238E27FC236}">
                    <a16:creationId xmlns:a16="http://schemas.microsoft.com/office/drawing/2014/main" id="{16335820-5353-4137-8443-1DCC079C7750}"/>
                  </a:ext>
                </a:extLst>
              </p:cNvPr>
              <p:cNvSpPr/>
              <p:nvPr/>
            </p:nvSpPr>
            <p:spPr>
              <a:xfrm>
                <a:off x="884656" y="2185272"/>
                <a:ext cx="1335843" cy="13359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6647" name="Picture 1">
                <a:extLst>
                  <a:ext uri="{FF2B5EF4-FFF2-40B4-BE49-F238E27FC236}">
                    <a16:creationId xmlns:a16="http://schemas.microsoft.com/office/drawing/2014/main" id="{D19E76AD-CC15-4582-BA31-132FDF7707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789" y="2312905"/>
                <a:ext cx="934760" cy="111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3" name="Group 40">
              <a:extLst>
                <a:ext uri="{FF2B5EF4-FFF2-40B4-BE49-F238E27FC236}">
                  <a16:creationId xmlns:a16="http://schemas.microsoft.com/office/drawing/2014/main" id="{255EE18F-9E41-4A46-AF06-A344BEEC6F1E}"/>
                </a:ext>
              </a:extLst>
            </p:cNvPr>
            <p:cNvGrpSpPr>
              <a:grpSpLocks/>
            </p:cNvGrpSpPr>
            <p:nvPr/>
          </p:nvGrpSpPr>
          <p:grpSpPr bwMode="auto">
            <a:xfrm>
              <a:off x="2716126" y="2152904"/>
              <a:ext cx="1078739" cy="1078739"/>
              <a:chOff x="2394469" y="2185272"/>
              <a:chExt cx="1335186" cy="1335186"/>
            </a:xfrm>
          </p:grpSpPr>
          <p:sp>
            <p:nvSpPr>
              <p:cNvPr id="25" name="Oval 24">
                <a:extLst>
                  <a:ext uri="{FF2B5EF4-FFF2-40B4-BE49-F238E27FC236}">
                    <a16:creationId xmlns:a16="http://schemas.microsoft.com/office/drawing/2014/main" id="{8E075879-39C8-48A0-8E27-518EB7B65F2D}"/>
                  </a:ext>
                </a:extLst>
              </p:cNvPr>
              <p:cNvSpPr/>
              <p:nvPr/>
            </p:nvSpPr>
            <p:spPr>
              <a:xfrm>
                <a:off x="2395167" y="2185272"/>
                <a:ext cx="1333879" cy="13359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6645" name="Picture 2">
                <a:extLst>
                  <a:ext uri="{FF2B5EF4-FFF2-40B4-BE49-F238E27FC236}">
                    <a16:creationId xmlns:a16="http://schemas.microsoft.com/office/drawing/2014/main" id="{5AC2C18A-7A44-43AA-BC44-04A40E5747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3148" y="2281952"/>
                <a:ext cx="922265" cy="110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4" name="Group 39">
              <a:extLst>
                <a:ext uri="{FF2B5EF4-FFF2-40B4-BE49-F238E27FC236}">
                  <a16:creationId xmlns:a16="http://schemas.microsoft.com/office/drawing/2014/main" id="{801B9191-7904-4D0E-AB4F-A507E07B3432}"/>
                </a:ext>
              </a:extLst>
            </p:cNvPr>
            <p:cNvGrpSpPr>
              <a:grpSpLocks/>
            </p:cNvGrpSpPr>
            <p:nvPr/>
          </p:nvGrpSpPr>
          <p:grpSpPr bwMode="auto">
            <a:xfrm>
              <a:off x="4029834" y="2152904"/>
              <a:ext cx="1078739" cy="1078739"/>
              <a:chOff x="3904408" y="2185272"/>
              <a:chExt cx="1335186" cy="1335186"/>
            </a:xfrm>
          </p:grpSpPr>
          <p:sp>
            <p:nvSpPr>
              <p:cNvPr id="26" name="Oval 25">
                <a:extLst>
                  <a:ext uri="{FF2B5EF4-FFF2-40B4-BE49-F238E27FC236}">
                    <a16:creationId xmlns:a16="http://schemas.microsoft.com/office/drawing/2014/main" id="{70EE575F-8FDF-411E-A336-E7FAC0FE42C6}"/>
                  </a:ext>
                </a:extLst>
              </p:cNvPr>
              <p:cNvSpPr/>
              <p:nvPr/>
            </p:nvSpPr>
            <p:spPr>
              <a:xfrm>
                <a:off x="3903714" y="2185272"/>
                <a:ext cx="1335843" cy="13359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6643" name="Picture 4">
                <a:extLst>
                  <a:ext uri="{FF2B5EF4-FFF2-40B4-BE49-F238E27FC236}">
                    <a16:creationId xmlns:a16="http://schemas.microsoft.com/office/drawing/2014/main" id="{77F1534B-AFDE-47A2-ABC2-0B83B5161B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8862" y="2249106"/>
                <a:ext cx="838739" cy="120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5" name="Group 37">
              <a:extLst>
                <a:ext uri="{FF2B5EF4-FFF2-40B4-BE49-F238E27FC236}">
                  <a16:creationId xmlns:a16="http://schemas.microsoft.com/office/drawing/2014/main" id="{FB1B3DDB-4DB1-49A8-8EC8-A833242AD485}"/>
                </a:ext>
              </a:extLst>
            </p:cNvPr>
            <p:cNvGrpSpPr>
              <a:grpSpLocks/>
            </p:cNvGrpSpPr>
            <p:nvPr/>
          </p:nvGrpSpPr>
          <p:grpSpPr bwMode="auto">
            <a:xfrm>
              <a:off x="5343542" y="2152904"/>
              <a:ext cx="1078739" cy="1078739"/>
              <a:chOff x="6924284" y="2185272"/>
              <a:chExt cx="1335186" cy="1335186"/>
            </a:xfrm>
          </p:grpSpPr>
          <p:sp>
            <p:nvSpPr>
              <p:cNvPr id="35" name="Oval 34">
                <a:extLst>
                  <a:ext uri="{FF2B5EF4-FFF2-40B4-BE49-F238E27FC236}">
                    <a16:creationId xmlns:a16="http://schemas.microsoft.com/office/drawing/2014/main" id="{B2771FA0-C8EB-498B-BFFB-4E3B06E3EF6B}"/>
                  </a:ext>
                </a:extLst>
              </p:cNvPr>
              <p:cNvSpPr/>
              <p:nvPr/>
            </p:nvSpPr>
            <p:spPr>
              <a:xfrm>
                <a:off x="6924161" y="2185272"/>
                <a:ext cx="1335843" cy="133592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6641" name="Picture 36">
                <a:extLst>
                  <a:ext uri="{FF2B5EF4-FFF2-40B4-BE49-F238E27FC236}">
                    <a16:creationId xmlns:a16="http://schemas.microsoft.com/office/drawing/2014/main" id="{C1B8ECBA-3F86-4D86-92D2-4ADB170EB66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8625" y="2362160"/>
                <a:ext cx="726503" cy="9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6" name="TextBox 42">
              <a:extLst>
                <a:ext uri="{FF2B5EF4-FFF2-40B4-BE49-F238E27FC236}">
                  <a16:creationId xmlns:a16="http://schemas.microsoft.com/office/drawing/2014/main" id="{F89B200A-D3B2-423D-ABE2-93B883E91E7B}"/>
                </a:ext>
              </a:extLst>
            </p:cNvPr>
            <p:cNvSpPr txBox="1">
              <a:spLocks noChangeArrowheads="1"/>
            </p:cNvSpPr>
            <p:nvPr/>
          </p:nvSpPr>
          <p:spPr bwMode="auto">
            <a:xfrm>
              <a:off x="1123180" y="3212172"/>
              <a:ext cx="16184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A3 card</a:t>
              </a:r>
            </a:p>
          </p:txBody>
        </p:sp>
        <p:sp>
          <p:nvSpPr>
            <p:cNvPr id="26637" name="TextBox 43">
              <a:extLst>
                <a:ext uri="{FF2B5EF4-FFF2-40B4-BE49-F238E27FC236}">
                  <a16:creationId xmlns:a16="http://schemas.microsoft.com/office/drawing/2014/main" id="{CE6038C8-D64C-4152-A19A-BAE19DFE7BDE}"/>
                </a:ext>
              </a:extLst>
            </p:cNvPr>
            <p:cNvSpPr txBox="1">
              <a:spLocks noChangeArrowheads="1"/>
            </p:cNvSpPr>
            <p:nvPr/>
          </p:nvSpPr>
          <p:spPr bwMode="auto">
            <a:xfrm>
              <a:off x="2442668" y="3212172"/>
              <a:ext cx="16184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2 paint palettes</a:t>
              </a:r>
            </a:p>
          </p:txBody>
        </p:sp>
        <p:sp>
          <p:nvSpPr>
            <p:cNvPr id="26638" name="TextBox 44">
              <a:extLst>
                <a:ext uri="{FF2B5EF4-FFF2-40B4-BE49-F238E27FC236}">
                  <a16:creationId xmlns:a16="http://schemas.microsoft.com/office/drawing/2014/main" id="{8C2001C9-85C0-4475-9FEA-8854C6E36B4F}"/>
                </a:ext>
              </a:extLst>
            </p:cNvPr>
            <p:cNvSpPr txBox="1">
              <a:spLocks noChangeArrowheads="1"/>
            </p:cNvSpPr>
            <p:nvPr/>
          </p:nvSpPr>
          <p:spPr bwMode="auto">
            <a:xfrm>
              <a:off x="3736144" y="3212172"/>
              <a:ext cx="16184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Water</a:t>
              </a:r>
            </a:p>
          </p:txBody>
        </p:sp>
        <p:sp>
          <p:nvSpPr>
            <p:cNvPr id="26639" name="TextBox 46">
              <a:extLst>
                <a:ext uri="{FF2B5EF4-FFF2-40B4-BE49-F238E27FC236}">
                  <a16:creationId xmlns:a16="http://schemas.microsoft.com/office/drawing/2014/main" id="{2C7D5325-9726-4700-A93F-DFA93C79CD71}"/>
                </a:ext>
              </a:extLst>
            </p:cNvPr>
            <p:cNvSpPr txBox="1">
              <a:spLocks noChangeArrowheads="1"/>
            </p:cNvSpPr>
            <p:nvPr/>
          </p:nvSpPr>
          <p:spPr bwMode="auto">
            <a:xfrm>
              <a:off x="4933523" y="3228945"/>
              <a:ext cx="1909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a:solidFill>
                    <a:schemeClr val="tx1"/>
                  </a:solidFill>
                </a:rPr>
                <a:t>Brushes in</a:t>
              </a:r>
            </a:p>
            <a:p>
              <a:pPr algn="ctr" eaLnBrk="1" hangingPunct="1">
                <a:lnSpc>
                  <a:spcPct val="100000"/>
                </a:lnSpc>
                <a:spcBef>
                  <a:spcPct val="0"/>
                </a:spcBef>
                <a:buFontTx/>
                <a:buNone/>
              </a:pPr>
              <a:r>
                <a:rPr lang="en-GB" altLang="en-US" sz="1000">
                  <a:solidFill>
                    <a:schemeClr val="tx1"/>
                  </a:solidFill>
                </a:rPr>
                <a:t>different sizes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B7059C-2E1D-42CD-AE0C-0C51A87762FB}"/>
              </a:ext>
            </a:extLst>
          </p:cNvPr>
          <p:cNvSpPr>
            <a:spLocks noGrp="1"/>
          </p:cNvSpPr>
          <p:nvPr>
            <p:ph type="title"/>
          </p:nvPr>
        </p:nvSpPr>
        <p:spPr>
          <a:xfrm>
            <a:off x="457200" y="485775"/>
            <a:ext cx="8220075" cy="1357313"/>
          </a:xfrm>
        </p:spPr>
        <p:txBody>
          <a:bodyPr rtlCol="0">
            <a:normAutofit fontScale="90000"/>
          </a:bodyPr>
          <a:lstStyle/>
          <a:p>
            <a:pPr algn="ctr" eaLnBrk="1" fontAlgn="auto" hangingPunct="1">
              <a:spcAft>
                <a:spcPts val="0"/>
              </a:spcAft>
              <a:defRPr/>
            </a:pPr>
            <a:r>
              <a:rPr lang="en-GB" dirty="0"/>
              <a:t>What a good Colour Field</a:t>
            </a:r>
            <a:br>
              <a:rPr lang="en-GB" dirty="0"/>
            </a:br>
            <a:r>
              <a:rPr lang="en-GB" dirty="0"/>
              <a:t>painting looks like…</a:t>
            </a:r>
          </a:p>
        </p:txBody>
      </p:sp>
      <p:pic>
        <p:nvPicPr>
          <p:cNvPr id="27651" name="Picture 1">
            <a:extLst>
              <a:ext uri="{FF2B5EF4-FFF2-40B4-BE49-F238E27FC236}">
                <a16:creationId xmlns:a16="http://schemas.microsoft.com/office/drawing/2014/main" id="{5E0F7DBF-468B-4D73-9D75-56C8DD7513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51013"/>
            <a:ext cx="2914650"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D7A89C07-5F11-4EF2-9893-92B4C150FC14}"/>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28675" name="Title 5">
            <a:extLst>
              <a:ext uri="{FF2B5EF4-FFF2-40B4-BE49-F238E27FC236}">
                <a16:creationId xmlns:a16="http://schemas.microsoft.com/office/drawing/2014/main" id="{F46D2EC2-E213-4741-9823-B998FB390713}"/>
              </a:ext>
            </a:extLst>
          </p:cNvPr>
          <p:cNvSpPr>
            <a:spLocks noGrp="1"/>
          </p:cNvSpPr>
          <p:nvPr>
            <p:ph type="title"/>
          </p:nvPr>
        </p:nvSpPr>
        <p:spPr>
          <a:xfrm>
            <a:off x="457200" y="485775"/>
            <a:ext cx="8220075" cy="1357313"/>
          </a:xfrm>
        </p:spPr>
        <p:txBody>
          <a:bodyPr/>
          <a:lstStyle/>
          <a:p>
            <a:pPr eaLnBrk="1" hangingPunct="1"/>
            <a:r>
              <a:rPr lang="en-GB" altLang="en-US"/>
              <a:t>Colour Sums!</a:t>
            </a:r>
          </a:p>
        </p:txBody>
      </p:sp>
      <p:grpSp>
        <p:nvGrpSpPr>
          <p:cNvPr id="28676" name="Group 6">
            <a:extLst>
              <a:ext uri="{FF2B5EF4-FFF2-40B4-BE49-F238E27FC236}">
                <a16:creationId xmlns:a16="http://schemas.microsoft.com/office/drawing/2014/main" id="{C80E8950-C9B9-4C51-8246-BF6BAD98F7A7}"/>
              </a:ext>
            </a:extLst>
          </p:cNvPr>
          <p:cNvGrpSpPr>
            <a:grpSpLocks/>
          </p:cNvGrpSpPr>
          <p:nvPr/>
        </p:nvGrpSpPr>
        <p:grpSpPr bwMode="auto">
          <a:xfrm>
            <a:off x="2327275" y="1843088"/>
            <a:ext cx="5060950" cy="4094162"/>
            <a:chOff x="2918723" y="1842924"/>
            <a:chExt cx="5060024" cy="4094432"/>
          </a:xfrm>
        </p:grpSpPr>
        <p:pic>
          <p:nvPicPr>
            <p:cNvPr id="28678" name="Picture 7">
              <a:extLst>
                <a:ext uri="{FF2B5EF4-FFF2-40B4-BE49-F238E27FC236}">
                  <a16:creationId xmlns:a16="http://schemas.microsoft.com/office/drawing/2014/main" id="{CDD09B13-AD60-4F38-90E7-9E81A825D4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75218" y="1842924"/>
              <a:ext cx="1603529" cy="409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a:extLst>
                <a:ext uri="{FF2B5EF4-FFF2-40B4-BE49-F238E27FC236}">
                  <a16:creationId xmlns:a16="http://schemas.microsoft.com/office/drawing/2014/main" id="{6EC50485-BA4C-43BA-BEE5-90A3496D4671}"/>
                </a:ext>
              </a:extLst>
            </p:cNvPr>
            <p:cNvSpPr/>
            <p:nvPr/>
          </p:nvSpPr>
          <p:spPr>
            <a:xfrm>
              <a:off x="2918723" y="2612912"/>
              <a:ext cx="3307745" cy="163205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grpSp>
      <p:sp>
        <p:nvSpPr>
          <p:cNvPr id="28677" name="TextBox 1">
            <a:extLst>
              <a:ext uri="{FF2B5EF4-FFF2-40B4-BE49-F238E27FC236}">
                <a16:creationId xmlns:a16="http://schemas.microsoft.com/office/drawing/2014/main" id="{052A926F-1498-4DB5-9902-FB797D363142}"/>
              </a:ext>
            </a:extLst>
          </p:cNvPr>
          <p:cNvSpPr txBox="1">
            <a:spLocks noChangeArrowheads="1"/>
          </p:cNvSpPr>
          <p:nvPr/>
        </p:nvSpPr>
        <p:spPr bwMode="auto">
          <a:xfrm>
            <a:off x="2784475" y="2967038"/>
            <a:ext cx="2395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What happens when you mix the primary colours?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7BCCF670-E9C3-4B04-A63F-00C5556079D1}"/>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29699" name="Title 5">
            <a:extLst>
              <a:ext uri="{FF2B5EF4-FFF2-40B4-BE49-F238E27FC236}">
                <a16:creationId xmlns:a16="http://schemas.microsoft.com/office/drawing/2014/main" id="{C1375E46-C51F-43A6-BE83-4E75C4938A12}"/>
              </a:ext>
            </a:extLst>
          </p:cNvPr>
          <p:cNvSpPr>
            <a:spLocks noGrp="1"/>
          </p:cNvSpPr>
          <p:nvPr>
            <p:ph type="title"/>
          </p:nvPr>
        </p:nvSpPr>
        <p:spPr>
          <a:xfrm>
            <a:off x="457200" y="485775"/>
            <a:ext cx="8220075" cy="1357313"/>
          </a:xfrm>
        </p:spPr>
        <p:txBody>
          <a:bodyPr/>
          <a:lstStyle/>
          <a:p>
            <a:pPr eaLnBrk="1" hangingPunct="1"/>
            <a:r>
              <a:rPr lang="en-GB" altLang="en-US"/>
              <a:t>Colour Sums!</a:t>
            </a:r>
          </a:p>
        </p:txBody>
      </p:sp>
      <p:pic>
        <p:nvPicPr>
          <p:cNvPr id="29700" name="Picture 6">
            <a:extLst>
              <a:ext uri="{FF2B5EF4-FFF2-40B4-BE49-F238E27FC236}">
                <a16:creationId xmlns:a16="http://schemas.microsoft.com/office/drawing/2014/main" id="{2C72AC0A-B434-4914-873D-472B589C6E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 y="2711450"/>
            <a:ext cx="73787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Question">
            <a:extLst>
              <a:ext uri="{FF2B5EF4-FFF2-40B4-BE49-F238E27FC236}">
                <a16:creationId xmlns:a16="http://schemas.microsoft.com/office/drawing/2014/main" id="{BE840847-A133-4BD5-94EF-0D8179BBF2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789238"/>
            <a:ext cx="9271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28F1E1D-5B60-4AB3-9355-D4D9FE9FF1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2650" y="2711450"/>
            <a:ext cx="73787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C60AF4C-5075-4B6A-B309-C467B6A50F0F}"/>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30723" name="Title 5">
            <a:extLst>
              <a:ext uri="{FF2B5EF4-FFF2-40B4-BE49-F238E27FC236}">
                <a16:creationId xmlns:a16="http://schemas.microsoft.com/office/drawing/2014/main" id="{72F599C7-48B3-4C8C-9484-889192C72F06}"/>
              </a:ext>
            </a:extLst>
          </p:cNvPr>
          <p:cNvSpPr>
            <a:spLocks noGrp="1"/>
          </p:cNvSpPr>
          <p:nvPr>
            <p:ph type="title"/>
          </p:nvPr>
        </p:nvSpPr>
        <p:spPr>
          <a:xfrm>
            <a:off x="457200" y="485775"/>
            <a:ext cx="8220075" cy="1357313"/>
          </a:xfrm>
        </p:spPr>
        <p:txBody>
          <a:bodyPr/>
          <a:lstStyle/>
          <a:p>
            <a:pPr eaLnBrk="1" hangingPunct="1"/>
            <a:r>
              <a:rPr lang="en-GB" altLang="en-US"/>
              <a:t>Colour Sums!</a:t>
            </a:r>
          </a:p>
        </p:txBody>
      </p:sp>
      <p:pic>
        <p:nvPicPr>
          <p:cNvPr id="30724" name="Picture 6">
            <a:extLst>
              <a:ext uri="{FF2B5EF4-FFF2-40B4-BE49-F238E27FC236}">
                <a16:creationId xmlns:a16="http://schemas.microsoft.com/office/drawing/2014/main" id="{A77E493B-09D5-4D85-AFA0-CBC87CBFB3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 y="2711450"/>
            <a:ext cx="73787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Question">
            <a:extLst>
              <a:ext uri="{FF2B5EF4-FFF2-40B4-BE49-F238E27FC236}">
                <a16:creationId xmlns:a16="http://schemas.microsoft.com/office/drawing/2014/main" id="{98EBDDE0-5DA4-449C-A2D2-6D685C627E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789238"/>
            <a:ext cx="9271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D8FF98B-8C55-4A9D-B81F-21A0BBED0E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2650" y="2711450"/>
            <a:ext cx="73787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2D8BB044-073D-4B60-835A-5967754F837A}"/>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31747" name="Title 5">
            <a:extLst>
              <a:ext uri="{FF2B5EF4-FFF2-40B4-BE49-F238E27FC236}">
                <a16:creationId xmlns:a16="http://schemas.microsoft.com/office/drawing/2014/main" id="{6C48D03A-6958-4CC4-9CA5-09048A246309}"/>
              </a:ext>
            </a:extLst>
          </p:cNvPr>
          <p:cNvSpPr>
            <a:spLocks noGrp="1"/>
          </p:cNvSpPr>
          <p:nvPr>
            <p:ph type="title"/>
          </p:nvPr>
        </p:nvSpPr>
        <p:spPr>
          <a:xfrm>
            <a:off x="457200" y="485775"/>
            <a:ext cx="8220075" cy="1357313"/>
          </a:xfrm>
        </p:spPr>
        <p:txBody>
          <a:bodyPr/>
          <a:lstStyle/>
          <a:p>
            <a:pPr eaLnBrk="1" hangingPunct="1"/>
            <a:r>
              <a:rPr lang="en-GB" altLang="en-US"/>
              <a:t>Colour Sums!</a:t>
            </a:r>
          </a:p>
        </p:txBody>
      </p:sp>
      <p:pic>
        <p:nvPicPr>
          <p:cNvPr id="31748" name="Picture 6">
            <a:extLst>
              <a:ext uri="{FF2B5EF4-FFF2-40B4-BE49-F238E27FC236}">
                <a16:creationId xmlns:a16="http://schemas.microsoft.com/office/drawing/2014/main" id="{999F718D-E39B-472E-BFBF-E0B2C1D3E3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 y="2713038"/>
            <a:ext cx="73787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Question">
            <a:extLst>
              <a:ext uri="{FF2B5EF4-FFF2-40B4-BE49-F238E27FC236}">
                <a16:creationId xmlns:a16="http://schemas.microsoft.com/office/drawing/2014/main" id="{DE30B6FD-DDE2-4A87-BD45-704848DFDD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789238"/>
            <a:ext cx="9271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DC3FF90-4D20-411C-A4FD-FB079EC6AC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2650" y="2711450"/>
            <a:ext cx="73787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0A22C777-F5D3-4B68-9002-6CCD1CBB3DB2}"/>
              </a:ext>
            </a:extLst>
          </p:cNvPr>
          <p:cNvSpPr/>
          <p:nvPr/>
        </p:nvSpPr>
        <p:spPr>
          <a:xfrm>
            <a:off x="755650" y="1585913"/>
            <a:ext cx="7632700" cy="4498975"/>
          </a:xfrm>
          <a:prstGeom prst="roundRect">
            <a:avLst>
              <a:gd name="adj" fmla="val 4934"/>
            </a:avLst>
          </a:prstGeom>
          <a:solidFill>
            <a:schemeClr val="accent6">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32771" name="Title 5">
            <a:extLst>
              <a:ext uri="{FF2B5EF4-FFF2-40B4-BE49-F238E27FC236}">
                <a16:creationId xmlns:a16="http://schemas.microsoft.com/office/drawing/2014/main" id="{6B108E3A-A54D-45B5-98BD-C740B9CAEB4E}"/>
              </a:ext>
            </a:extLst>
          </p:cNvPr>
          <p:cNvSpPr>
            <a:spLocks noGrp="1"/>
          </p:cNvSpPr>
          <p:nvPr>
            <p:ph type="title"/>
          </p:nvPr>
        </p:nvSpPr>
        <p:spPr>
          <a:xfrm>
            <a:off x="457200" y="485775"/>
            <a:ext cx="8220075" cy="1357313"/>
          </a:xfrm>
        </p:spPr>
        <p:txBody>
          <a:bodyPr/>
          <a:lstStyle/>
          <a:p>
            <a:pPr eaLnBrk="1" hangingPunct="1"/>
            <a:r>
              <a:rPr lang="en-GB" altLang="en-US"/>
              <a:t>Colour Sums!</a:t>
            </a:r>
          </a:p>
        </p:txBody>
      </p:sp>
      <p:pic>
        <p:nvPicPr>
          <p:cNvPr id="32772" name="Picture 4">
            <a:extLst>
              <a:ext uri="{FF2B5EF4-FFF2-40B4-BE49-F238E27FC236}">
                <a16:creationId xmlns:a16="http://schemas.microsoft.com/office/drawing/2014/main" id="{3C7EDC13-FD74-47CA-B16C-B7BAD0899C1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82650" y="2886075"/>
            <a:ext cx="73787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Question">
            <a:extLst>
              <a:ext uri="{FF2B5EF4-FFF2-40B4-BE49-F238E27FC236}">
                <a16:creationId xmlns:a16="http://schemas.microsoft.com/office/drawing/2014/main" id="{3937BB11-29A3-4318-802C-65EBEDF43D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2978150"/>
            <a:ext cx="64293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97B36D2-1691-440F-9C85-0240B86056E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2650" y="2886075"/>
            <a:ext cx="73787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060C9777-0CE6-40D0-B1FA-55D0AC462651}"/>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57272FDD-3D7F-4654-A6FC-FBCB4A9CBC45}"/>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3796" name="Title 1">
            <a:extLst>
              <a:ext uri="{FF2B5EF4-FFF2-40B4-BE49-F238E27FC236}">
                <a16:creationId xmlns:a16="http://schemas.microsoft.com/office/drawing/2014/main" id="{C0CE02E9-07FC-4162-9CF4-791073BCAD3F}"/>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33797" name="Title 1">
            <a:extLst>
              <a:ext uri="{FF2B5EF4-FFF2-40B4-BE49-F238E27FC236}">
                <a16:creationId xmlns:a16="http://schemas.microsoft.com/office/drawing/2014/main" id="{7476EAB5-0EEF-49A7-B0FB-2257245647B5}"/>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pic>
        <p:nvPicPr>
          <p:cNvPr id="33798" name="Picture 7">
            <a:extLst>
              <a:ext uri="{FF2B5EF4-FFF2-40B4-BE49-F238E27FC236}">
                <a16:creationId xmlns:a16="http://schemas.microsoft.com/office/drawing/2014/main" id="{6DA84AE3-9FA6-4B19-A20B-14F2FC5370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0788"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Content Placeholder 15">
            <a:extLst>
              <a:ext uri="{FF2B5EF4-FFF2-40B4-BE49-F238E27FC236}">
                <a16:creationId xmlns:a16="http://schemas.microsoft.com/office/drawing/2014/main" id="{17C40A5D-BFF4-49FB-AC33-4854E445339A}"/>
              </a:ext>
            </a:extLst>
          </p:cNvPr>
          <p:cNvSpPr>
            <a:spLocks noGrp="1"/>
          </p:cNvSpPr>
          <p:nvPr>
            <p:ph idx="1"/>
          </p:nvPr>
        </p:nvSpPr>
        <p:spPr>
          <a:xfrm>
            <a:off x="628650" y="1127125"/>
            <a:ext cx="7886700" cy="1409700"/>
          </a:xfrm>
        </p:spPr>
        <p:txBody>
          <a:bodyPr/>
          <a:lstStyle/>
          <a:p>
            <a:pPr eaLnBrk="1" hangingPunct="1"/>
            <a:r>
              <a:rPr lang="en-GB" altLang="en-US"/>
              <a:t>I  can create a colour field painting using colours I have mixed. </a:t>
            </a:r>
          </a:p>
          <a:p>
            <a:pPr eaLnBrk="1" hangingPunct="1"/>
            <a:r>
              <a:rPr lang="en-GB" altLang="en-US"/>
              <a:t>I can talk about the artist Mark Rothko.</a:t>
            </a:r>
          </a:p>
        </p:txBody>
      </p:sp>
      <p:sp>
        <p:nvSpPr>
          <p:cNvPr id="33800" name="Content Placeholder 15">
            <a:extLst>
              <a:ext uri="{FF2B5EF4-FFF2-40B4-BE49-F238E27FC236}">
                <a16:creationId xmlns:a16="http://schemas.microsoft.com/office/drawing/2014/main" id="{DFA04838-1026-4A0C-BA92-91A99D0E3A43}"/>
              </a:ext>
            </a:extLst>
          </p:cNvPr>
          <p:cNvSpPr txBox="1">
            <a:spLocks/>
          </p:cNvSpPr>
          <p:nvPr/>
        </p:nvSpPr>
        <p:spPr bwMode="auto">
          <a:xfrm>
            <a:off x="628650" y="3467100"/>
            <a:ext cx="78867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mix my own colours. </a:t>
            </a:r>
          </a:p>
          <a:p>
            <a:pPr eaLnBrk="1" hangingPunct="1"/>
            <a:r>
              <a:rPr lang="en-GB" altLang="en-US"/>
              <a:t>I can use my colours to paint a colour field painting.</a:t>
            </a:r>
          </a:p>
          <a:p>
            <a:pPr eaLnBrk="1" hangingPunct="1"/>
            <a:r>
              <a:rPr lang="en-GB" altLang="en-US"/>
              <a:t>I can tell you an interesting fact about Mark Rothko.</a:t>
            </a:r>
          </a:p>
          <a:p>
            <a:pPr eaLnBrk="1" hangingPunct="1"/>
            <a:r>
              <a:rPr lang="en-GB" altLang="en-US"/>
              <a:t>I can say what kind of shapes Rothko used in his paintings.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F62DD9B8-FC3E-44D6-A353-9FD8153EBDBA}"/>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392B0DED-639C-4C2F-9A30-966470650B5D}"/>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a:extLst>
              <a:ext uri="{FF2B5EF4-FFF2-40B4-BE49-F238E27FC236}">
                <a16:creationId xmlns:a16="http://schemas.microsoft.com/office/drawing/2014/main" id="{95B800D0-E63D-4F75-8FC8-DEF5E3DDAE8A}"/>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a:extLst>
              <a:ext uri="{FF2B5EF4-FFF2-40B4-BE49-F238E27FC236}">
                <a16:creationId xmlns:a16="http://schemas.microsoft.com/office/drawing/2014/main" id="{B7396E97-5D43-474E-874A-F3DEC88ED1CD}"/>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a:extLst>
              <a:ext uri="{FF2B5EF4-FFF2-40B4-BE49-F238E27FC236}">
                <a16:creationId xmlns:a16="http://schemas.microsoft.com/office/drawing/2014/main" id="{4D781EB9-F0A5-42CD-BFE2-6D361F885D63}"/>
              </a:ext>
            </a:extLst>
          </p:cNvPr>
          <p:cNvSpPr>
            <a:spLocks noGrp="1"/>
          </p:cNvSpPr>
          <p:nvPr>
            <p:ph idx="1"/>
          </p:nvPr>
        </p:nvSpPr>
        <p:spPr>
          <a:xfrm>
            <a:off x="628650" y="1127125"/>
            <a:ext cx="7886700" cy="1409700"/>
          </a:xfrm>
        </p:spPr>
        <p:txBody>
          <a:bodyPr/>
          <a:lstStyle/>
          <a:p>
            <a:pPr eaLnBrk="1" hangingPunct="1"/>
            <a:r>
              <a:rPr lang="en-GB" altLang="en-US"/>
              <a:t>I  can create a colour field painting using colours I have mixed. </a:t>
            </a:r>
          </a:p>
          <a:p>
            <a:pPr eaLnBrk="1" hangingPunct="1"/>
            <a:r>
              <a:rPr lang="en-GB" altLang="en-US"/>
              <a:t>I can talk about the artist Mark Rothko.</a:t>
            </a:r>
          </a:p>
        </p:txBody>
      </p:sp>
      <p:sp>
        <p:nvSpPr>
          <p:cNvPr id="9223" name="Content Placeholder 15">
            <a:extLst>
              <a:ext uri="{FF2B5EF4-FFF2-40B4-BE49-F238E27FC236}">
                <a16:creationId xmlns:a16="http://schemas.microsoft.com/office/drawing/2014/main" id="{A1075D5E-C2D1-4E1E-829E-78232BD86FD8}"/>
              </a:ext>
            </a:extLst>
          </p:cNvPr>
          <p:cNvSpPr txBox="1">
            <a:spLocks/>
          </p:cNvSpPr>
          <p:nvPr/>
        </p:nvSpPr>
        <p:spPr bwMode="auto">
          <a:xfrm>
            <a:off x="628650" y="3467100"/>
            <a:ext cx="78867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mix my own colours. </a:t>
            </a:r>
          </a:p>
          <a:p>
            <a:pPr eaLnBrk="1" hangingPunct="1"/>
            <a:r>
              <a:rPr lang="en-GB" altLang="en-US"/>
              <a:t>I can use my colours to paint a colour field painting.</a:t>
            </a:r>
          </a:p>
          <a:p>
            <a:pPr eaLnBrk="1" hangingPunct="1"/>
            <a:r>
              <a:rPr lang="en-GB" altLang="en-US"/>
              <a:t>I can tell you an interesting fact about Mark Rothko.</a:t>
            </a:r>
          </a:p>
          <a:p>
            <a:pPr eaLnBrk="1" hangingPunct="1"/>
            <a:r>
              <a:rPr lang="en-GB" altLang="en-US"/>
              <a:t>I can say what kind of shapes Rothko used in his paintings.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5621E3D-26D3-4A18-AC86-CED59D35BB4E}"/>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0243" name="Title 5">
            <a:extLst>
              <a:ext uri="{FF2B5EF4-FFF2-40B4-BE49-F238E27FC236}">
                <a16:creationId xmlns:a16="http://schemas.microsoft.com/office/drawing/2014/main" id="{EDF1AD2B-DFB9-470A-A262-465F3E5A644C}"/>
              </a:ext>
            </a:extLst>
          </p:cNvPr>
          <p:cNvSpPr>
            <a:spLocks noGrp="1"/>
          </p:cNvSpPr>
          <p:nvPr>
            <p:ph type="title"/>
          </p:nvPr>
        </p:nvSpPr>
        <p:spPr>
          <a:xfrm>
            <a:off x="457200" y="485775"/>
            <a:ext cx="8220075" cy="1357313"/>
          </a:xfrm>
        </p:spPr>
        <p:txBody>
          <a:bodyPr/>
          <a:lstStyle/>
          <a:p>
            <a:pPr eaLnBrk="1" hangingPunct="1"/>
            <a:r>
              <a:rPr lang="en-GB" altLang="en-US"/>
              <a:t>Colour Mixing</a:t>
            </a:r>
          </a:p>
        </p:txBody>
      </p:sp>
      <p:grpSp>
        <p:nvGrpSpPr>
          <p:cNvPr id="10244" name="Group 15">
            <a:extLst>
              <a:ext uri="{FF2B5EF4-FFF2-40B4-BE49-F238E27FC236}">
                <a16:creationId xmlns:a16="http://schemas.microsoft.com/office/drawing/2014/main" id="{85FC2EB3-2ECB-413A-A826-DA830664930D}"/>
              </a:ext>
            </a:extLst>
          </p:cNvPr>
          <p:cNvGrpSpPr>
            <a:grpSpLocks/>
          </p:cNvGrpSpPr>
          <p:nvPr/>
        </p:nvGrpSpPr>
        <p:grpSpPr bwMode="auto">
          <a:xfrm>
            <a:off x="2476500" y="1695450"/>
            <a:ext cx="4911725" cy="4297363"/>
            <a:chOff x="3067950" y="1695281"/>
            <a:chExt cx="4910797" cy="4297266"/>
          </a:xfrm>
        </p:grpSpPr>
        <p:pic>
          <p:nvPicPr>
            <p:cNvPr id="10246" name="Picture 13">
              <a:extLst>
                <a:ext uri="{FF2B5EF4-FFF2-40B4-BE49-F238E27FC236}">
                  <a16:creationId xmlns:a16="http://schemas.microsoft.com/office/drawing/2014/main" id="{9887BA74-D767-419A-B07F-D2D80265C5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7950" y="1695281"/>
              <a:ext cx="1499285" cy="42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14">
              <a:extLst>
                <a:ext uri="{FF2B5EF4-FFF2-40B4-BE49-F238E27FC236}">
                  <a16:creationId xmlns:a16="http://schemas.microsoft.com/office/drawing/2014/main" id="{9D0090CC-8CC7-47E4-AD5B-EB88D3000D7F}"/>
                </a:ext>
              </a:extLst>
            </p:cNvPr>
            <p:cNvSpPr/>
            <p:nvPr/>
          </p:nvSpPr>
          <p:spPr>
            <a:xfrm>
              <a:off x="4671022" y="2612835"/>
              <a:ext cx="3307725" cy="163191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grpSp>
      <p:sp>
        <p:nvSpPr>
          <p:cNvPr id="10245" name="TextBox 16">
            <a:extLst>
              <a:ext uri="{FF2B5EF4-FFF2-40B4-BE49-F238E27FC236}">
                <a16:creationId xmlns:a16="http://schemas.microsoft.com/office/drawing/2014/main" id="{0866C6A5-3200-4452-B8FC-460DE86CD2C7}"/>
              </a:ext>
            </a:extLst>
          </p:cNvPr>
          <p:cNvSpPr txBox="1">
            <a:spLocks noChangeArrowheads="1"/>
          </p:cNvSpPr>
          <p:nvPr/>
        </p:nvSpPr>
        <p:spPr bwMode="auto">
          <a:xfrm>
            <a:off x="4537075" y="2967038"/>
            <a:ext cx="2395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What can you remember about the primary colours?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4529EA4-47E2-48F7-89B9-18851A103BD4}"/>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1267" name="Title 5">
            <a:extLst>
              <a:ext uri="{FF2B5EF4-FFF2-40B4-BE49-F238E27FC236}">
                <a16:creationId xmlns:a16="http://schemas.microsoft.com/office/drawing/2014/main" id="{AAD9EEB9-08D3-4B2A-A0B9-87543AC3FEEE}"/>
              </a:ext>
            </a:extLst>
          </p:cNvPr>
          <p:cNvSpPr>
            <a:spLocks noGrp="1"/>
          </p:cNvSpPr>
          <p:nvPr>
            <p:ph type="title"/>
          </p:nvPr>
        </p:nvSpPr>
        <p:spPr>
          <a:xfrm>
            <a:off x="457200" y="485775"/>
            <a:ext cx="8220075" cy="1357313"/>
          </a:xfrm>
        </p:spPr>
        <p:txBody>
          <a:bodyPr/>
          <a:lstStyle/>
          <a:p>
            <a:pPr eaLnBrk="1" hangingPunct="1"/>
            <a:r>
              <a:rPr lang="en-GB" altLang="en-US"/>
              <a:t>Primary Colours</a:t>
            </a:r>
          </a:p>
        </p:txBody>
      </p:sp>
      <p:sp>
        <p:nvSpPr>
          <p:cNvPr id="11268" name="TextBox 2">
            <a:extLst>
              <a:ext uri="{FF2B5EF4-FFF2-40B4-BE49-F238E27FC236}">
                <a16:creationId xmlns:a16="http://schemas.microsoft.com/office/drawing/2014/main" id="{3E82C807-F807-4F83-8CA9-DDF1C2DBEE4B}"/>
              </a:ext>
            </a:extLst>
          </p:cNvPr>
          <p:cNvSpPr txBox="1">
            <a:spLocks noChangeArrowheads="1"/>
          </p:cNvSpPr>
          <p:nvPr/>
        </p:nvSpPr>
        <p:spPr bwMode="auto">
          <a:xfrm>
            <a:off x="2387600" y="1822450"/>
            <a:ext cx="436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Red, yellow and blue are the primary colours.</a:t>
            </a:r>
          </a:p>
        </p:txBody>
      </p:sp>
      <p:sp>
        <p:nvSpPr>
          <p:cNvPr id="11269" name="TextBox 7">
            <a:extLst>
              <a:ext uri="{FF2B5EF4-FFF2-40B4-BE49-F238E27FC236}">
                <a16:creationId xmlns:a16="http://schemas.microsoft.com/office/drawing/2014/main" id="{A4F0EBE0-0E48-4121-A9D3-C1870A974EB7}"/>
              </a:ext>
            </a:extLst>
          </p:cNvPr>
          <p:cNvSpPr txBox="1">
            <a:spLocks noChangeArrowheads="1"/>
          </p:cNvSpPr>
          <p:nvPr/>
        </p:nvSpPr>
        <p:spPr bwMode="auto">
          <a:xfrm>
            <a:off x="1543050" y="5184775"/>
            <a:ext cx="605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Primary means first.</a:t>
            </a:r>
          </a:p>
          <a:p>
            <a:pPr algn="ctr" eaLnBrk="1" hangingPunct="1">
              <a:lnSpc>
                <a:spcPct val="100000"/>
              </a:lnSpc>
              <a:spcBef>
                <a:spcPct val="0"/>
              </a:spcBef>
              <a:buFontTx/>
              <a:buNone/>
            </a:pPr>
            <a:r>
              <a:rPr lang="en-GB" altLang="en-US">
                <a:solidFill>
                  <a:schemeClr val="tx1"/>
                </a:solidFill>
              </a:rPr>
              <a:t>Primary colours can’t be made by mixing any other colour.</a:t>
            </a:r>
          </a:p>
        </p:txBody>
      </p:sp>
      <p:pic>
        <p:nvPicPr>
          <p:cNvPr id="5" name="Content Placeholder 4">
            <a:extLst>
              <a:ext uri="{FF2B5EF4-FFF2-40B4-BE49-F238E27FC236}">
                <a16:creationId xmlns:a16="http://schemas.microsoft.com/office/drawing/2014/main" id="{AAF7850D-13C7-4361-B3E6-EAB733926F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9282" y="2325949"/>
            <a:ext cx="2725436" cy="272543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410E898B-B3F0-4313-9431-024E03356E8C}"/>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2291" name="Title 5">
            <a:extLst>
              <a:ext uri="{FF2B5EF4-FFF2-40B4-BE49-F238E27FC236}">
                <a16:creationId xmlns:a16="http://schemas.microsoft.com/office/drawing/2014/main" id="{B3007511-95C3-4A88-8048-45F8955F8A55}"/>
              </a:ext>
            </a:extLst>
          </p:cNvPr>
          <p:cNvSpPr>
            <a:spLocks noGrp="1"/>
          </p:cNvSpPr>
          <p:nvPr>
            <p:ph type="title"/>
          </p:nvPr>
        </p:nvSpPr>
        <p:spPr>
          <a:xfrm>
            <a:off x="457200" y="485775"/>
            <a:ext cx="8220075" cy="1357313"/>
          </a:xfrm>
        </p:spPr>
        <p:txBody>
          <a:bodyPr/>
          <a:lstStyle/>
          <a:p>
            <a:pPr eaLnBrk="1" hangingPunct="1"/>
            <a:r>
              <a:rPr lang="en-GB" altLang="en-US"/>
              <a:t>Secondary Colours</a:t>
            </a:r>
          </a:p>
        </p:txBody>
      </p:sp>
      <p:sp>
        <p:nvSpPr>
          <p:cNvPr id="12292" name="TextBox 2">
            <a:extLst>
              <a:ext uri="{FF2B5EF4-FFF2-40B4-BE49-F238E27FC236}">
                <a16:creationId xmlns:a16="http://schemas.microsoft.com/office/drawing/2014/main" id="{B0360527-F76E-43F4-863D-74879783A099}"/>
              </a:ext>
            </a:extLst>
          </p:cNvPr>
          <p:cNvSpPr txBox="1">
            <a:spLocks noChangeArrowheads="1"/>
          </p:cNvSpPr>
          <p:nvPr/>
        </p:nvSpPr>
        <p:spPr bwMode="auto">
          <a:xfrm>
            <a:off x="1427163" y="1822450"/>
            <a:ext cx="628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You can mix the primary colours together to make new colours.</a:t>
            </a:r>
          </a:p>
        </p:txBody>
      </p:sp>
      <p:sp>
        <p:nvSpPr>
          <p:cNvPr id="12293" name="TextBox 6">
            <a:extLst>
              <a:ext uri="{FF2B5EF4-FFF2-40B4-BE49-F238E27FC236}">
                <a16:creationId xmlns:a16="http://schemas.microsoft.com/office/drawing/2014/main" id="{1687BF9F-90B1-4211-B631-178A435C07EB}"/>
              </a:ext>
            </a:extLst>
          </p:cNvPr>
          <p:cNvSpPr txBox="1">
            <a:spLocks noChangeArrowheads="1"/>
          </p:cNvSpPr>
          <p:nvPr/>
        </p:nvSpPr>
        <p:spPr bwMode="auto">
          <a:xfrm>
            <a:off x="1543050" y="5459413"/>
            <a:ext cx="6057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These colours are called secondary colours</a:t>
            </a:r>
          </a:p>
        </p:txBody>
      </p:sp>
      <p:pic>
        <p:nvPicPr>
          <p:cNvPr id="5" name="Content Placeholder 4">
            <a:extLst>
              <a:ext uri="{FF2B5EF4-FFF2-40B4-BE49-F238E27FC236}">
                <a16:creationId xmlns:a16="http://schemas.microsoft.com/office/drawing/2014/main" id="{A30E4009-4A56-4287-8A7D-3F925988C7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9282" y="2463513"/>
            <a:ext cx="2725436" cy="272543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D15AE99-A207-424F-AAD2-ECCE78374699}"/>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3315" name="Title 5">
            <a:extLst>
              <a:ext uri="{FF2B5EF4-FFF2-40B4-BE49-F238E27FC236}">
                <a16:creationId xmlns:a16="http://schemas.microsoft.com/office/drawing/2014/main" id="{F46B8036-78F3-492F-B62B-E0AE80EA22BA}"/>
              </a:ext>
            </a:extLst>
          </p:cNvPr>
          <p:cNvSpPr>
            <a:spLocks noGrp="1"/>
          </p:cNvSpPr>
          <p:nvPr>
            <p:ph type="title"/>
          </p:nvPr>
        </p:nvSpPr>
        <p:spPr>
          <a:xfrm>
            <a:off x="457200" y="485775"/>
            <a:ext cx="8220075" cy="1357313"/>
          </a:xfrm>
        </p:spPr>
        <p:txBody>
          <a:bodyPr/>
          <a:lstStyle/>
          <a:p>
            <a:pPr eaLnBrk="1" hangingPunct="1"/>
            <a:r>
              <a:rPr lang="en-GB" altLang="en-US"/>
              <a:t>Mixing Secondary Colours</a:t>
            </a:r>
          </a:p>
        </p:txBody>
      </p:sp>
      <p:sp>
        <p:nvSpPr>
          <p:cNvPr id="3" name="TextBox 2">
            <a:extLst>
              <a:ext uri="{FF2B5EF4-FFF2-40B4-BE49-F238E27FC236}">
                <a16:creationId xmlns:a16="http://schemas.microsoft.com/office/drawing/2014/main" id="{DF15DE72-37AD-4C99-AAE8-552DFE384D6A}"/>
              </a:ext>
            </a:extLst>
          </p:cNvPr>
          <p:cNvSpPr txBox="1"/>
          <p:nvPr/>
        </p:nvSpPr>
        <p:spPr>
          <a:xfrm>
            <a:off x="1422174" y="1842924"/>
            <a:ext cx="6290121" cy="584775"/>
          </a:xfrm>
          <a:prstGeom prst="rect">
            <a:avLst/>
          </a:prstGeom>
          <a:noFill/>
        </p:spPr>
        <p:txBody>
          <a:bodyPr>
            <a:spAutoFit/>
          </a:bodyPr>
          <a:lstStyle/>
          <a:p>
            <a:pPr algn="ctr" eaLnBrk="1" fontAlgn="auto" hangingPunct="1">
              <a:spcBef>
                <a:spcPts val="0"/>
              </a:spcBef>
              <a:spcAft>
                <a:spcPts val="0"/>
              </a:spcAft>
              <a:defRPr/>
            </a:pPr>
            <a:r>
              <a:rPr lang="en-GB" sz="3200" dirty="0">
                <a:ln>
                  <a:solidFill>
                    <a:schemeClr val="tx1"/>
                  </a:solidFill>
                </a:ln>
                <a:solidFill>
                  <a:srgbClr val="FF0000"/>
                </a:solidFill>
                <a:latin typeface="+mn-lt"/>
              </a:rPr>
              <a:t>Red</a:t>
            </a:r>
            <a:r>
              <a:rPr lang="en-GB" sz="3200" dirty="0">
                <a:ln>
                  <a:solidFill>
                    <a:schemeClr val="tx1"/>
                  </a:solidFill>
                </a:ln>
                <a:latin typeface="+mn-lt"/>
              </a:rPr>
              <a:t> and </a:t>
            </a:r>
            <a:r>
              <a:rPr lang="en-GB" sz="3200" dirty="0">
                <a:ln>
                  <a:solidFill>
                    <a:schemeClr val="tx1"/>
                  </a:solidFill>
                </a:ln>
                <a:solidFill>
                  <a:srgbClr val="FFEA00"/>
                </a:solidFill>
                <a:latin typeface="+mn-lt"/>
              </a:rPr>
              <a:t>yellow</a:t>
            </a:r>
            <a:r>
              <a:rPr lang="en-GB" sz="3200" dirty="0">
                <a:ln>
                  <a:solidFill>
                    <a:schemeClr val="tx1"/>
                  </a:solidFill>
                </a:ln>
                <a:latin typeface="+mn-lt"/>
              </a:rPr>
              <a:t> makes </a:t>
            </a:r>
            <a:r>
              <a:rPr lang="en-GB" sz="3200" dirty="0">
                <a:ln>
                  <a:solidFill>
                    <a:schemeClr val="tx1"/>
                  </a:solidFill>
                </a:ln>
                <a:solidFill>
                  <a:srgbClr val="FF8400"/>
                </a:solidFill>
                <a:latin typeface="+mn-lt"/>
              </a:rPr>
              <a:t>orange</a:t>
            </a:r>
            <a:r>
              <a:rPr lang="en-GB" sz="3200" dirty="0">
                <a:ln>
                  <a:solidFill>
                    <a:schemeClr val="tx1"/>
                  </a:solidFill>
                </a:ln>
                <a:latin typeface="+mn-lt"/>
              </a:rPr>
              <a:t>.</a:t>
            </a:r>
          </a:p>
        </p:txBody>
      </p:sp>
      <p:pic>
        <p:nvPicPr>
          <p:cNvPr id="5" name="Content Placeholder 4">
            <a:extLst>
              <a:ext uri="{FF2B5EF4-FFF2-40B4-BE49-F238E27FC236}">
                <a16:creationId xmlns:a16="http://schemas.microsoft.com/office/drawing/2014/main" id="{0DDE239C-731C-4AC5-B4EB-4B4CAC1C27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8111" y="2736372"/>
            <a:ext cx="4507778" cy="298952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7F1798D-61FD-4E4D-99F6-EADEB429634A}"/>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4339" name="Title 5">
            <a:extLst>
              <a:ext uri="{FF2B5EF4-FFF2-40B4-BE49-F238E27FC236}">
                <a16:creationId xmlns:a16="http://schemas.microsoft.com/office/drawing/2014/main" id="{0B36A941-5A6B-450F-93CF-463E18F49D96}"/>
              </a:ext>
            </a:extLst>
          </p:cNvPr>
          <p:cNvSpPr>
            <a:spLocks noGrp="1"/>
          </p:cNvSpPr>
          <p:nvPr>
            <p:ph type="title"/>
          </p:nvPr>
        </p:nvSpPr>
        <p:spPr>
          <a:xfrm>
            <a:off x="457200" y="485775"/>
            <a:ext cx="8220075" cy="1357313"/>
          </a:xfrm>
        </p:spPr>
        <p:txBody>
          <a:bodyPr/>
          <a:lstStyle/>
          <a:p>
            <a:pPr eaLnBrk="1" hangingPunct="1"/>
            <a:r>
              <a:rPr lang="en-GB" altLang="en-US"/>
              <a:t>Mixing Secondary Colours</a:t>
            </a:r>
          </a:p>
        </p:txBody>
      </p:sp>
      <p:pic>
        <p:nvPicPr>
          <p:cNvPr id="5" name="Content Placeholder 4">
            <a:extLst>
              <a:ext uri="{FF2B5EF4-FFF2-40B4-BE49-F238E27FC236}">
                <a16:creationId xmlns:a16="http://schemas.microsoft.com/office/drawing/2014/main" id="{5F3285D1-C894-4B2D-A93F-98B2ED1DFF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0324" y="2736372"/>
            <a:ext cx="4503352" cy="2989522"/>
          </a:xfrm>
        </p:spPr>
      </p:pic>
      <p:sp>
        <p:nvSpPr>
          <p:cNvPr id="7" name="TextBox 6">
            <a:extLst>
              <a:ext uri="{FF2B5EF4-FFF2-40B4-BE49-F238E27FC236}">
                <a16:creationId xmlns:a16="http://schemas.microsoft.com/office/drawing/2014/main" id="{7CD84571-77CE-44DA-BA95-9E1802A3DA12}"/>
              </a:ext>
            </a:extLst>
          </p:cNvPr>
          <p:cNvSpPr txBox="1"/>
          <p:nvPr/>
        </p:nvSpPr>
        <p:spPr>
          <a:xfrm>
            <a:off x="1422174" y="1842924"/>
            <a:ext cx="6290121" cy="584775"/>
          </a:xfrm>
          <a:prstGeom prst="rect">
            <a:avLst/>
          </a:prstGeom>
          <a:noFill/>
        </p:spPr>
        <p:txBody>
          <a:bodyPr>
            <a:spAutoFit/>
          </a:bodyPr>
          <a:lstStyle/>
          <a:p>
            <a:pPr algn="ctr" eaLnBrk="1" fontAlgn="auto" hangingPunct="1">
              <a:spcBef>
                <a:spcPts val="0"/>
              </a:spcBef>
              <a:spcAft>
                <a:spcPts val="0"/>
              </a:spcAft>
              <a:defRPr/>
            </a:pPr>
            <a:r>
              <a:rPr lang="en-GB" sz="3200" dirty="0">
                <a:ln>
                  <a:solidFill>
                    <a:schemeClr val="tx1"/>
                  </a:solidFill>
                </a:ln>
                <a:solidFill>
                  <a:srgbClr val="FFEA00"/>
                </a:solidFill>
                <a:latin typeface="+mn-lt"/>
              </a:rPr>
              <a:t>Yellow</a:t>
            </a:r>
            <a:r>
              <a:rPr lang="en-GB" sz="3200" dirty="0">
                <a:ln>
                  <a:solidFill>
                    <a:schemeClr val="tx1"/>
                  </a:solidFill>
                </a:ln>
                <a:solidFill>
                  <a:srgbClr val="FF0000"/>
                </a:solidFill>
                <a:latin typeface="+mn-lt"/>
              </a:rPr>
              <a:t> </a:t>
            </a:r>
            <a:r>
              <a:rPr lang="en-GB" sz="3200" dirty="0">
                <a:ln>
                  <a:solidFill>
                    <a:schemeClr val="tx1"/>
                  </a:solidFill>
                </a:ln>
                <a:latin typeface="+mn-lt"/>
              </a:rPr>
              <a:t>and </a:t>
            </a:r>
            <a:r>
              <a:rPr lang="en-GB" sz="3200" dirty="0">
                <a:ln>
                  <a:solidFill>
                    <a:schemeClr val="tx1"/>
                  </a:solidFill>
                </a:ln>
                <a:solidFill>
                  <a:srgbClr val="0730FF"/>
                </a:solidFill>
                <a:latin typeface="+mn-lt"/>
              </a:rPr>
              <a:t>blue</a:t>
            </a:r>
            <a:r>
              <a:rPr lang="en-GB" sz="3200" dirty="0">
                <a:ln>
                  <a:solidFill>
                    <a:schemeClr val="tx1"/>
                  </a:solidFill>
                </a:ln>
                <a:solidFill>
                  <a:srgbClr val="FFEA00"/>
                </a:solidFill>
                <a:latin typeface="+mn-lt"/>
              </a:rPr>
              <a:t> </a:t>
            </a:r>
            <a:r>
              <a:rPr lang="en-GB" sz="3200" dirty="0">
                <a:ln>
                  <a:solidFill>
                    <a:schemeClr val="tx1"/>
                  </a:solidFill>
                </a:ln>
                <a:latin typeface="+mn-lt"/>
              </a:rPr>
              <a:t>makes </a:t>
            </a:r>
            <a:r>
              <a:rPr lang="en-GB" sz="3200" dirty="0">
                <a:ln>
                  <a:solidFill>
                    <a:schemeClr val="tx1"/>
                  </a:solidFill>
                </a:ln>
                <a:solidFill>
                  <a:srgbClr val="5CCB3A"/>
                </a:solidFill>
                <a:latin typeface="+mn-lt"/>
              </a:rPr>
              <a:t>green</a:t>
            </a:r>
            <a:r>
              <a:rPr lang="en-GB" sz="3200" dirty="0">
                <a:ln>
                  <a:solidFill>
                    <a:schemeClr val="tx1"/>
                  </a:solidFill>
                </a:ln>
                <a:latin typeface="+mn-l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057BEC2-6463-45AE-ADEC-04B2622450CC}"/>
              </a:ext>
            </a:extLst>
          </p:cNvPr>
          <p:cNvSpPr/>
          <p:nvPr/>
        </p:nvSpPr>
        <p:spPr>
          <a:xfrm>
            <a:off x="755650" y="1585913"/>
            <a:ext cx="7632700" cy="4498975"/>
          </a:xfrm>
          <a:prstGeom prst="roundRect">
            <a:avLst>
              <a:gd name="adj" fmla="val 4934"/>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15363" name="Title 5">
            <a:extLst>
              <a:ext uri="{FF2B5EF4-FFF2-40B4-BE49-F238E27FC236}">
                <a16:creationId xmlns:a16="http://schemas.microsoft.com/office/drawing/2014/main" id="{2D637168-77AE-41B4-A198-4D0F665E204A}"/>
              </a:ext>
            </a:extLst>
          </p:cNvPr>
          <p:cNvSpPr>
            <a:spLocks noGrp="1"/>
          </p:cNvSpPr>
          <p:nvPr>
            <p:ph type="title"/>
          </p:nvPr>
        </p:nvSpPr>
        <p:spPr>
          <a:xfrm>
            <a:off x="457200" y="485775"/>
            <a:ext cx="8220075" cy="1357313"/>
          </a:xfrm>
        </p:spPr>
        <p:txBody>
          <a:bodyPr/>
          <a:lstStyle/>
          <a:p>
            <a:pPr eaLnBrk="1" hangingPunct="1"/>
            <a:r>
              <a:rPr lang="en-GB" altLang="en-US"/>
              <a:t>Mixing Secondary Colours</a:t>
            </a:r>
          </a:p>
        </p:txBody>
      </p:sp>
      <p:pic>
        <p:nvPicPr>
          <p:cNvPr id="5" name="Content Placeholder 4">
            <a:extLst>
              <a:ext uri="{FF2B5EF4-FFF2-40B4-BE49-F238E27FC236}">
                <a16:creationId xmlns:a16="http://schemas.microsoft.com/office/drawing/2014/main" id="{AB8D867E-F52D-46AE-ACFD-F71D1090025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0324" y="2736372"/>
            <a:ext cx="4503352" cy="2989521"/>
          </a:xfrm>
        </p:spPr>
      </p:pic>
      <p:sp>
        <p:nvSpPr>
          <p:cNvPr id="7" name="TextBox 6">
            <a:extLst>
              <a:ext uri="{FF2B5EF4-FFF2-40B4-BE49-F238E27FC236}">
                <a16:creationId xmlns:a16="http://schemas.microsoft.com/office/drawing/2014/main" id="{B5964BE4-8792-4CED-A005-5CD30C6EDD75}"/>
              </a:ext>
            </a:extLst>
          </p:cNvPr>
          <p:cNvSpPr txBox="1"/>
          <p:nvPr/>
        </p:nvSpPr>
        <p:spPr>
          <a:xfrm>
            <a:off x="1426939" y="1842924"/>
            <a:ext cx="6290121" cy="584775"/>
          </a:xfrm>
          <a:prstGeom prst="rect">
            <a:avLst/>
          </a:prstGeom>
          <a:noFill/>
        </p:spPr>
        <p:txBody>
          <a:bodyPr>
            <a:spAutoFit/>
          </a:bodyPr>
          <a:lstStyle/>
          <a:p>
            <a:pPr algn="ctr" eaLnBrk="1" fontAlgn="auto" hangingPunct="1">
              <a:spcBef>
                <a:spcPts val="0"/>
              </a:spcBef>
              <a:spcAft>
                <a:spcPts val="0"/>
              </a:spcAft>
              <a:defRPr/>
            </a:pPr>
            <a:r>
              <a:rPr lang="en-GB" sz="3200" dirty="0">
                <a:ln>
                  <a:solidFill>
                    <a:schemeClr val="tx1"/>
                  </a:solidFill>
                </a:ln>
                <a:solidFill>
                  <a:srgbClr val="0730FF"/>
                </a:solidFill>
                <a:latin typeface="+mn-lt"/>
              </a:rPr>
              <a:t>Blue</a:t>
            </a:r>
            <a:r>
              <a:rPr lang="en-GB" sz="3200" dirty="0">
                <a:ln>
                  <a:solidFill>
                    <a:schemeClr val="tx1"/>
                  </a:solidFill>
                </a:ln>
                <a:solidFill>
                  <a:srgbClr val="FFEA00"/>
                </a:solidFill>
                <a:latin typeface="+mn-lt"/>
              </a:rPr>
              <a:t> </a:t>
            </a:r>
            <a:r>
              <a:rPr lang="en-GB" sz="3200" dirty="0">
                <a:ln>
                  <a:solidFill>
                    <a:schemeClr val="tx1"/>
                  </a:solidFill>
                </a:ln>
                <a:latin typeface="+mn-lt"/>
              </a:rPr>
              <a:t>and </a:t>
            </a:r>
            <a:r>
              <a:rPr lang="en-GB" sz="3200" dirty="0">
                <a:ln>
                  <a:solidFill>
                    <a:schemeClr val="tx1"/>
                  </a:solidFill>
                </a:ln>
                <a:solidFill>
                  <a:srgbClr val="FF0000"/>
                </a:solidFill>
                <a:latin typeface="+mn-lt"/>
              </a:rPr>
              <a:t>red </a:t>
            </a:r>
            <a:r>
              <a:rPr lang="en-GB" sz="3200" dirty="0">
                <a:ln>
                  <a:solidFill>
                    <a:schemeClr val="tx1"/>
                  </a:solidFill>
                </a:ln>
                <a:latin typeface="+mn-lt"/>
              </a:rPr>
              <a:t>makes </a:t>
            </a:r>
            <a:r>
              <a:rPr lang="en-GB" sz="3200" dirty="0">
                <a:ln>
                  <a:solidFill>
                    <a:schemeClr val="tx1"/>
                  </a:solidFill>
                </a:ln>
                <a:solidFill>
                  <a:srgbClr val="AA30FF"/>
                </a:solidFill>
                <a:latin typeface="+mn-lt"/>
              </a:rPr>
              <a:t>purple</a:t>
            </a:r>
            <a:r>
              <a:rPr lang="en-GB" sz="3200" dirty="0">
                <a:ln>
                  <a:solidFill>
                    <a:schemeClr val="tx1"/>
                  </a:solidFill>
                </a:ln>
                <a:latin typeface="+mn-lt"/>
              </a:rPr>
              <a:t>.</a:t>
            </a:r>
          </a:p>
        </p:txBody>
      </p:sp>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TotalTime>
  <Words>670</Words>
  <Application>Microsoft Office PowerPoint</Application>
  <PresentationFormat>On-screen Show (4:3)</PresentationFormat>
  <Paragraphs>113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BPreplay</vt:lpstr>
      <vt:lpstr>HVD Bodedo</vt:lpstr>
      <vt:lpstr>Arial</vt:lpstr>
      <vt:lpstr>Calibri</vt:lpstr>
      <vt:lpstr>Sassoon Infant Rg</vt:lpstr>
      <vt:lpstr>Sassoon Infant Md</vt:lpstr>
      <vt:lpstr>Office Theme</vt:lpstr>
      <vt:lpstr>Art and Design</vt:lpstr>
      <vt:lpstr>PowerPoint Presentation</vt:lpstr>
      <vt:lpstr>PowerPoint Presentation</vt:lpstr>
      <vt:lpstr>Colour Mixing</vt:lpstr>
      <vt:lpstr>Primary Colours</vt:lpstr>
      <vt:lpstr>Secondary Colours</vt:lpstr>
      <vt:lpstr>Mixing Secondary Colours</vt:lpstr>
      <vt:lpstr>Mixing Secondary Colours</vt:lpstr>
      <vt:lpstr>Mixing Secondary Colours</vt:lpstr>
      <vt:lpstr>Mixing Secondary Colours</vt:lpstr>
      <vt:lpstr>Mixing Secondary Colours</vt:lpstr>
      <vt:lpstr>Mixing Secondary Colours</vt:lpstr>
      <vt:lpstr>Mixing Paint to Make New Colours</vt:lpstr>
      <vt:lpstr>Colour Mixing</vt:lpstr>
      <vt:lpstr>Mark Rothko</vt:lpstr>
      <vt:lpstr>PowerPoint Presentation</vt:lpstr>
      <vt:lpstr>PowerPoint Presentation</vt:lpstr>
      <vt:lpstr>PowerPoint Presentation</vt:lpstr>
      <vt:lpstr>Looking at Abstract Art: Mark Rothko Photopack</vt:lpstr>
      <vt:lpstr>Colour Field Painting</vt:lpstr>
      <vt:lpstr>What a good Colour Field painting looks like…</vt:lpstr>
      <vt:lpstr>Colour Sums!</vt:lpstr>
      <vt:lpstr>Colour Sums!</vt:lpstr>
      <vt:lpstr>Colour Sums!</vt:lpstr>
      <vt:lpstr>Colour Sums!</vt:lpstr>
      <vt:lpstr>Colour Sums!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Mrs E.Hollinghurst</cp:lastModifiedBy>
  <cp:revision>96</cp:revision>
  <dcterms:created xsi:type="dcterms:W3CDTF">2014-10-01T16:09:27Z</dcterms:created>
  <dcterms:modified xsi:type="dcterms:W3CDTF">2021-02-24T13:19:23Z</dcterms:modified>
</cp:coreProperties>
</file>