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0" r:id="rId6"/>
    <p:sldId id="261" r:id="rId7"/>
    <p:sldId id="262" r:id="rId8"/>
    <p:sldId id="263" r:id="rId9"/>
    <p:sldId id="277" r:id="rId10"/>
    <p:sldId id="265" r:id="rId11"/>
    <p:sldId id="264" r:id="rId12"/>
    <p:sldId id="278" r:id="rId13"/>
    <p:sldId id="266" r:id="rId14"/>
    <p:sldId id="267" r:id="rId15"/>
    <p:sldId id="279" r:id="rId16"/>
    <p:sldId id="274" r:id="rId17"/>
    <p:sldId id="268" r:id="rId18"/>
    <p:sldId id="269" r:id="rId19"/>
    <p:sldId id="271" r:id="rId20"/>
    <p:sldId id="275" r:id="rId21"/>
    <p:sldId id="272" r:id="rId22"/>
    <p:sldId id="27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0" autoAdjust="0"/>
    <p:restoredTop sz="94637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B78-E0EC-4CEA-A389-4B7E0D515E00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63F-5E2D-4863-BCF7-46E77B703B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272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B78-E0EC-4CEA-A389-4B7E0D515E00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63F-5E2D-4863-BCF7-46E77B703B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92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B78-E0EC-4CEA-A389-4B7E0D515E00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63F-5E2D-4863-BCF7-46E77B703B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515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B78-E0EC-4CEA-A389-4B7E0D515E00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63F-5E2D-4863-BCF7-46E77B703B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50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B78-E0EC-4CEA-A389-4B7E0D515E00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63F-5E2D-4863-BCF7-46E77B703B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459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B78-E0EC-4CEA-A389-4B7E0D515E00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63F-5E2D-4863-BCF7-46E77B703B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403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B78-E0EC-4CEA-A389-4B7E0D515E00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63F-5E2D-4863-BCF7-46E77B703B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674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B78-E0EC-4CEA-A389-4B7E0D515E00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63F-5E2D-4863-BCF7-46E77B703B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710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B78-E0EC-4CEA-A389-4B7E0D515E00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63F-5E2D-4863-BCF7-46E77B703B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51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B78-E0EC-4CEA-A389-4B7E0D515E00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63F-5E2D-4863-BCF7-46E77B703B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435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B78-E0EC-4CEA-A389-4B7E0D515E00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B63F-5E2D-4863-BCF7-46E77B703B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320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9B78-E0EC-4CEA-A389-4B7E0D515E00}" type="datetimeFigureOut">
              <a:rPr lang="en-GB" smtClean="0"/>
              <a:pPr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1B63F-5E2D-4863-BCF7-46E77B703B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50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hutterstock.com/g/horizonphoto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Advent</a:t>
            </a:r>
            <a:endParaRPr lang="en-GB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Preparing to celebrate the birthday of Jesus</a:t>
            </a: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3019400" cy="30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78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91880" y="980728"/>
            <a:ext cx="4834880" cy="51590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third candle is for </a:t>
            </a:r>
            <a:endParaRPr lang="en-GB" sz="44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5400" dirty="0">
                <a:solidFill>
                  <a:srgbClr val="7030A0"/>
                </a:solidFill>
                <a:latin typeface="Comic Sans MS" panose="030F0702030302020204" pitchFamily="66" charset="0"/>
              </a:rPr>
              <a:t>j</a:t>
            </a:r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oy</a:t>
            </a:r>
          </a:p>
          <a:p>
            <a:pPr marL="0" indent="0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9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 give </a:t>
            </a:r>
            <a:r>
              <a:rPr lang="en-GB" sz="43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joy </a:t>
            </a:r>
            <a:r>
              <a:rPr lang="en-GB" sz="39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to Jesus when we say thank you to those who help us.</a:t>
            </a:r>
            <a:endParaRPr lang="en-GB" sz="39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32810"/>
            <a:ext cx="628845" cy="50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21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 give joy when we say …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Marcellina\Downloads\A A EYFS\PPP N4\shutterstock_1454503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413717"/>
            <a:ext cx="2623367" cy="25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3" t="11998" b="11084"/>
          <a:stretch/>
        </p:blipFill>
        <p:spPr bwMode="auto">
          <a:xfrm>
            <a:off x="1403648" y="4434014"/>
            <a:ext cx="2296661" cy="189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8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is Sally giving joy to her Mum?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46556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50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40283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fourth candle is for </a:t>
            </a:r>
          </a:p>
          <a:p>
            <a:pPr marL="0" indent="0" algn="ctr">
              <a:buNone/>
            </a:pPr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peace</a:t>
            </a:r>
          </a:p>
          <a:p>
            <a:pPr marL="0" indent="0">
              <a:buNone/>
            </a:pPr>
            <a:endParaRPr lang="en-GB" sz="36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Jesus gives us peace </a:t>
            </a:r>
            <a:r>
              <a:rPr lang="en-GB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when we help others.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129" y="1052736"/>
            <a:ext cx="604963" cy="485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36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 look out for ways to help.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68760"/>
            <a:ext cx="604963" cy="485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287500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628800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8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63272" cy="1585061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is happening here?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How does grandpa feel?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477369" cy="432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46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cellina\Downloads\shutterstock_20576219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2"/>
            <a:ext cx="9758120" cy="730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80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Each day we hope we can give love, joy and peace to others.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3297486" cy="487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38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19256" cy="195860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Each day, we tell Jesus how we are preparing for his big Birthday. 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 descr="C:\Users\Marcellina\Downloads\A A EYFS\R2\shutterstock_2007271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96622"/>
            <a:ext cx="2392713" cy="211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arcellina\Downloads\shutterstock_1139231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97507"/>
            <a:ext cx="304800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Marcellina\Downloads\shutterstock_1654121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24333"/>
            <a:ext cx="304800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36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cellina\Downloads\shutterstock_3453465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008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60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cellina\Downloads\shutterstock_3453465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853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4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Marcellina\Downloads\shutterstock_4005082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1372133"/>
            <a:ext cx="4699715" cy="313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Marcellina\Downloads\shutterstock_973571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2775151" cy="41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1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40667" cy="700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91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0331" y="-99392"/>
            <a:ext cx="9477822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78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eaning of the Advent Wreath | Advent candles, Advent wreath candles,  Christmas adv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5500726" cy="6426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Four weeks before Christmas</a:t>
            </a:r>
            <a:r>
              <a:rPr lang="en-GB" dirty="0"/>
              <a:t> 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62472" y="1916832"/>
            <a:ext cx="6419056" cy="748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 make an Advent Wreath</a:t>
            </a: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Marcellina\Downloads\shutterstock_517412467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1"/>
            <a:ext cx="8227290" cy="28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1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273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 put 4 candles in the wreath.</a:t>
            </a:r>
            <a:r>
              <a:rPr lang="en-GB" u="sng" dirty="0">
                <a:hlinkClick r:id="rId2"/>
              </a:rPr>
              <a:t> 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Marcellina\Downloads\shutterstock_533446489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93987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35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91880" y="980728"/>
            <a:ext cx="4834880" cy="5159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One candle is for </a:t>
            </a:r>
            <a:endParaRPr lang="en-GB" sz="44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Hope</a:t>
            </a:r>
          </a:p>
          <a:p>
            <a:pPr marL="0" indent="0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 do we hope  Jesus  will give to  us?</a:t>
            </a: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 descr="C:\Users\Marcellina\Pictures\A EYFS\RE\Advent\CEHAD035.WM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100811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47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771800" y="3465005"/>
            <a:ext cx="5760640" cy="1980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 </a:t>
            </a:r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hope</a:t>
            </a:r>
            <a:r>
              <a:rPr lang="en-GB" sz="4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Jesus will make us feel happy.</a:t>
            </a:r>
          </a:p>
          <a:p>
            <a:pPr marL="0" indent="0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 descr="C:\Users\Marcellina\Pictures\A EYFS\RE\Advent\CEHAD035.WM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1008112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1999457" cy="281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80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40283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second candle is for </a:t>
            </a:r>
          </a:p>
          <a:p>
            <a:pPr marL="0" indent="0" algn="ctr">
              <a:buNone/>
            </a:pPr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love</a:t>
            </a:r>
          </a:p>
          <a:p>
            <a:pPr marL="0" indent="0">
              <a:buNone/>
            </a:pPr>
            <a:endParaRPr lang="en-GB" sz="36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We show </a:t>
            </a:r>
            <a:r>
              <a:rPr lang="en-GB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love </a:t>
            </a:r>
            <a:r>
              <a:rPr lang="en-GB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to Jesus by being kind to others.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0688"/>
            <a:ext cx="752848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93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6131024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9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Ways to show  </a:t>
            </a:r>
          </a:p>
          <a:p>
            <a:pPr marL="0" indent="0">
              <a:buNone/>
            </a:pPr>
            <a:r>
              <a:rPr lang="en-GB" sz="5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Love </a:t>
            </a:r>
            <a:r>
              <a:rPr lang="en-GB" sz="39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to others.</a:t>
            </a:r>
          </a:p>
          <a:p>
            <a:pPr marL="0" indent="0">
              <a:buNone/>
            </a:pPr>
            <a:endParaRPr lang="en-GB" sz="36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3384" y="294230"/>
            <a:ext cx="752848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462807" cy="230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80" t="10954" r="17150"/>
          <a:stretch/>
        </p:blipFill>
        <p:spPr bwMode="auto">
          <a:xfrm>
            <a:off x="4459271" y="3550723"/>
            <a:ext cx="2938880" cy="24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48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Savio and Sam show love by being good friends.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005544" cy="467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48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179</Words>
  <Application>Microsoft Office PowerPoint</Application>
  <PresentationFormat>On-screen Show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Advent</vt:lpstr>
      <vt:lpstr>Slide 2</vt:lpstr>
      <vt:lpstr>Four weeks before Christmas </vt:lpstr>
      <vt:lpstr>We put 4 candles in the wreath. </vt:lpstr>
      <vt:lpstr>Slide 5</vt:lpstr>
      <vt:lpstr>Slide 6</vt:lpstr>
      <vt:lpstr>Slide 7</vt:lpstr>
      <vt:lpstr>Slide 8</vt:lpstr>
      <vt:lpstr>Savio and Sam show love by being good friends.</vt:lpstr>
      <vt:lpstr>Slide 10</vt:lpstr>
      <vt:lpstr>We give joy when we say …</vt:lpstr>
      <vt:lpstr>How is Sally giving joy to her Mum?</vt:lpstr>
      <vt:lpstr>Slide 13</vt:lpstr>
      <vt:lpstr>We look out for ways to help.</vt:lpstr>
      <vt:lpstr>What is happening here? How does grandpa feel?</vt:lpstr>
      <vt:lpstr>Slide 16</vt:lpstr>
      <vt:lpstr>Each day we hope we can give love, joy and peace to others.</vt:lpstr>
      <vt:lpstr>Each day, we tell Jesus how we are preparing for his big Birthday. </vt:lpstr>
      <vt:lpstr>Slide 19</vt:lpstr>
      <vt:lpstr>Slide 20</vt:lpstr>
      <vt:lpstr>Slide 21</vt:lpstr>
      <vt:lpstr>Slide 22</vt:lpstr>
      <vt:lpstr>Slide 23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</dc:title>
  <dc:creator>Marcellina</dc:creator>
  <cp:lastModifiedBy>l.dixon</cp:lastModifiedBy>
  <cp:revision>46</cp:revision>
  <dcterms:created xsi:type="dcterms:W3CDTF">2017-01-01T12:08:17Z</dcterms:created>
  <dcterms:modified xsi:type="dcterms:W3CDTF">2020-11-12T15:31:59Z</dcterms:modified>
</cp:coreProperties>
</file>