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6" r:id="rId11"/>
    <p:sldId id="299" r:id="rId12"/>
    <p:sldId id="300" r:id="rId13"/>
    <p:sldId id="305" r:id="rId14"/>
    <p:sldId id="309" r:id="rId15"/>
    <p:sldId id="312" r:id="rId16"/>
    <p:sldId id="314" r:id="rId17"/>
    <p:sldId id="313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5" y="2280842"/>
            <a:ext cx="609043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50401" y="297519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</a:rPr>
              <a:t>l</a:t>
            </a:r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ength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2853" y="5176463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9552" y="447611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longer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9727" y="361352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4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0805" y="4244840"/>
            <a:ext cx="273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shortest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4826" y="507271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longest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432628" y="488187"/>
            <a:ext cx="8896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These words help us </a:t>
            </a:r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compare </a:t>
            </a:r>
            <a:r>
              <a:rPr lang="en-GB" sz="3600" dirty="0" smtClean="0">
                <a:latin typeface="Comic Sans MS" panose="030F0702030302020204" pitchFamily="66" charset="0"/>
              </a:rPr>
              <a:t>lengths.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574" y="1601767"/>
            <a:ext cx="5327939" cy="20193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22443" y="3825699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55330" y="2925695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127936" y="360351"/>
            <a:ext cx="8354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Which is the longest?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8292" y="5525490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measure?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64" y="1414568"/>
            <a:ext cx="3140213" cy="2915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4063">
            <a:off x="1343011" y="2848981"/>
            <a:ext cx="1546729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95722">
            <a:off x="586826" y="2035828"/>
            <a:ext cx="1754403" cy="1200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209" y="1527668"/>
            <a:ext cx="2342953" cy="29173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14" y="1619691"/>
            <a:ext cx="3889840" cy="28253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2158" y="4988459"/>
            <a:ext cx="1250012" cy="87500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16375" y="4546768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can’t tell which is longest!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190935" y="4560579"/>
            <a:ext cx="2577012" cy="799927"/>
          </a:xfrm>
          <a:prstGeom prst="wedgeRoundRectCallout">
            <a:avLst>
              <a:gd name="adj1" fmla="val -63903"/>
              <a:gd name="adj2" fmla="val 4354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21721" y="3634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longest?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21722" y="91572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484" y="558613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57215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67 -0.0569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284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74594" y="3470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00070" y="92988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759" y="554391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30424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27985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513 -0.034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57" y="-175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longer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643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08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397">
            <a:off x="4046318" y="1600119"/>
            <a:ext cx="3314700" cy="30861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52697" y="52558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fingers!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512" y="4449861"/>
            <a:ext cx="7511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longest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615" y="4970070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shortest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5487" y="5519865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Do you have 2 fingers the same length?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3089886"/>
            <a:ext cx="1773044" cy="124360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35584" y="2273184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don’t have any fingers…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193146" y="2276671"/>
            <a:ext cx="2577012" cy="799927"/>
          </a:xfrm>
          <a:prstGeom prst="wedgeRoundRectCallout">
            <a:avLst>
              <a:gd name="adj1" fmla="val 4906"/>
              <a:gd name="adj2" fmla="val 9621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1.8|1.6|1.7|2.1|1.4|1.6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6|3.8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4|2.7|2.6|2.7|1.1|5.3|5.2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3.1|3.1|2.2|2.7|2.7|1.2|3.8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0.4|5.8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4002</TotalTime>
  <Words>133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longer than your spoon?</vt:lpstr>
      <vt:lpstr>Can you find 3 things shorter than your spoon?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User</cp:lastModifiedBy>
  <cp:revision>225</cp:revision>
  <dcterms:created xsi:type="dcterms:W3CDTF">2019-07-05T11:02:13Z</dcterms:created>
  <dcterms:modified xsi:type="dcterms:W3CDTF">2021-02-02T07:38:12Z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