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9" r:id="rId12"/>
    <p:sldId id="318" r:id="rId13"/>
    <p:sldId id="313" r:id="rId14"/>
    <p:sldId id="305" r:id="rId15"/>
    <p:sldId id="314" r:id="rId16"/>
    <p:sldId id="311" r:id="rId17"/>
    <p:sldId id="301" r:id="rId18"/>
    <p:sldId id="315" r:id="rId19"/>
    <p:sldId id="309" r:id="rId20"/>
    <p:sldId id="308" r:id="rId21"/>
    <p:sldId id="312" r:id="rId22"/>
    <p:sldId id="316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872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8FB86A6-BE51-4D75-A24D-B1B58E4B3C3B}"/>
    <pc:docChg chg="custSel modSld">
      <pc:chgData name="James Clegg" userId="c6df1435-7a36-4b38-be4d-16e68e91152f" providerId="ADAL" clId="{58FB86A6-BE51-4D75-A24D-B1B58E4B3C3B}" dt="2021-02-03T12:10:44.406" v="0" actId="478"/>
      <pc:docMkLst>
        <pc:docMk/>
      </pc:docMkLst>
      <pc:sldChg chg="delSp">
        <pc:chgData name="James Clegg" userId="c6df1435-7a36-4b38-be4d-16e68e91152f" providerId="ADAL" clId="{58FB86A6-BE51-4D75-A24D-B1B58E4B3C3B}" dt="2021-02-03T12:10:44.406" v="0" actId="478"/>
        <pc:sldMkLst>
          <pc:docMk/>
          <pc:sldMk cId="3614219093" sldId="305"/>
        </pc:sldMkLst>
        <pc:spChg chg="del">
          <ac:chgData name="James Clegg" userId="c6df1435-7a36-4b38-be4d-16e68e91152f" providerId="ADAL" clId="{58FB86A6-BE51-4D75-A24D-B1B58E4B3C3B}" dt="2021-02-03T12:10:44.406" v="0" actId="478"/>
          <ac:spMkLst>
            <pc:docMk/>
            <pc:sldMk cId="3614219093" sldId="30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03/02/2021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" y="2280843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542036" y="5451034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spoon is 2     and  6     long.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3984" y="-1022193"/>
            <a:ext cx="3639567" cy="68698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1685541" y="2432748"/>
            <a:ext cx="1109131" cy="279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3819460" y="2432748"/>
            <a:ext cx="1109131" cy="279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5959827" y="2432748"/>
            <a:ext cx="1109131" cy="2797174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097644" y="1173579"/>
            <a:ext cx="0" cy="32070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688409" y="1373362"/>
            <a:ext cx="16132" cy="300725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4280" y="4618522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spoon is shorter than 3 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03747" y="1441708"/>
            <a:ext cx="91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26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664328" y="5512058"/>
            <a:ext cx="542863" cy="557411"/>
          </a:xfrm>
          <a:prstGeom prst="rect">
            <a:avLst/>
          </a:prstGeom>
        </p:spPr>
      </p:pic>
      <p:sp>
        <p:nvSpPr>
          <p:cNvPr id="72" name="Rounded Rectangle 71"/>
          <p:cNvSpPr/>
          <p:nvPr/>
        </p:nvSpPr>
        <p:spPr>
          <a:xfrm>
            <a:off x="3549246" y="5484126"/>
            <a:ext cx="409080" cy="50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2253589">
            <a:off x="6598804" y="4235979"/>
            <a:ext cx="459695" cy="115932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1859591">
            <a:off x="4164653" y="5046542"/>
            <a:ext cx="459695" cy="1159328"/>
          </a:xfrm>
          <a:prstGeom prst="rect">
            <a:avLst/>
          </a:prstGeom>
        </p:spPr>
      </p:pic>
      <p:sp>
        <p:nvSpPr>
          <p:cNvPr id="79" name="Rounded Rectangle 78"/>
          <p:cNvSpPr/>
          <p:nvPr/>
        </p:nvSpPr>
        <p:spPr>
          <a:xfrm>
            <a:off x="5309097" y="5455381"/>
            <a:ext cx="409080" cy="50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-263446" y="1030941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spoon?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3314053" y="1476346"/>
            <a:ext cx="542863" cy="5574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203161" y="3476912"/>
            <a:ext cx="560967" cy="576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416699" y="3476912"/>
            <a:ext cx="560967" cy="576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630237" y="3476912"/>
            <a:ext cx="560967" cy="576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843775" y="3476912"/>
            <a:ext cx="560967" cy="576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057313" y="3476912"/>
            <a:ext cx="560967" cy="576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270851" y="3476912"/>
            <a:ext cx="560967" cy="576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484389" y="3476912"/>
            <a:ext cx="560967" cy="576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697927" y="3476912"/>
            <a:ext cx="560967" cy="576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911465" y="3476912"/>
            <a:ext cx="560967" cy="576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7125003" y="3476912"/>
            <a:ext cx="560967" cy="5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3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4.44444E-6 -0.075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67" grpId="0"/>
      <p:bldP spid="70" grpId="0"/>
      <p:bldP spid="72" grpId="0" animBg="1"/>
      <p:bldP spid="72" grpId="1" animBg="1"/>
      <p:bldP spid="79" grpId="0" animBg="1"/>
      <p:bldP spid="7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use blocks to measure your spoon?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625380"/>
            <a:ext cx="5248275" cy="432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345" y="405638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pool?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333767" y="1009934"/>
            <a:ext cx="696036" cy="3370997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740" y="4560499"/>
            <a:ext cx="1565894" cy="1909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64" y="5261346"/>
            <a:ext cx="1172120" cy="82048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294637" y="4564950"/>
            <a:ext cx="2096673" cy="1334168"/>
          </a:xfrm>
          <a:prstGeom prst="wedgeRoundRectCallout">
            <a:avLst>
              <a:gd name="adj1" fmla="val -72778"/>
              <a:gd name="adj2" fmla="val 20829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33406" y="4507439"/>
            <a:ext cx="2122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will use 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to measure!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977910" y="4682564"/>
            <a:ext cx="1950712" cy="799927"/>
          </a:xfrm>
          <a:prstGeom prst="wedgeRoundRectCallout">
            <a:avLst>
              <a:gd name="adj1" fmla="val 42672"/>
              <a:gd name="adj2" fmla="val 75082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904332" y="4751595"/>
            <a:ext cx="2097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will use 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to measure!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7672">
            <a:off x="6517304" y="4794377"/>
            <a:ext cx="345597" cy="265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53" y="4850409"/>
            <a:ext cx="1133564" cy="637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05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625380"/>
            <a:ext cx="5248275" cy="432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345" y="405638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pool?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333767" y="1110343"/>
            <a:ext cx="696036" cy="3270588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4443" y="4560499"/>
            <a:ext cx="1565894" cy="1909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688" y="3353374"/>
            <a:ext cx="1172120" cy="82048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881205" y="4603252"/>
            <a:ext cx="2096673" cy="1334168"/>
          </a:xfrm>
          <a:prstGeom prst="wedgeRoundRectCallout">
            <a:avLst>
              <a:gd name="adj1" fmla="val -72778"/>
              <a:gd name="adj2" fmla="val 20829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868239" y="4613981"/>
            <a:ext cx="2122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The pool is 28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long.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80559" y="1753553"/>
            <a:ext cx="1745249" cy="1392470"/>
          </a:xfrm>
          <a:prstGeom prst="wedgeRoundRectCallout">
            <a:avLst>
              <a:gd name="adj1" fmla="val -5"/>
              <a:gd name="adj2" fmla="val 6332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44658" y="1845038"/>
            <a:ext cx="1781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48, 49…..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I have so much more to measure.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68" y="4980303"/>
            <a:ext cx="963620" cy="54192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2144443" y="3752990"/>
            <a:ext cx="150194" cy="6084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33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measure?</a:t>
            </a:r>
            <a:br>
              <a:rPr lang="en-GB" dirty="0"/>
            </a:br>
            <a:r>
              <a:rPr lang="en-GB" dirty="0"/>
              <a:t>What will you use to measure with?</a:t>
            </a:r>
          </a:p>
        </p:txBody>
      </p:sp>
    </p:spTree>
    <p:extLst>
      <p:ext uri="{BB962C8B-B14F-4D97-AF65-F5344CB8AC3E}">
        <p14:creationId xmlns:p14="http://schemas.microsoft.com/office/powerpoint/2010/main" val="189658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151" y="64009"/>
            <a:ext cx="5228122" cy="4041476"/>
            <a:chOff x="1590539" y="1904520"/>
            <a:chExt cx="5228122" cy="40414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9" y="1904520"/>
              <a:ext cx="5228122" cy="40414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366" y="5320142"/>
              <a:ext cx="4645382" cy="52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5870">
            <a:off x="763649" y="3806510"/>
            <a:ext cx="800470" cy="594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3986">
            <a:off x="1161513" y="3660022"/>
            <a:ext cx="1106003" cy="821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3986">
            <a:off x="1800495" y="3628245"/>
            <a:ext cx="1258288" cy="935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69" y="3587450"/>
            <a:ext cx="1651679" cy="1227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2967">
            <a:off x="3849537" y="3494630"/>
            <a:ext cx="1839564" cy="136701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865432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5436433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7503" y="3656722"/>
            <a:ext cx="4433553" cy="778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09761" y="3757274"/>
            <a:ext cx="4476431" cy="6523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4204" y="3497706"/>
            <a:ext cx="1405916" cy="1695926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5610758" y="2132595"/>
            <a:ext cx="2459417" cy="1226581"/>
          </a:xfrm>
          <a:prstGeom prst="wedgeRoundRectCallout">
            <a:avLst>
              <a:gd name="adj1" fmla="val -2987"/>
              <a:gd name="adj2" fmla="val 9726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425631" y="2214986"/>
            <a:ext cx="2737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shells have to be the same size.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951" y="5061643"/>
            <a:ext cx="1502171" cy="1053616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2926775" y="5061643"/>
            <a:ext cx="2459417" cy="799927"/>
          </a:xfrm>
          <a:prstGeom prst="wedgeRoundRectCallout">
            <a:avLst>
              <a:gd name="adj1" fmla="val -72455"/>
              <a:gd name="adj2" fmla="val 9542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787910" y="5046559"/>
            <a:ext cx="273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castle is 5 shells long.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6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7214" y="64009"/>
            <a:ext cx="5228122" cy="4041476"/>
            <a:chOff x="1590539" y="1904520"/>
            <a:chExt cx="5228122" cy="40414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9" y="1904520"/>
              <a:ext cx="5228122" cy="40414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366" y="5320142"/>
              <a:ext cx="4645382" cy="52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4" y="3199400"/>
            <a:ext cx="1460411" cy="13596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63" y="3217933"/>
            <a:ext cx="1460411" cy="13596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21" y="3250024"/>
            <a:ext cx="1460411" cy="13596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02" y="3224712"/>
            <a:ext cx="1460411" cy="13596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39" y="3199400"/>
            <a:ext cx="1460411" cy="135969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865432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5436433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7503" y="3656722"/>
            <a:ext cx="4433553" cy="778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09761" y="3757274"/>
            <a:ext cx="4476431" cy="6523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3598" y="3355017"/>
            <a:ext cx="1405916" cy="16959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951" y="5061643"/>
            <a:ext cx="1502171" cy="1053616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2977016" y="4971075"/>
            <a:ext cx="2459417" cy="799927"/>
          </a:xfrm>
          <a:prstGeom prst="wedgeRoundRectCallout">
            <a:avLst>
              <a:gd name="adj1" fmla="val -71392"/>
              <a:gd name="adj2" fmla="val 16074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816883" y="4935846"/>
            <a:ext cx="273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castle is 5 blocks long.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610758" y="2559249"/>
            <a:ext cx="2459417" cy="799927"/>
          </a:xfrm>
          <a:prstGeom prst="wedgeRoundRectCallout">
            <a:avLst>
              <a:gd name="adj1" fmla="val -2987"/>
              <a:gd name="adj2" fmla="val 9726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450625" y="2524020"/>
            <a:ext cx="273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Tiny, you cannot leave spaces.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6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90539" y="130306"/>
            <a:ext cx="5228122" cy="4041476"/>
            <a:chOff x="1590539" y="1904520"/>
            <a:chExt cx="5228122" cy="40414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9" y="1904520"/>
              <a:ext cx="5228122" cy="40414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366" y="5320142"/>
              <a:ext cx="4645382" cy="52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54" y="3615981"/>
            <a:ext cx="837768" cy="676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77" y="3615981"/>
            <a:ext cx="837768" cy="676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00" y="3615981"/>
            <a:ext cx="837768" cy="676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23" y="3615981"/>
            <a:ext cx="837768" cy="6763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46" y="3615981"/>
            <a:ext cx="837768" cy="676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68" y="3615981"/>
            <a:ext cx="837768" cy="67633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1939025" y="607535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6542020" y="607535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3340" y="4731218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sandcastle is 6        long.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29" y="4730426"/>
            <a:ext cx="725332" cy="58556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0366" y="4772162"/>
            <a:ext cx="437591" cy="468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2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9" y="3233339"/>
            <a:ext cx="1905897" cy="155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2354038"/>
            <a:ext cx="1905897" cy="155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1451155"/>
            <a:ext cx="1905897" cy="1551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7" y="548272"/>
            <a:ext cx="1905897" cy="1551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48" y="5008899"/>
            <a:ext cx="1003137" cy="8166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276302" y="5193160"/>
            <a:ext cx="595746" cy="505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351186" y="5178375"/>
            <a:ext cx="59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862" y="5167399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giraffe is               tall.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96788" y="4640412"/>
            <a:ext cx="6020854" cy="271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5" y="573806"/>
            <a:ext cx="3046723" cy="4216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8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5" y="573806"/>
            <a:ext cx="3046723" cy="4216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9" y="3233339"/>
            <a:ext cx="1905897" cy="155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2354038"/>
            <a:ext cx="1905897" cy="155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1451155"/>
            <a:ext cx="1905897" cy="1551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7" y="548272"/>
            <a:ext cx="1905897" cy="1551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4070228"/>
            <a:ext cx="544832" cy="582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3536563"/>
            <a:ext cx="544832" cy="582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2954360"/>
            <a:ext cx="544832" cy="582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2404014"/>
            <a:ext cx="544832" cy="582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1864075"/>
            <a:ext cx="544832" cy="582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5" y="1308864"/>
            <a:ext cx="544832" cy="5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768925"/>
            <a:ext cx="544832" cy="5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48" y="4694999"/>
            <a:ext cx="1003137" cy="816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86" y="5459341"/>
            <a:ext cx="544832" cy="58220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276302" y="4879260"/>
            <a:ext cx="595746" cy="505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569016" y="5517769"/>
            <a:ext cx="595746" cy="505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351186" y="4864475"/>
            <a:ext cx="59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5633" y="5489939"/>
            <a:ext cx="59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862" y="4853499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giraffe is               tall.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6862" y="5539509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giraffe is           tall.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96788" y="4640412"/>
            <a:ext cx="6020854" cy="271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829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objects can you find to measure with?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7858" y="-1022193"/>
            <a:ext cx="3639567" cy="6869821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097644" y="1173579"/>
            <a:ext cx="0" cy="3782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678415" y="1373362"/>
            <a:ext cx="0" cy="348013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3345" y="5331726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spoon is             long.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24670" y="5361411"/>
            <a:ext cx="91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21002" y="5331726"/>
            <a:ext cx="640613" cy="55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996537" y="3369906"/>
            <a:ext cx="1189595" cy="91498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1935952" y="3369906"/>
            <a:ext cx="1189595" cy="91498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2854753" y="3369906"/>
            <a:ext cx="1189595" cy="91498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3773554" y="3369906"/>
            <a:ext cx="1189595" cy="91498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4692355" y="3369906"/>
            <a:ext cx="1189595" cy="91498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5611156" y="3369906"/>
            <a:ext cx="1189595" cy="91498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7672">
            <a:off x="4653641" y="5081059"/>
            <a:ext cx="1189595" cy="914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72" grpId="0" animBg="1"/>
      <p:bldP spid="7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7.6|1.3|0.7|0.7|0.8|3.2|19.6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8|5.7|1|0.9|1|3.5|22.3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3|5.4|1.8|0.9|2.1|1.1|5.2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9.9|0.6|0.8|0.7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1.2|1|0.9|0.9|0.8|0.9|0.8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6.2|15.9|1.5|1.2|1.1|1|0.9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.8|6.2|0.9|6|10.2|3.5|5|1.7|3.9|1|4.1|1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7.5|2.7|7.8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0.6|7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schemas.microsoft.com/office/infopath/2007/PartnerControls"/>
    <ds:schemaRef ds:uri="522d4c35-b548-4432-90ae-af4376e1c4b4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5267</TotalTime>
  <Words>168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objects can you find to measure with?</vt:lpstr>
      <vt:lpstr>PowerPoint Presentation</vt:lpstr>
      <vt:lpstr>PowerPoint Presentation</vt:lpstr>
      <vt:lpstr>Can you use blocks to measure your spoon?</vt:lpstr>
      <vt:lpstr>PowerPoint Presentation</vt:lpstr>
      <vt:lpstr>PowerPoint Presentation</vt:lpstr>
      <vt:lpstr>What can you measure? What will you use to measure with?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233</cp:revision>
  <dcterms:created xsi:type="dcterms:W3CDTF">2019-07-05T11:02:13Z</dcterms:created>
  <dcterms:modified xsi:type="dcterms:W3CDTF">2021-02-03T12:10:59Z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