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6" r:id="rId11"/>
    <p:sldId id="299" r:id="rId12"/>
    <p:sldId id="309" r:id="rId13"/>
    <p:sldId id="314" r:id="rId14"/>
    <p:sldId id="310" r:id="rId15"/>
    <p:sldId id="301" r:id="rId16"/>
    <p:sldId id="316" r:id="rId17"/>
    <p:sldId id="305" r:id="rId18"/>
    <p:sldId id="317" r:id="rId19"/>
    <p:sldId id="31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343" autoAdjust="0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31/03/2021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31/03/2021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0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Relationship Id="rId6" Type="http://schemas.openxmlformats.org/officeDocument/2006/relationships/image" Target="../media/image26.png"/><Relationship Id="rId5" Type="http://schemas.openxmlformats.org/officeDocument/2006/relationships/image" Target="../media/image23.png"/><Relationship Id="rId10" Type="http://schemas.openxmlformats.org/officeDocument/2006/relationships/image" Target="../media/image24.png"/><Relationship Id="rId4" Type="http://schemas.openxmlformats.org/officeDocument/2006/relationships/image" Target="../media/image22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6711" y="2254433"/>
            <a:ext cx="664521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68265" y="1979799"/>
            <a:ext cx="4905518" cy="3005873"/>
          </a:xfrm>
        </p:spPr>
        <p:txBody>
          <a:bodyPr/>
          <a:lstStyle/>
          <a:p>
            <a:r>
              <a:rPr lang="en-GB" sz="3600" dirty="0"/>
              <a:t>F</a:t>
            </a:r>
            <a:r>
              <a:rPr lang="en-GB" sz="3600" dirty="0" smtClean="0"/>
              <a:t>ind 12 objects. </a:t>
            </a:r>
            <a:br>
              <a:rPr lang="en-GB" sz="3600" dirty="0" smtClean="0"/>
            </a:br>
            <a:r>
              <a:rPr lang="en-GB" sz="3600" dirty="0" smtClean="0"/>
              <a:t>How many different equal groups can you make?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525729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8380" y="575308"/>
            <a:ext cx="474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Tiny is having a party!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569" y="1776657"/>
            <a:ext cx="1483691" cy="1219750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>
          <a:xfrm>
            <a:off x="4237766" y="1309259"/>
            <a:ext cx="1804745" cy="799927"/>
          </a:xfrm>
          <a:prstGeom prst="wedgeRoundRectCallout">
            <a:avLst>
              <a:gd name="adj1" fmla="val 65101"/>
              <a:gd name="adj2" fmla="val 4949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4202894" y="1407808"/>
            <a:ext cx="1858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have 20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balloons!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82488" y="1332146"/>
            <a:ext cx="17507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can help you with the decorations!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197246" y="1295999"/>
            <a:ext cx="1703308" cy="1032897"/>
          </a:xfrm>
          <a:prstGeom prst="wedgeRoundRectCallout">
            <a:avLst>
              <a:gd name="adj1" fmla="val -74055"/>
              <a:gd name="adj2" fmla="val -11908"/>
              <a:gd name="adj3" fmla="val 16667"/>
            </a:avLst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7737" y="1108931"/>
            <a:ext cx="1376561" cy="169137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65" y="3073091"/>
            <a:ext cx="823316" cy="126423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32035" y="2821654"/>
            <a:ext cx="6811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Can you help make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groups of 5 balloons?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321" y="3075695"/>
            <a:ext cx="823316" cy="126423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025" y="4758918"/>
            <a:ext cx="823316" cy="126423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123" y="4284633"/>
            <a:ext cx="823316" cy="126423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64" y="3035385"/>
            <a:ext cx="823316" cy="126423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940" y="4719742"/>
            <a:ext cx="823316" cy="126423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744" y="4678588"/>
            <a:ext cx="823316" cy="126423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572" y="3705210"/>
            <a:ext cx="823316" cy="126423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200" y="3986996"/>
            <a:ext cx="823316" cy="126423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427" y="3807135"/>
            <a:ext cx="823316" cy="126423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481" y="4690145"/>
            <a:ext cx="823316" cy="126423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954" y="3849190"/>
            <a:ext cx="823316" cy="126423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156" y="2939567"/>
            <a:ext cx="823316" cy="126423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252" y="3830743"/>
            <a:ext cx="823316" cy="126423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07" y="4639828"/>
            <a:ext cx="823316" cy="126423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349" y="3771211"/>
            <a:ext cx="823316" cy="126423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640" y="4689301"/>
            <a:ext cx="823316" cy="126423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520" y="4289300"/>
            <a:ext cx="823316" cy="126423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806" y="3862765"/>
            <a:ext cx="823316" cy="1264239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622" y="4833525"/>
            <a:ext cx="823316" cy="1264239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27861" y="327171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29783" y="32342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80769" y="391603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1114" y="481272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45116" y="487412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4" name="Flowchart: Alternate Process 3"/>
          <p:cNvSpPr/>
          <p:nvPr/>
        </p:nvSpPr>
        <p:spPr>
          <a:xfrm>
            <a:off x="750627" y="3043451"/>
            <a:ext cx="1528549" cy="2906973"/>
          </a:xfrm>
          <a:prstGeom prst="flowChartAlternateProcess">
            <a:avLst/>
          </a:prstGeom>
          <a:noFill/>
          <a:ln w="28575">
            <a:solidFill>
              <a:schemeClr val="tx1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2383598" y="447571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88781" y="406084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990276" y="489688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71362" y="441697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931373" y="38636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5" name="Flowchart: Alternate Process 4"/>
          <p:cNvSpPr/>
          <p:nvPr/>
        </p:nvSpPr>
        <p:spPr>
          <a:xfrm>
            <a:off x="2401635" y="3725839"/>
            <a:ext cx="2168822" cy="2297565"/>
          </a:xfrm>
          <a:prstGeom prst="flowChartAlternateProcess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4693070" y="49368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965819" y="401939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488541" y="487223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785785" y="403901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111613" y="48849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58" name="Flowchart: Alternate Process 57"/>
          <p:cNvSpPr/>
          <p:nvPr/>
        </p:nvSpPr>
        <p:spPr>
          <a:xfrm>
            <a:off x="4719738" y="3757437"/>
            <a:ext cx="1984062" cy="2288522"/>
          </a:xfrm>
          <a:prstGeom prst="flowChartAlternateProcess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692779" y="32035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68049" y="409062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33748" y="306934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458917" y="401946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239368" y="501586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4" name="Flowchart: Alternate Process 63"/>
          <p:cNvSpPr/>
          <p:nvPr/>
        </p:nvSpPr>
        <p:spPr>
          <a:xfrm>
            <a:off x="6798158" y="2811439"/>
            <a:ext cx="1323476" cy="3261815"/>
          </a:xfrm>
          <a:prstGeom prst="flowChartAlternateProcess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  <p:bldP spid="15" grpId="0" animBg="1"/>
      <p:bldP spid="18" grpId="0"/>
      <p:bldP spid="43" grpId="0"/>
      <p:bldP spid="44" grpId="0"/>
      <p:bldP spid="45" grpId="0"/>
      <p:bldP spid="46" grpId="0"/>
      <p:bldP spid="47" grpId="0"/>
      <p:bldP spid="4" grpId="0" animBg="1"/>
      <p:bldP spid="48" grpId="0"/>
      <p:bldP spid="49" grpId="0"/>
      <p:bldP spid="50" grpId="0"/>
      <p:bldP spid="51" grpId="0"/>
      <p:bldP spid="52" grpId="0"/>
      <p:bldP spid="5" grpId="0" animBg="1"/>
      <p:bldP spid="53" grpId="0"/>
      <p:bldP spid="54" grpId="0"/>
      <p:bldP spid="55" grpId="0"/>
      <p:bldP spid="56" grpId="0"/>
      <p:bldP spid="57" grpId="0"/>
      <p:bldP spid="58" grpId="0" animBg="1"/>
      <p:bldP spid="59" grpId="0"/>
      <p:bldP spid="60" grpId="0"/>
      <p:bldP spid="61" grpId="0"/>
      <p:bldP spid="62" grpId="0"/>
      <p:bldP spid="63" grpId="0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2934">
            <a:off x="806617" y="1872618"/>
            <a:ext cx="823316" cy="126423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41418" y="310990"/>
            <a:ext cx="6811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Can you help Tiny make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groups of 5 balloons?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022" y="1794559"/>
            <a:ext cx="823316" cy="126423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7006">
            <a:off x="3456641" y="2207160"/>
            <a:ext cx="823316" cy="126423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259" y="2052721"/>
            <a:ext cx="823316" cy="126423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6894">
            <a:off x="5406891" y="1896179"/>
            <a:ext cx="823316" cy="126423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199">
            <a:off x="7378529" y="2266785"/>
            <a:ext cx="823316" cy="126423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995" y="1917481"/>
            <a:ext cx="823316" cy="126423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0078">
            <a:off x="3263915" y="1691439"/>
            <a:ext cx="823316" cy="126423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864">
            <a:off x="5354142" y="2464894"/>
            <a:ext cx="823316" cy="126423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017" y="1679913"/>
            <a:ext cx="823316" cy="126423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073" y="2411359"/>
            <a:ext cx="823316" cy="126423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3085">
            <a:off x="1721141" y="1734330"/>
            <a:ext cx="823316" cy="126423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268" y="1662822"/>
            <a:ext cx="823316" cy="126423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0143">
            <a:off x="4967138" y="2441839"/>
            <a:ext cx="823316" cy="126423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917" y="2511082"/>
            <a:ext cx="823316" cy="1264239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841418" y="4092909"/>
            <a:ext cx="6811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groups?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603" y="2422877"/>
            <a:ext cx="823316" cy="126423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7715">
            <a:off x="2672567" y="2453224"/>
            <a:ext cx="823316" cy="126423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190" y="2616766"/>
            <a:ext cx="823316" cy="126423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876" y="1810072"/>
            <a:ext cx="823316" cy="1264239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15147">
            <a:off x="6652694" y="2544860"/>
            <a:ext cx="823316" cy="126423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990" y="4577131"/>
            <a:ext cx="1483691" cy="121975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763393" y="1731418"/>
            <a:ext cx="1783408" cy="213210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2760763" y="1731418"/>
            <a:ext cx="1647616" cy="213210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ounded Rectangle 45"/>
          <p:cNvSpPr/>
          <p:nvPr/>
        </p:nvSpPr>
        <p:spPr>
          <a:xfrm>
            <a:off x="4622341" y="1731418"/>
            <a:ext cx="1693116" cy="213210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ounded Rectangle 46"/>
          <p:cNvSpPr/>
          <p:nvPr/>
        </p:nvSpPr>
        <p:spPr>
          <a:xfrm>
            <a:off x="6529419" y="1731418"/>
            <a:ext cx="1643230" cy="213210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ounded Rectangular Callout 47"/>
          <p:cNvSpPr/>
          <p:nvPr/>
        </p:nvSpPr>
        <p:spPr>
          <a:xfrm>
            <a:off x="2748066" y="4714299"/>
            <a:ext cx="2741042" cy="799927"/>
          </a:xfrm>
          <a:prstGeom prst="wedgeRoundRectCallout">
            <a:avLst>
              <a:gd name="adj1" fmla="val 58628"/>
              <a:gd name="adj2" fmla="val -1193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619788" y="4785246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There are 4 equal groups!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965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animBg="1"/>
      <p:bldP spid="46" grpId="0" animBg="1"/>
      <p:bldP spid="47" grpId="0" animBg="1"/>
      <p:bldP spid="48" grpId="0" animBg="1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326631" y="24933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Make equal groups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80" y="2308420"/>
            <a:ext cx="1229547" cy="21013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6856">
            <a:off x="2805447" y="3693731"/>
            <a:ext cx="1658578" cy="18921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24434">
            <a:off x="3558626" y="4048811"/>
            <a:ext cx="2099412" cy="19207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187" y="4338322"/>
            <a:ext cx="2099412" cy="19207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238" y="3747311"/>
            <a:ext cx="2099412" cy="192073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960" y="4503589"/>
            <a:ext cx="1658578" cy="189218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81675">
            <a:off x="2453098" y="4359211"/>
            <a:ext cx="2099412" cy="192073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6856">
            <a:off x="4648493" y="3741185"/>
            <a:ext cx="1658578" cy="189218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24434">
            <a:off x="5401672" y="4096265"/>
            <a:ext cx="2099412" cy="192073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32" y="4376361"/>
            <a:ext cx="2099412" cy="192073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126" y="3798377"/>
            <a:ext cx="2099412" cy="192073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305" y="4535469"/>
            <a:ext cx="1658578" cy="189218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81675">
            <a:off x="4281443" y="4397250"/>
            <a:ext cx="2099412" cy="192073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6856">
            <a:off x="989779" y="3693731"/>
            <a:ext cx="1658578" cy="189218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24434">
            <a:off x="1742958" y="4048811"/>
            <a:ext cx="2099412" cy="192073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19" y="4338322"/>
            <a:ext cx="2099412" cy="192073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570" y="3747311"/>
            <a:ext cx="2099412" cy="192073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292" y="4503589"/>
            <a:ext cx="1658578" cy="189218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81675">
            <a:off x="637430" y="4359211"/>
            <a:ext cx="2099412" cy="192073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32" y="4690908"/>
            <a:ext cx="1484976" cy="135859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39" y="4843308"/>
            <a:ext cx="1484976" cy="135859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952" y="1850267"/>
            <a:ext cx="1483691" cy="1219750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4737149" y="1382869"/>
            <a:ext cx="1804745" cy="799927"/>
          </a:xfrm>
          <a:prstGeom prst="wedgeRoundRectCallout">
            <a:avLst>
              <a:gd name="adj1" fmla="val 65101"/>
              <a:gd name="adj2" fmla="val 4949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4702277" y="1481418"/>
            <a:ext cx="1858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have 20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flowers!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69333" y="1118833"/>
            <a:ext cx="17507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can put them in groups of 4</a:t>
            </a:r>
          </a:p>
        </p:txBody>
      </p:sp>
      <p:sp>
        <p:nvSpPr>
          <p:cNvPr id="34" name="Rounded Rectangular Callout 33"/>
          <p:cNvSpPr/>
          <p:nvPr/>
        </p:nvSpPr>
        <p:spPr>
          <a:xfrm>
            <a:off x="2609853" y="1106732"/>
            <a:ext cx="1703308" cy="1032897"/>
          </a:xfrm>
          <a:prstGeom prst="wedgeRoundRectCallout">
            <a:avLst>
              <a:gd name="adj1" fmla="val -73288"/>
              <a:gd name="adj2" fmla="val 4533"/>
              <a:gd name="adj3" fmla="val 16667"/>
            </a:avLst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70648" y="918505"/>
            <a:ext cx="1376561" cy="169137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205" y="2308420"/>
            <a:ext cx="1229547" cy="210131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730" y="2308420"/>
            <a:ext cx="1229547" cy="210131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255" y="2308420"/>
            <a:ext cx="1229547" cy="210131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779" y="2308420"/>
            <a:ext cx="1229547" cy="210131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827446" y="5308610"/>
            <a:ext cx="6515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There are 5 groups of 4 flowers.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/>
      <p:bldP spid="34" grpId="0" animBg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10 objects and make equal groups of 2 </a:t>
            </a:r>
            <a:r>
              <a:rPr lang="en-GB" dirty="0" smtClean="0"/>
              <a:t>and </a:t>
            </a:r>
            <a:r>
              <a:rPr lang="en-GB" dirty="0" smtClean="0"/>
              <a:t>5?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7370" y="357971"/>
            <a:ext cx="4264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Make equal groups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18" y="1870263"/>
            <a:ext cx="1008371" cy="9684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44" y="3992199"/>
            <a:ext cx="1711224" cy="2081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296" y="1870263"/>
            <a:ext cx="1008371" cy="9684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274" y="1870263"/>
            <a:ext cx="1008371" cy="96847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252" y="1870263"/>
            <a:ext cx="1008371" cy="96847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230" y="1870263"/>
            <a:ext cx="1008371" cy="96847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208" y="1870263"/>
            <a:ext cx="1008371" cy="96847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186" y="1870263"/>
            <a:ext cx="1008371" cy="96847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164" y="1870263"/>
            <a:ext cx="1008371" cy="96847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144" y="1870263"/>
            <a:ext cx="1008371" cy="968471"/>
          </a:xfrm>
          <a:prstGeom prst="rect">
            <a:avLst/>
          </a:prstGeom>
        </p:spPr>
      </p:pic>
      <p:sp>
        <p:nvSpPr>
          <p:cNvPr id="20" name="Rounded Rectangular Callout 19"/>
          <p:cNvSpPr/>
          <p:nvPr/>
        </p:nvSpPr>
        <p:spPr>
          <a:xfrm>
            <a:off x="3012068" y="3088832"/>
            <a:ext cx="2741042" cy="799927"/>
          </a:xfrm>
          <a:prstGeom prst="wedgeRoundRectCallout">
            <a:avLst>
              <a:gd name="adj1" fmla="val 78046"/>
              <a:gd name="adj2" fmla="val -1193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2978575" y="3108351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am going to make groups of 2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49400" y="1870263"/>
            <a:ext cx="1554818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2386106" y="1870263"/>
            <a:ext cx="1554818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4022812" y="1870263"/>
            <a:ext cx="1554818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5659518" y="1870263"/>
            <a:ext cx="1554818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22" y="3198016"/>
            <a:ext cx="1516032" cy="106122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293" y="2926489"/>
            <a:ext cx="1457496" cy="1291801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978575" y="3100574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am going to try and make groups of 3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61767" y="1870263"/>
            <a:ext cx="2454556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3217929" y="1870263"/>
            <a:ext cx="2454556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5672485" y="1870263"/>
            <a:ext cx="2454556" cy="96847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169" y="3992199"/>
            <a:ext cx="1711224" cy="208152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9371" y="3992199"/>
            <a:ext cx="1711224" cy="20815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8832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1" grpId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8" grpId="0"/>
      <p:bldP spid="29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200523" y="404315"/>
            <a:ext cx="4828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Make equal groups of 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5826366" y="1380973"/>
            <a:ext cx="2240212" cy="799927"/>
          </a:xfrm>
          <a:prstGeom prst="wedgeRoundRectCallout">
            <a:avLst>
              <a:gd name="adj1" fmla="val -9907"/>
              <a:gd name="adj2" fmla="val 9450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5880665" y="1410210"/>
            <a:ext cx="22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How many plates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 do I need?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364">
            <a:off x="6678705" y="2390040"/>
            <a:ext cx="1516032" cy="106122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45" y="4363387"/>
            <a:ext cx="2284630" cy="87735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365" y="4332909"/>
            <a:ext cx="2284630" cy="87735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484" y="5210263"/>
            <a:ext cx="2284630" cy="877354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858" y="5227286"/>
            <a:ext cx="2284630" cy="87735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173" y="1058629"/>
            <a:ext cx="997780" cy="88578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899" y="1764153"/>
            <a:ext cx="970629" cy="88578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28" y="1738008"/>
            <a:ext cx="953661" cy="88578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873" y="1172282"/>
            <a:ext cx="1048687" cy="79075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73" y="1152082"/>
            <a:ext cx="1038506" cy="82130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941" y="1810525"/>
            <a:ext cx="997781" cy="79075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839" y="2402381"/>
            <a:ext cx="953661" cy="88578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28" y="2449894"/>
            <a:ext cx="1048687" cy="79075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459" y="2434622"/>
            <a:ext cx="1038506" cy="821302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331" y="3095374"/>
            <a:ext cx="997780" cy="88578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240" y="3121452"/>
            <a:ext cx="970629" cy="88578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821" y="3099676"/>
            <a:ext cx="997781" cy="790758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1414117" y="3081934"/>
            <a:ext cx="5352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There are 4 equal groups of 3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-0.24566 0.4476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223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-0.24271 0.430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35" y="2150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22222E-6 L -0.26476 0.4587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7" y="2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10903 0.4960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2479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13524 0.469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1" y="2349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17153 0.4995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76" y="2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0.13368 0.406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2030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15903 0.3831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1914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0.19583 0.406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2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32257 0.196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28" y="9815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0.29357 0.1398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70" y="699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0.33681 0.1678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40" y="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200523" y="404315"/>
            <a:ext cx="4828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Make equal groups of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5826366" y="1380973"/>
            <a:ext cx="2240212" cy="799927"/>
          </a:xfrm>
          <a:prstGeom prst="wedgeRoundRectCallout">
            <a:avLst>
              <a:gd name="adj1" fmla="val -5242"/>
              <a:gd name="adj2" fmla="val 9124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5880665" y="1410210"/>
            <a:ext cx="22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How many plates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 do I need?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4628">
            <a:off x="6728114" y="2320751"/>
            <a:ext cx="1516032" cy="106122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45" y="4363387"/>
            <a:ext cx="2284630" cy="87735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799" y="4531321"/>
            <a:ext cx="2284630" cy="877354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458" y="5164119"/>
            <a:ext cx="2284630" cy="87735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173" y="1058629"/>
            <a:ext cx="997780" cy="88578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873" y="1172282"/>
            <a:ext cx="1048687" cy="79075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73" y="1152082"/>
            <a:ext cx="1038506" cy="82130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941" y="1810525"/>
            <a:ext cx="997781" cy="79075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28" y="2449894"/>
            <a:ext cx="1048687" cy="79075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459" y="2434622"/>
            <a:ext cx="1038506" cy="82130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839" y="2402381"/>
            <a:ext cx="953661" cy="88578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331" y="3095374"/>
            <a:ext cx="997780" cy="88578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240" y="3121452"/>
            <a:ext cx="970629" cy="88578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821" y="3099676"/>
            <a:ext cx="997781" cy="790758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1610247" y="3314243"/>
            <a:ext cx="5352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There are 3 equal groups of 4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899" y="1764153"/>
            <a:ext cx="970629" cy="88578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28" y="1738008"/>
            <a:ext cx="953661" cy="8857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49975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-0.0783 0.463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4" y="2317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1415 0.3900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1949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-0.16198 0.2458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1229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-0.22795 0.1759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0.04115 0.5046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9" y="2523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12066 0.5828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4" y="2914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03611 0.3493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6" y="1745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02691 0.2907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" y="1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0.18246 0.3289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5" y="16435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0.13281 0.1960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32" y="979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2 0.3608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1803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22222E-6 L 0.27656 0.4840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19" y="2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4.8|11.3|19.2|1.3|1|1.2|1.2|1.4|3.8|0.9|0.9|1|0.9|1.7|4.4|1.1|1.1|1|1.1|1|5.3|0.9|1|0.9|1.1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7.5|1.1|1.5|1.6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2|12.1|1.9|2|1.9|1.7|1.8|8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12.2|2.4|2|2.4|1.6|9.5|5.6|8.2|2.6|2.3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11.7|3|3.4|1.1|3|1.1|2.6|1.5|4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9.5|1.9|4.1|1.2|3.3|2.2|5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522d4c35-b548-4432-90ae-af4376e1c4b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9332</TotalTime>
  <Words>185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10 objects and make equal groups of 2 and 5?</vt:lpstr>
      <vt:lpstr>PowerPoint Presentation</vt:lpstr>
      <vt:lpstr>PowerPoint Presentation</vt:lpstr>
      <vt:lpstr>PowerPoint Presentation</vt:lpstr>
      <vt:lpstr>Find 12 objects.  How many different equal groups can you make?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243</cp:revision>
  <dcterms:created xsi:type="dcterms:W3CDTF">2019-07-05T11:02:13Z</dcterms:created>
  <dcterms:modified xsi:type="dcterms:W3CDTF">2021-03-31T17:35:00Z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