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19"/>
  </p:notesMasterIdLst>
  <p:sldIdLst>
    <p:sldId id="296" r:id="rId11"/>
    <p:sldId id="297" r:id="rId12"/>
    <p:sldId id="299" r:id="rId13"/>
    <p:sldId id="305" r:id="rId14"/>
    <p:sldId id="311" r:id="rId15"/>
    <p:sldId id="301" r:id="rId16"/>
    <p:sldId id="309" r:id="rId17"/>
    <p:sldId id="30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31/03/2021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31/03/2021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0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4400" y="2294490"/>
            <a:ext cx="6675699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21813" y="1222653"/>
            <a:ext cx="6108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Make equal groups - sharing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98314" y="2160299"/>
            <a:ext cx="1322147" cy="2993744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3201143" y="2023296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760398" y="2023296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328644" y="2023296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83402" y="2159382"/>
            <a:ext cx="1322147" cy="2993744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4898680" y="2041306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974617" y="4507931"/>
            <a:ext cx="6766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Let’s share 4 counters into two groups.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74617" y="5031151"/>
            <a:ext cx="67667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4 counters shared equally into two groups is   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173904" y="5541831"/>
            <a:ext cx="485840" cy="503118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149044" y="5522208"/>
            <a:ext cx="535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-0.23889 0.169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44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96296E-6 L 0.12778 0.1699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L -0.29965 0.172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83" y="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L 0.06406 0.1685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" y="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6" grpId="0" animBg="1"/>
      <p:bldP spid="20" grpId="0"/>
      <p:bldP spid="21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21813" y="1258746"/>
            <a:ext cx="6108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Make equal groups - sharing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98314" y="2196392"/>
            <a:ext cx="1322147" cy="2993744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3201143" y="2059389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760398" y="2059389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328644" y="2059389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83402" y="2195475"/>
            <a:ext cx="1322147" cy="2993744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4898680" y="2077399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530876" y="2077399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6100912" y="2095409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974617" y="4483867"/>
            <a:ext cx="6766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Let’s share 6 counters into two groups.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74617" y="5007087"/>
            <a:ext cx="67667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counters shared equally into two groups is   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173904" y="5517767"/>
            <a:ext cx="485840" cy="503118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149044" y="5498144"/>
            <a:ext cx="535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3797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44444E-6 L -0.23889 0.16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44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4444E-6 L 0.12778 0.169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-0.29965 0.1722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83" y="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0.06406 0.1685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" y="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-0.3684 0.166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20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02 -0.00787 L -0.00712 0.1622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5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6" grpId="0" animBg="1"/>
      <p:bldP spid="14" grpId="0" animBg="1"/>
      <p:bldP spid="15" grpId="0" animBg="1"/>
      <p:bldP spid="18" grpId="0"/>
      <p:bldP spid="1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20516" y="2005925"/>
            <a:ext cx="4592009" cy="3005873"/>
          </a:xfrm>
        </p:spPr>
        <p:txBody>
          <a:bodyPr/>
          <a:lstStyle/>
          <a:p>
            <a:r>
              <a:rPr lang="en-GB" sz="3600" dirty="0" smtClean="0"/>
              <a:t>Can you share 8 counters into 2 equal groups</a:t>
            </a:r>
            <a:r>
              <a:rPr lang="en-GB" sz="3600" dirty="0" smtClean="0"/>
              <a:t>?</a:t>
            </a:r>
            <a:br>
              <a:rPr lang="en-GB" sz="3600" dirty="0" smtClean="0"/>
            </a:br>
            <a:r>
              <a:rPr lang="en-GB" sz="1200" dirty="0" smtClean="0"/>
              <a:t> 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What if you had 10 counters?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42" y="3741474"/>
            <a:ext cx="2506414" cy="9625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860" y="3764675"/>
            <a:ext cx="2506414" cy="9625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620" y="4950356"/>
            <a:ext cx="2506414" cy="96252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931" y="4950356"/>
            <a:ext cx="2506414" cy="9625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5927599" y="1380973"/>
            <a:ext cx="2138979" cy="799927"/>
          </a:xfrm>
          <a:prstGeom prst="wedgeRoundRectCallout">
            <a:avLst>
              <a:gd name="adj1" fmla="val 12251"/>
              <a:gd name="adj2" fmla="val 109204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5986813" y="1410210"/>
            <a:ext cx="2110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How can I share these equally?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992" y="2649233"/>
            <a:ext cx="1516032" cy="106122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844" y="873579"/>
            <a:ext cx="1136315" cy="7539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86" y="590601"/>
            <a:ext cx="1136315" cy="75395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029" y="1151868"/>
            <a:ext cx="1136315" cy="75395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949" y="1973485"/>
            <a:ext cx="1136315" cy="7539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580" y="1171179"/>
            <a:ext cx="1136315" cy="7539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376" y="339650"/>
            <a:ext cx="1136315" cy="75395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828" y="1609279"/>
            <a:ext cx="1136315" cy="75395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109" y="541843"/>
            <a:ext cx="1136315" cy="75395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902" y="2256463"/>
            <a:ext cx="1136315" cy="75395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045" y="1962412"/>
            <a:ext cx="1136315" cy="75395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331" y="1321079"/>
            <a:ext cx="1136315" cy="75395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323" y="927624"/>
            <a:ext cx="1136315" cy="75395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217" y="1972140"/>
            <a:ext cx="1136315" cy="75395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374" y="509652"/>
            <a:ext cx="1136315" cy="75395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949" y="1528844"/>
            <a:ext cx="1136315" cy="75395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702" y="2172316"/>
            <a:ext cx="1136315" cy="75395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330" y="2505799"/>
            <a:ext cx="1136315" cy="75395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522" y="1061504"/>
            <a:ext cx="1136315" cy="75395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546" y="1559360"/>
            <a:ext cx="1136315" cy="75395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578" y="2487366"/>
            <a:ext cx="1136315" cy="753953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814062" y="1476120"/>
            <a:ext cx="4349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How many smarties?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91808" y="2351027"/>
            <a:ext cx="43493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20 smarties shared equally between 4 is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357832" y="2781087"/>
            <a:ext cx="485840" cy="503118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5308113" y="2818801"/>
            <a:ext cx="535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77311" y="4489642"/>
            <a:ext cx="535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62089" y="5537980"/>
            <a:ext cx="706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10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14797" y="5667908"/>
            <a:ext cx="706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15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435003" y="4523139"/>
            <a:ext cx="706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0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22222E-6 L -0.01597 0.4766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2381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-0.0349 0.685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3" y="3425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6 L 0.14914 0.6557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3277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0.30417 0.4937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8" y="2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44444E-6 L 0.01666 0.3379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6898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0.06511 0.5722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2861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6 L 0.31232 0.3793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8" y="1895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27101 0.5296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2" y="2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02048 0.2893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4" y="14468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L 0.096 0.4784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23912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6 L 0.11389 0.5770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94" y="2884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0.2191 0.4326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2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4.44444E-6 0.2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-0.09392 0.5384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5" y="2692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07407E-6 L 0.1783 0.3601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06" y="18009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0.13906 0.4805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44" y="2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0.01944 0.22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1125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6 L -0.01198 0.4266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8" y="2131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11111E-6 L 0.20191 0.3502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87" y="175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L 0.06215 0.2324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8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34" grpId="0"/>
      <p:bldP spid="36" grpId="0"/>
      <p:bldP spid="37" grpId="0" animBg="1"/>
      <p:bldP spid="38" grpId="0"/>
      <p:bldP spid="39" grpId="0"/>
      <p:bldP spid="40" grpId="0"/>
      <p:bldP spid="41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8082" y="2005924"/>
            <a:ext cx="4474444" cy="3005873"/>
          </a:xfrm>
        </p:spPr>
        <p:txBody>
          <a:bodyPr/>
          <a:lstStyle/>
          <a:p>
            <a:r>
              <a:rPr lang="en-GB" sz="3200" dirty="0" smtClean="0"/>
              <a:t>Can you find 20 items and share them equally into 2 groups</a:t>
            </a:r>
            <a:r>
              <a:rPr lang="en-GB" sz="3200" dirty="0" smtClean="0"/>
              <a:t>?</a:t>
            </a:r>
            <a:br>
              <a:rPr lang="en-GB" sz="3200" dirty="0" smtClean="0"/>
            </a:br>
            <a:r>
              <a:rPr lang="en-GB" sz="1400" dirty="0" smtClean="0"/>
              <a:t> 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How about 5 groups?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7|5.4|5.5|3.6|11.3|7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2|2.2|4|2.9|3.2|2.8|12.4|7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28|7.5|12.7|4.6|9.7|12.4|21.6|1.3|1.2|1.4|3.3|8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522d4c35-b548-4432-90ae-af4376e1c4b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4524</TotalTime>
  <Words>96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share 8 counters into 2 equal groups?   What if you had 10 counters?</vt:lpstr>
      <vt:lpstr>PowerPoint Presentation</vt:lpstr>
      <vt:lpstr>Can you find 20 items and share them equally into 2 groups?   How about 5 groups?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User</cp:lastModifiedBy>
  <cp:revision>220</cp:revision>
  <dcterms:created xsi:type="dcterms:W3CDTF">2019-07-05T11:02:13Z</dcterms:created>
  <dcterms:modified xsi:type="dcterms:W3CDTF">2021-03-31T17:34:35Z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