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2" r:id="rId4"/>
    <p:sldId id="257" r:id="rId5"/>
    <p:sldId id="261" r:id="rId6"/>
    <p:sldId id="260" r:id="rId7"/>
    <p:sldId id="259" r:id="rId8"/>
    <p:sldId id="263" r:id="rId9"/>
    <p:sldId id="266" r:id="rId10"/>
    <p:sldId id="267" r:id="rId11"/>
    <p:sldId id="268" r:id="rId12"/>
    <p:sldId id="272" r:id="rId13"/>
    <p:sldId id="269" r:id="rId14"/>
    <p:sldId id="270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BE2"/>
    <a:srgbClr val="EB6603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21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BA67D1-2AC3-422C-94D6-960D650F8D88}" type="datetimeFigureOut">
              <a:rPr lang="en-GB" altLang="en-US"/>
              <a:pPr/>
              <a:t>17/06/2016</a:t>
            </a:fld>
            <a:endParaRPr lang="en-GB" altLang="en-US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910A23-FFD7-499C-9F7F-98B4DFCFE5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715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994B1B-6A88-49E6-84E3-3FBC27307B7A}" type="datetimeFigureOut">
              <a:rPr lang="en-GB" altLang="en-US"/>
              <a:pPr/>
              <a:t>17/06/2016</a:t>
            </a:fld>
            <a:endParaRPr lang="en-GB" altLang="en-US"/>
          </a:p>
        </p:txBody>
      </p:sp>
      <p:sp>
        <p:nvSpPr>
          <p:cNvPr id="215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15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15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D54952-6906-4E71-A2C9-D6B1C513B4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2304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0479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1900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0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7852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2857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115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5140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618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213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607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329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839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7863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822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4333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701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E337F-DA30-4347-AA47-9C09E3A52D25}" type="datetimeFigureOut">
              <a:rPr lang="en-GB"/>
              <a:pPr>
                <a:defRPr/>
              </a:pPr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96505-4A9C-4DF8-B72C-C4B2218170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716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644C-59EB-4316-8482-AAC737400063}" type="datetimeFigureOut">
              <a:rPr lang="en-GB"/>
              <a:pPr>
                <a:defRPr/>
              </a:pPr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2CD07-F328-4D77-BBB2-75A622A8ED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15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8AF4-3E9E-49F0-8630-2C69CE8591B5}" type="datetimeFigureOut">
              <a:rPr lang="en-GB"/>
              <a:pPr>
                <a:defRPr/>
              </a:pPr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0E15E-6A68-4930-9AD0-E3849D4B94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82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680C-0657-41D1-9985-F55854CDBBD7}" type="datetimeFigureOut">
              <a:rPr lang="en-GB"/>
              <a:pPr>
                <a:defRPr/>
              </a:pPr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E1715-5CE6-4016-AD2A-2E01C39916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630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A083-7EB7-497E-A610-EB425B1CD86E}" type="datetimeFigureOut">
              <a:rPr lang="en-GB"/>
              <a:pPr>
                <a:defRPr/>
              </a:pPr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F7798-B23A-430F-B252-1F8E1F332E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28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E972-67B7-4AC1-8F1B-82B7CBFA2FD4}" type="datetimeFigureOut">
              <a:rPr lang="en-GB"/>
              <a:pPr>
                <a:defRPr/>
              </a:pPr>
              <a:t>17/06/2016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6A4C4-6BC4-46CD-B1D2-85B996C762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158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FDBA-953C-47DB-9D37-516DB8F2637B}" type="datetimeFigureOut">
              <a:rPr lang="en-GB"/>
              <a:pPr>
                <a:defRPr/>
              </a:pPr>
              <a:t>17/06/2016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F2F94-D752-454D-94BE-FBE21A2571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79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2D5AF-0472-47A8-93EE-01B894A674F1}" type="datetimeFigureOut">
              <a:rPr lang="en-GB"/>
              <a:pPr>
                <a:defRPr/>
              </a:pPr>
              <a:t>17/06/2016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02FD-2B7B-4997-8019-438AF9B265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11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96D84-C937-4CCC-99D4-B231EEAD8B73}" type="datetimeFigureOut">
              <a:rPr lang="en-GB"/>
              <a:pPr>
                <a:defRPr/>
              </a:pPr>
              <a:t>17/06/2016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85400-AC4F-44CB-AC81-E509027A0D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30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3952C-5EA9-4ABD-868A-C92E41242CD9}" type="datetimeFigureOut">
              <a:rPr lang="en-GB"/>
              <a:pPr>
                <a:defRPr/>
              </a:pPr>
              <a:t>17/06/2016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C5404-7555-4819-A5A1-734B0E8FEA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548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B826C-D771-408E-89E0-BE96233C7C6E}" type="datetimeFigureOut">
              <a:rPr lang="en-GB"/>
              <a:pPr>
                <a:defRPr/>
              </a:pPr>
              <a:t>17/06/2016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F6EDA-7890-4709-AD2D-3B0F978700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938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9EE852-541D-413B-9A30-19D2D0872050}" type="datetimeFigureOut">
              <a:rPr lang="en-GB"/>
              <a:pPr>
                <a:defRPr/>
              </a:pPr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6D10D36-A3A2-405D-9D94-722213E0BA1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3236"/>
          <a:stretch/>
        </p:blipFill>
        <p:spPr>
          <a:xfrm>
            <a:off x="0" y="0"/>
            <a:ext cx="9180512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04" y="980728"/>
            <a:ext cx="711992" cy="465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811" y="1484784"/>
            <a:ext cx="7974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dist="50800" dir="8880000" algn="tl" rotWithShape="0">
                    <a:prstClr val="black"/>
                  </a:outerShdw>
                </a:effectLst>
                <a:latin typeface="Sassoon Infant Md" panose="02000603050000020003" pitchFamily="50" charset="0"/>
              </a:rPr>
              <a:t>The Story of Adam and Eve</a:t>
            </a:r>
            <a:endParaRPr lang="en-GB" sz="6600" b="1" dirty="0">
              <a:ln w="28575">
                <a:noFill/>
              </a:ln>
              <a:solidFill>
                <a:schemeClr val="bg1"/>
              </a:solidFill>
              <a:effectLst>
                <a:outerShdw dist="50800" dir="8880000" algn="tl" rotWithShape="0">
                  <a:prstClr val="black"/>
                </a:outerShdw>
              </a:effectLst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525" y="1412776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Sassoon Infant Md" panose="02000603050000020003" pitchFamily="50" charset="0"/>
              </a:rPr>
              <a:t>On the seventh day God rested</a:t>
            </a:r>
            <a:r>
              <a:rPr lang="en-GB" sz="6600" b="1" dirty="0" smtClean="0">
                <a:latin typeface="Sassoon Infant Md" panose="02000603050000020003" pitchFamily="50" charset="0"/>
              </a:rPr>
              <a:t>. God was happy with all He had made.</a:t>
            </a:r>
            <a:endParaRPr lang="en-GB" sz="6600" b="1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2493"/>
          <a:stretch/>
        </p:blipFill>
        <p:spPr>
          <a:xfrm>
            <a:off x="-36513" y="0"/>
            <a:ext cx="9217025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512" y="-27384"/>
            <a:ext cx="921702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59532" y="142227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Sassoon Infant Md" panose="02000603050000020003" pitchFamily="50" charset="0"/>
              </a:rPr>
              <a:t>God made a garden in Eden for Adam. It was beautiful.</a:t>
            </a:r>
            <a:endParaRPr lang="en-GB" sz="3200" b="1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2493"/>
          <a:stretch/>
        </p:blipFill>
        <p:spPr>
          <a:xfrm>
            <a:off x="-36513" y="0"/>
            <a:ext cx="9217025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512" y="-27384"/>
            <a:ext cx="921702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59532" y="-9939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Sassoon Infant Md" panose="02000603050000020003" pitchFamily="50" charset="0"/>
              </a:rPr>
              <a:t>God did not want Adam to be alone, so He created woman, Eve. Now they could enjoy all that God had made together.</a:t>
            </a:r>
            <a:endParaRPr lang="en-GB" sz="3200" b="1" dirty="0">
              <a:latin typeface="Sassoon Infant Md" panose="02000603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2493"/>
          <a:stretch/>
        </p:blipFill>
        <p:spPr>
          <a:xfrm>
            <a:off x="-36513" y="0"/>
            <a:ext cx="9217025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6512" y="-27384"/>
            <a:ext cx="921702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59532" y="142227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Sassoon Infant Md" panose="02000603050000020003" pitchFamily="50" charset="0"/>
              </a:rPr>
              <a:t>God </a:t>
            </a:r>
            <a:r>
              <a:rPr lang="en-GB" sz="2400" b="1" dirty="0" smtClean="0">
                <a:latin typeface="Sassoon Infant Md" panose="02000603050000020003" pitchFamily="50" charset="0"/>
              </a:rPr>
              <a:t>told Adam and Eve they could eat fruit from all the trees in the garden except the Tree of Knowledge of Good and Evil.</a:t>
            </a:r>
            <a:endParaRPr lang="en-GB" sz="2400" b="1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/>
          <a:stretch/>
        </p:blipFill>
        <p:spPr>
          <a:xfrm>
            <a:off x="-36512" y="0"/>
            <a:ext cx="9180512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6512" y="-27384"/>
            <a:ext cx="921702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-36512" y="142227"/>
            <a:ext cx="9180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Sassoon Infant Md" panose="02000603050000020003" pitchFamily="50" charset="0"/>
              </a:rPr>
              <a:t>Eve saw how beautiful the tree in the middle of the garden was and its fruit looked very good to </a:t>
            </a:r>
            <a:r>
              <a:rPr lang="en-GB" sz="2000" b="1" dirty="0" smtClean="0">
                <a:latin typeface="Sassoon Infant Md" panose="02000603050000020003" pitchFamily="50" charset="0"/>
              </a:rPr>
              <a:t>eat. The </a:t>
            </a:r>
            <a:r>
              <a:rPr lang="en-GB" sz="2000" b="1" dirty="0" smtClean="0">
                <a:latin typeface="Sassoon Infant Md" panose="02000603050000020003" pitchFamily="50" charset="0"/>
              </a:rPr>
              <a:t>serpent lied to Eve and she ate the fruit from the Tree of Knowledge of Good and Evil. She gave some to Adam and he also ate the fruit.</a:t>
            </a:r>
            <a:endParaRPr lang="en-GB" sz="2000" b="1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2493"/>
          <a:stretch/>
        </p:blipFill>
        <p:spPr>
          <a:xfrm>
            <a:off x="-36513" y="0"/>
            <a:ext cx="9217025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512" y="-27384"/>
            <a:ext cx="921702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59532" y="142227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Sassoon Infant Md" panose="02000603050000020003" pitchFamily="50" charset="0"/>
              </a:rPr>
              <a:t>Adam and Eve had to leave their beautiful home because they had not been obedient. After that they had to work hard and had many troubles.</a:t>
            </a:r>
            <a:endParaRPr lang="en-GB" sz="2400" b="1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04" y="3196397"/>
            <a:ext cx="711992" cy="46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1750"/>
          <a:stretch/>
        </p:blipFill>
        <p:spPr>
          <a:xfrm>
            <a:off x="-36512" y="0"/>
            <a:ext cx="9289032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811" y="2367171"/>
            <a:ext cx="7974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Sassoon Infant Md" panose="02000603050000020003" pitchFamily="50" charset="0"/>
              </a:rPr>
              <a:t>God said: </a:t>
            </a:r>
          </a:p>
          <a:p>
            <a:pPr algn="ctr"/>
            <a:r>
              <a:rPr lang="en-GB" sz="6600" b="1" dirty="0" smtClean="0">
                <a:latin typeface="Sassoon Infant Md" panose="02000603050000020003" pitchFamily="50" charset="0"/>
              </a:rPr>
              <a:t>“Let there be light!”</a:t>
            </a:r>
            <a:endParaRPr lang="en-GB" sz="6600" b="1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811" y="2367171"/>
            <a:ext cx="7974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Sassoon Infant Md" panose="02000603050000020003" pitchFamily="50" charset="0"/>
              </a:rPr>
              <a:t>God said: </a:t>
            </a:r>
          </a:p>
          <a:p>
            <a:pPr algn="ctr"/>
            <a:r>
              <a:rPr lang="en-GB" sz="6600" b="1" dirty="0" smtClean="0">
                <a:latin typeface="Sassoon Infant Md" panose="02000603050000020003" pitchFamily="50" charset="0"/>
              </a:rPr>
              <a:t>“It is good!”</a:t>
            </a:r>
            <a:endParaRPr lang="en-GB" sz="6600" b="1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r="2492"/>
          <a:stretch/>
        </p:blipFill>
        <p:spPr>
          <a:xfrm>
            <a:off x="-36512" y="0"/>
            <a:ext cx="9217024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512" y="5382741"/>
            <a:ext cx="921702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5891" y="5627777"/>
            <a:ext cx="8492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Sassoon Infant Md" panose="02000603050000020003" pitchFamily="50" charset="0"/>
              </a:rPr>
              <a:t>God separated the light from the darkness. He called the light “day” and the darkness “night”.</a:t>
            </a:r>
            <a:endParaRPr lang="en-GB" sz="2800" b="1" dirty="0">
              <a:latin typeface="Sassoon Infant Md" panose="0200060305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"/>
          <a:stretch/>
        </p:blipFill>
        <p:spPr>
          <a:xfrm>
            <a:off x="-2282" y="620689"/>
            <a:ext cx="9144000" cy="6264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59532" y="142227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Sassoon Infant Md" panose="02000603050000020003" pitchFamily="50" charset="0"/>
              </a:rPr>
              <a:t>On the second day, God made the Earth and the sky.</a:t>
            </a:r>
            <a:endParaRPr lang="en-GB" sz="3600" b="1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r="2492"/>
          <a:stretch/>
        </p:blipFill>
        <p:spPr>
          <a:xfrm>
            <a:off x="-36512" y="0"/>
            <a:ext cx="9217024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6512" y="-27384"/>
            <a:ext cx="921702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59532" y="142227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Sassoon Infant Md" panose="02000603050000020003" pitchFamily="50" charset="0"/>
              </a:rPr>
              <a:t>On the third day God created the land and the seas. He also created plants and trees.</a:t>
            </a:r>
            <a:endParaRPr lang="en-GB" sz="3200" b="1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2420"/>
          <a:stretch/>
        </p:blipFill>
        <p:spPr>
          <a:xfrm>
            <a:off x="-36512" y="0"/>
            <a:ext cx="921702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512" y="-27384"/>
            <a:ext cx="921702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59532" y="142227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Sassoon Infant Md" panose="02000603050000020003" pitchFamily="50" charset="0"/>
              </a:rPr>
              <a:t>On the fourth day God created the Sun, the </a:t>
            </a:r>
            <a:r>
              <a:rPr lang="en-GB" sz="3200" b="1" dirty="0">
                <a:latin typeface="Sassoon Infant Md" panose="02000603050000020003" pitchFamily="50" charset="0"/>
              </a:rPr>
              <a:t>M</a:t>
            </a:r>
            <a:r>
              <a:rPr lang="en-GB" sz="3200" b="1" dirty="0" smtClean="0">
                <a:latin typeface="Sassoon Infant Md" panose="02000603050000020003" pitchFamily="50" charset="0"/>
              </a:rPr>
              <a:t>oon and the stars.</a:t>
            </a:r>
            <a:endParaRPr lang="en-GB" sz="3200" b="1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r="2492"/>
          <a:stretch/>
        </p:blipFill>
        <p:spPr>
          <a:xfrm>
            <a:off x="-36512" y="0"/>
            <a:ext cx="921702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6512" y="-27384"/>
            <a:ext cx="921702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9532" y="142227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Sassoon Infant Md" panose="02000603050000020003" pitchFamily="50" charset="0"/>
              </a:rPr>
              <a:t>On the fifth day God created birds and sea creatures.</a:t>
            </a:r>
            <a:endParaRPr lang="en-GB" sz="3200" b="1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r="2231"/>
          <a:stretch/>
        </p:blipFill>
        <p:spPr>
          <a:xfrm>
            <a:off x="1" y="0"/>
            <a:ext cx="9180511" cy="6846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6610087"/>
            <a:ext cx="840148" cy="247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512" y="-27384"/>
            <a:ext cx="921702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59532" y="27781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Sassoon Infant Md" panose="02000603050000020003" pitchFamily="50" charset="0"/>
              </a:rPr>
              <a:t>On the sixth day, God created animals to fill the Earth. God also created </a:t>
            </a:r>
            <a:r>
              <a:rPr lang="en-GB" sz="2800" b="1" dirty="0" smtClean="0">
                <a:latin typeface="Sassoon Infant Md" panose="02000603050000020003" pitchFamily="50" charset="0"/>
              </a:rPr>
              <a:t>humans to enjoy and care for all that He had made.</a:t>
            </a:r>
            <a:endParaRPr lang="en-GB" sz="2800" b="1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294</Words>
  <Application>Microsoft Office PowerPoint</Application>
  <PresentationFormat>On-screen Show (4:3)</PresentationFormat>
  <Paragraphs>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Twinkl</cp:lastModifiedBy>
  <cp:revision>166</cp:revision>
  <dcterms:created xsi:type="dcterms:W3CDTF">2012-11-21T10:26:22Z</dcterms:created>
  <dcterms:modified xsi:type="dcterms:W3CDTF">2016-06-17T14:41:13Z</dcterms:modified>
</cp:coreProperties>
</file>