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94"/>
  </p:normalViewPr>
  <p:slideViewPr>
    <p:cSldViewPr snapToGrid="0" snapToObjects="1" showGuides="1">
      <p:cViewPr varScale="1">
        <p:scale>
          <a:sx n="67" d="100"/>
          <a:sy n="67" d="100"/>
        </p:scale>
        <p:origin x="126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27E1-344A-FE47-B38D-503DC32EB5AE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1482-4A3E-8341-87BD-3E6D46069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5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27E1-344A-FE47-B38D-503DC32EB5AE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1482-4A3E-8341-87BD-3E6D46069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31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27E1-344A-FE47-B38D-503DC32EB5AE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1482-4A3E-8341-87BD-3E6D46069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8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27E1-344A-FE47-B38D-503DC32EB5AE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1482-4A3E-8341-87BD-3E6D46069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3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27E1-344A-FE47-B38D-503DC32EB5AE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1482-4A3E-8341-87BD-3E6D46069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04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27E1-344A-FE47-B38D-503DC32EB5AE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1482-4A3E-8341-87BD-3E6D46069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5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27E1-344A-FE47-B38D-503DC32EB5AE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1482-4A3E-8341-87BD-3E6D46069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0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27E1-344A-FE47-B38D-503DC32EB5AE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1482-4A3E-8341-87BD-3E6D46069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7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27E1-344A-FE47-B38D-503DC32EB5AE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1482-4A3E-8341-87BD-3E6D46069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62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27E1-344A-FE47-B38D-503DC32EB5AE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1482-4A3E-8341-87BD-3E6D46069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5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E27E1-344A-FE47-B38D-503DC32EB5AE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C1482-4A3E-8341-87BD-3E6D46069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66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E27E1-344A-FE47-B38D-503DC32EB5AE}" type="datetimeFigureOut">
              <a:rPr lang="en-GB" smtClean="0"/>
              <a:t>03/01/2021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C1482-4A3E-8341-87BD-3E6D46069B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354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4EA821-557A-F841-9C72-698B2656A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0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EA9FEDDB-1CB3-6F49-84D8-8117A14AB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7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87A08F-FE24-4F4B-8F26-8E67D3DFA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9528E4F-8359-754A-89AC-EB64F51D6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5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C6AFA40-967C-A447-8729-D7397B61E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0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CB474-3646-3D45-A732-65583DC3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3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370D90B-645F-614E-96A1-B96B651D7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2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387A4-01C1-3343-B6DB-80BC11788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9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ED6D12D-CC32-2E45-AF34-0038FC0F9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0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11AEE0-1F30-C14C-8C83-DA9B94EC2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7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AD5DE1F-A1E2-EE40-BA72-0877A3025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D641623-9B6D-994F-B766-3116CDAA9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D97655D-3E27-054E-8055-1777CEA19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0066EDF-5FC5-E442-8DAD-D9B4C9D0E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30BCD51-7152-5A4A-9ED2-E3D2ACDE9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4A034BB-7A03-254D-8DFF-A5B61AB73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9144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6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Office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Kielty</dc:creator>
  <cp:lastModifiedBy>Catherine Slater</cp:lastModifiedBy>
  <cp:revision>1</cp:revision>
  <dcterms:created xsi:type="dcterms:W3CDTF">2020-12-07T20:41:19Z</dcterms:created>
  <dcterms:modified xsi:type="dcterms:W3CDTF">2021-01-03T15:27:02Z</dcterms:modified>
</cp:coreProperties>
</file>