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E8C500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42068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del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1879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spr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654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pl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  <a:endParaRPr lang="en-GB" sz="17000" dirty="0">
              <a:ln w="28575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m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30516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cl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988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str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175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1782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cr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on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600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61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spray</vt:lpstr>
      <vt:lpstr>play</vt:lpstr>
      <vt:lpstr>may</vt:lpstr>
      <vt:lpstr>clay</vt:lpstr>
      <vt:lpstr>stray</vt:lpstr>
      <vt:lpstr>day</vt:lpstr>
      <vt:lpstr>crayon</vt:lpstr>
      <vt:lpstr>tray</vt:lpstr>
      <vt:lpstr>say</vt:lpstr>
      <vt:lpstr>delay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Ruby Cunningham</cp:lastModifiedBy>
  <cp:revision>3</cp:revision>
  <dcterms:created xsi:type="dcterms:W3CDTF">2020-06-12T09:48:05Z</dcterms:created>
  <dcterms:modified xsi:type="dcterms:W3CDTF">2020-06-12T11:47:17Z</dcterms:modified>
</cp:coreProperties>
</file>