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1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E8C500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8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6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5000" dirty="0">
                <a:ln w="28575">
                  <a:noFill/>
                </a:ln>
                <a:solidFill>
                  <a:schemeClr val="tx1"/>
                </a:solidFill>
              </a:rPr>
              <a:t>th</a:t>
            </a:r>
            <a:r>
              <a:rPr lang="en-GB" sz="15000" dirty="0">
                <a:ln w="28575">
                  <a:noFill/>
                </a:ln>
                <a:solidFill>
                  <a:srgbClr val="18A0DB"/>
                </a:solidFill>
              </a:rPr>
              <a:t>ir</a:t>
            </a:r>
            <a:r>
              <a:rPr lang="en-GB" sz="15000" dirty="0">
                <a:ln w="28575">
                  <a:noFill/>
                </a:ln>
                <a:solidFill>
                  <a:schemeClr val="tx1"/>
                </a:solidFill>
              </a:rPr>
              <a:t>teen</a:t>
            </a:r>
            <a:endParaRPr lang="en-GB" sz="15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sk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ir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g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ir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l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ir</a:t>
            </a:r>
            <a:endParaRPr lang="en-GB" sz="17000" dirty="0">
              <a:ln w="28575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b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ir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516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sh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ir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th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ir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sty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b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ir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th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th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ir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d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f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ir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st</a:t>
            </a:r>
          </a:p>
        </p:txBody>
      </p:sp>
    </p:spTree>
    <p:extLst>
      <p:ext uri="{BB962C8B-B14F-4D97-AF65-F5344CB8AC3E}">
        <p14:creationId xmlns:p14="http://schemas.microsoft.com/office/powerpoint/2010/main" val="600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67</TotalTime>
  <Words>10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Twinkl</vt:lpstr>
      <vt:lpstr>Office Theme</vt:lpstr>
      <vt:lpstr>PowerPoint Presentation</vt:lpstr>
      <vt:lpstr>girl</vt:lpstr>
      <vt:lpstr>sir</vt:lpstr>
      <vt:lpstr>bird</vt:lpstr>
      <vt:lpstr>shirt</vt:lpstr>
      <vt:lpstr>thirsty</vt:lpstr>
      <vt:lpstr>birth</vt:lpstr>
      <vt:lpstr>third</vt:lpstr>
      <vt:lpstr>first</vt:lpstr>
      <vt:lpstr>thirteen</vt:lpstr>
      <vt:lpstr>skirt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Ruby Cunningham</cp:lastModifiedBy>
  <cp:revision>7</cp:revision>
  <dcterms:created xsi:type="dcterms:W3CDTF">2020-06-12T09:48:05Z</dcterms:created>
  <dcterms:modified xsi:type="dcterms:W3CDTF">2020-06-12T14:01:29Z</dcterms:modified>
</cp:coreProperties>
</file>