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1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E8C500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8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6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dr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aw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er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l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aw</a:t>
            </a:r>
          </a:p>
        </p:txBody>
      </p:sp>
    </p:spTree>
    <p:extLst>
      <p:ext uri="{BB962C8B-B14F-4D97-AF65-F5344CB8AC3E}">
        <p14:creationId xmlns:p14="http://schemas.microsoft.com/office/powerpoint/2010/main" val="18797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aw</a:t>
            </a:r>
          </a:p>
        </p:txBody>
      </p:sp>
    </p:spTree>
    <p:extLst>
      <p:ext uri="{BB962C8B-B14F-4D97-AF65-F5344CB8AC3E}">
        <p14:creationId xmlns:p14="http://schemas.microsoft.com/office/powerpoint/2010/main" val="6540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p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aw</a:t>
            </a:r>
            <a:endParaRPr lang="en-GB" sz="17000" dirty="0">
              <a:ln w="28575"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l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aw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05164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j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aw</a:t>
            </a:r>
          </a:p>
        </p:txBody>
      </p:sp>
    </p:spTree>
    <p:extLst>
      <p:ext uri="{BB962C8B-B14F-4D97-AF65-F5344CB8AC3E}">
        <p14:creationId xmlns:p14="http://schemas.microsoft.com/office/powerpoint/2010/main" val="9880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r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aw</a:t>
            </a:r>
          </a:p>
        </p:txBody>
      </p:sp>
    </p:spTree>
    <p:extLst>
      <p:ext uri="{BB962C8B-B14F-4D97-AF65-F5344CB8AC3E}">
        <p14:creationId xmlns:p14="http://schemas.microsoft.com/office/powerpoint/2010/main" val="17512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y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aw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n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sh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aw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l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cl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aw</a:t>
            </a:r>
          </a:p>
        </p:txBody>
      </p:sp>
    </p:spTree>
    <p:extLst>
      <p:ext uri="{BB962C8B-B14F-4D97-AF65-F5344CB8AC3E}">
        <p14:creationId xmlns:p14="http://schemas.microsoft.com/office/powerpoint/2010/main" val="600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62</TotalTime>
  <Words>10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Twinkl</vt:lpstr>
      <vt:lpstr>Office Theme</vt:lpstr>
      <vt:lpstr>PowerPoint Presentation</vt:lpstr>
      <vt:lpstr>saw</vt:lpstr>
      <vt:lpstr>paw</vt:lpstr>
      <vt:lpstr>lawn</vt:lpstr>
      <vt:lpstr>jaw</vt:lpstr>
      <vt:lpstr>raw</vt:lpstr>
      <vt:lpstr>yawn</vt:lpstr>
      <vt:lpstr>shawl</vt:lpstr>
      <vt:lpstr>claw</vt:lpstr>
      <vt:lpstr>drawer</vt:lpstr>
      <vt:lpstr>law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Ruby Cunningham</cp:lastModifiedBy>
  <cp:revision>4</cp:revision>
  <dcterms:created xsi:type="dcterms:W3CDTF">2020-06-12T09:48:05Z</dcterms:created>
  <dcterms:modified xsi:type="dcterms:W3CDTF">2020-06-12T12:51:47Z</dcterms:modified>
</cp:coreProperties>
</file>