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2"/>
  </p:notesMasterIdLst>
  <p:handoutMasterIdLst>
    <p:handoutMasterId r:id="rId23"/>
  </p:handoutMasterIdLst>
  <p:sldIdLst>
    <p:sldId id="258" r:id="rId2"/>
    <p:sldId id="264" r:id="rId3"/>
    <p:sldId id="273" r:id="rId4"/>
    <p:sldId id="274" r:id="rId5"/>
    <p:sldId id="275" r:id="rId6"/>
    <p:sldId id="287" r:id="rId7"/>
    <p:sldId id="276" r:id="rId8"/>
    <p:sldId id="277" r:id="rId9"/>
    <p:sldId id="278" r:id="rId10"/>
    <p:sldId id="279" r:id="rId11"/>
    <p:sldId id="280" r:id="rId12"/>
    <p:sldId id="281" r:id="rId13"/>
    <p:sldId id="289" r:id="rId14"/>
    <p:sldId id="288" r:id="rId15"/>
    <p:sldId id="282" r:id="rId16"/>
    <p:sldId id="283" r:id="rId17"/>
    <p:sldId id="284" r:id="rId18"/>
    <p:sldId id="285" r:id="rId19"/>
    <p:sldId id="286" r:id="rId20"/>
    <p:sldId id="267" r:id="rId21"/>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Twinkl" panose="02000000000000000000" pitchFamily="2"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A0DB"/>
    <a:srgbClr val="DE1E5A"/>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6" d="100"/>
          <a:sy n="86" d="100"/>
        </p:scale>
        <p:origin x="1339" y="67"/>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29/01/2022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29/01/2022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festivals-and-cultural-celebrations/easter/easter-story"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festivals-and-cultural-celebrations/easter/easter-story"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2D062464-3128-4E01-9B05-35F1B70EDFE2}"/>
              </a:ext>
            </a:extLst>
          </p:cNvPr>
          <p:cNvSpPr/>
          <p:nvPr userDrawn="1"/>
        </p:nvSpPr>
        <p:spPr>
          <a:xfrm>
            <a:off x="92481" y="5998047"/>
            <a:ext cx="1104181" cy="681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a:extLst>
              <a:ext uri="{FF2B5EF4-FFF2-40B4-BE49-F238E27FC236}">
                <a16:creationId xmlns:a16="http://schemas.microsoft.com/office/drawing/2014/main" id="{E2FDC120-508B-4CAC-AEAE-A48D385CFDF3}"/>
              </a:ext>
            </a:extLst>
          </p:cNvPr>
          <p:cNvSpPr/>
          <p:nvPr userDrawn="1"/>
        </p:nvSpPr>
        <p:spPr>
          <a:xfrm>
            <a:off x="111868" y="6012006"/>
            <a:ext cx="1104181" cy="681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B18E28-7D51-45C5-AF96-A6DD6183FAD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55651" y="695624"/>
            <a:ext cx="7632700" cy="5397200"/>
          </a:xfrm>
          <a:prstGeom prst="roundRect">
            <a:avLst>
              <a:gd name="adj" fmla="val 6687"/>
            </a:avLst>
          </a:prstGeom>
          <a:ln w="28575">
            <a:noFill/>
          </a:ln>
        </p:spPr>
      </p:pic>
      <p:sp>
        <p:nvSpPr>
          <p:cNvPr id="7" name="Rectangle 6">
            <a:extLst>
              <a:ext uri="{FF2B5EF4-FFF2-40B4-BE49-F238E27FC236}">
                <a16:creationId xmlns:a16="http://schemas.microsoft.com/office/drawing/2014/main" id="{F0537B00-0316-48AB-AC79-ADAAACF963BB}"/>
              </a:ext>
            </a:extLst>
          </p:cNvPr>
          <p:cNvSpPr/>
          <p:nvPr/>
        </p:nvSpPr>
        <p:spPr>
          <a:xfrm>
            <a:off x="755650" y="549275"/>
            <a:ext cx="7632700" cy="834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553998"/>
          </a:xfrm>
          <a:prstGeom prst="rect">
            <a:avLst/>
          </a:prstGeom>
        </p:spPr>
        <p:txBody>
          <a:bodyPr wrap="square" lIns="0" tIns="0" rIns="0" bIns="0">
            <a:spAutoFit/>
          </a:bodyPr>
          <a:lstStyle/>
          <a:p>
            <a:r>
              <a:rPr lang="en-GB" dirty="0"/>
              <a:t>Peter followed Jesus and waited outside where he was being held. Someone asked if he was Jesus’ friend. Peter said he didn’t know Jesus.</a:t>
            </a:r>
          </a:p>
        </p:txBody>
      </p:sp>
    </p:spTree>
    <p:extLst>
      <p:ext uri="{BB962C8B-B14F-4D97-AF65-F5344CB8AC3E}">
        <p14:creationId xmlns:p14="http://schemas.microsoft.com/office/powerpoint/2010/main" val="339517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511D58-9592-4D43-9B80-5AA6501DD5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183"/>
          <a:stretch/>
        </p:blipFill>
        <p:spPr>
          <a:xfrm>
            <a:off x="752354" y="876301"/>
            <a:ext cx="7639292" cy="5211984"/>
          </a:xfrm>
          <a:prstGeom prst="roundRect">
            <a:avLst>
              <a:gd name="adj" fmla="val 7185"/>
            </a:avLst>
          </a:prstGeom>
          <a:ln w="28575">
            <a:noFill/>
          </a:ln>
        </p:spPr>
      </p:pic>
      <p:sp>
        <p:nvSpPr>
          <p:cNvPr id="4" name="Rectangle 3">
            <a:extLst>
              <a:ext uri="{FF2B5EF4-FFF2-40B4-BE49-F238E27FC236}">
                <a16:creationId xmlns:a16="http://schemas.microsoft.com/office/drawing/2014/main" id="{7301A0FA-1F21-4E00-832D-1EDDF23E6054}"/>
              </a:ext>
            </a:extLst>
          </p:cNvPr>
          <p:cNvSpPr/>
          <p:nvPr/>
        </p:nvSpPr>
        <p:spPr>
          <a:xfrm>
            <a:off x="755650" y="549275"/>
            <a:ext cx="7632700" cy="768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553998"/>
          </a:xfrm>
          <a:prstGeom prst="rect">
            <a:avLst/>
          </a:prstGeom>
        </p:spPr>
        <p:txBody>
          <a:bodyPr wrap="square" lIns="0" tIns="0" rIns="0" bIns="0">
            <a:spAutoFit/>
          </a:bodyPr>
          <a:lstStyle/>
          <a:p>
            <a:r>
              <a:rPr lang="en-GB" dirty="0"/>
              <a:t>Then the cock crowed. Peter remembered what Jesus had said and felt </a:t>
            </a:r>
            <a:br>
              <a:rPr lang="en-GB" dirty="0"/>
            </a:br>
            <a:r>
              <a:rPr lang="en-GB" dirty="0"/>
              <a:t>very sad.</a:t>
            </a:r>
          </a:p>
        </p:txBody>
      </p:sp>
    </p:spTree>
    <p:extLst>
      <p:ext uri="{BB962C8B-B14F-4D97-AF65-F5344CB8AC3E}">
        <p14:creationId xmlns:p14="http://schemas.microsoft.com/office/powerpoint/2010/main" val="149685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A0E69B-4454-45F7-900E-96EFB2E1EDD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55650" y="676237"/>
            <a:ext cx="7667553" cy="5421846"/>
          </a:xfrm>
          <a:prstGeom prst="roundRect">
            <a:avLst>
              <a:gd name="adj" fmla="val 8520"/>
            </a:avLst>
          </a:prstGeom>
        </p:spPr>
      </p:pic>
      <p:sp>
        <p:nvSpPr>
          <p:cNvPr id="4" name="Rectangle 3">
            <a:extLst>
              <a:ext uri="{FF2B5EF4-FFF2-40B4-BE49-F238E27FC236}">
                <a16:creationId xmlns:a16="http://schemas.microsoft.com/office/drawing/2014/main" id="{FBBFAA28-02DA-4C3B-8E1D-3D153BAA7AC2}"/>
              </a:ext>
            </a:extLst>
          </p:cNvPr>
          <p:cNvSpPr/>
          <p:nvPr/>
        </p:nvSpPr>
        <p:spPr>
          <a:xfrm>
            <a:off x="755650" y="549275"/>
            <a:ext cx="7632700" cy="818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553998"/>
          </a:xfrm>
          <a:prstGeom prst="rect">
            <a:avLst/>
          </a:prstGeom>
        </p:spPr>
        <p:txBody>
          <a:bodyPr wrap="square" lIns="0" tIns="0" rIns="0" bIns="0">
            <a:spAutoFit/>
          </a:bodyPr>
          <a:lstStyle/>
          <a:p>
            <a:r>
              <a:rPr lang="en-GB" dirty="0"/>
              <a:t>Pontius Pilate set Barabbas free instead of Jesus. The crowd wanted Jesus punished.</a:t>
            </a:r>
          </a:p>
        </p:txBody>
      </p:sp>
    </p:spTree>
    <p:extLst>
      <p:ext uri="{BB962C8B-B14F-4D97-AF65-F5344CB8AC3E}">
        <p14:creationId xmlns:p14="http://schemas.microsoft.com/office/powerpoint/2010/main" val="47069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F1E83B-9E2F-4847-8BC0-1A48217D9F2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55649" y="706782"/>
            <a:ext cx="7632699" cy="5397199"/>
          </a:xfrm>
          <a:prstGeom prst="roundRect">
            <a:avLst>
              <a:gd name="adj" fmla="val 8599"/>
            </a:avLst>
          </a:prstGeom>
          <a:ln w="28575">
            <a:noFill/>
          </a:ln>
        </p:spPr>
      </p:pic>
      <p:sp>
        <p:nvSpPr>
          <p:cNvPr id="6" name="Rectangle 5">
            <a:extLst>
              <a:ext uri="{FF2B5EF4-FFF2-40B4-BE49-F238E27FC236}">
                <a16:creationId xmlns:a16="http://schemas.microsoft.com/office/drawing/2014/main" id="{A49FA9F2-BFD2-4588-9D10-C11C8816BC35}"/>
              </a:ext>
            </a:extLst>
          </p:cNvPr>
          <p:cNvSpPr/>
          <p:nvPr/>
        </p:nvSpPr>
        <p:spPr>
          <a:xfrm>
            <a:off x="755650" y="549276"/>
            <a:ext cx="7632700" cy="641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276999"/>
          </a:xfrm>
          <a:prstGeom prst="rect">
            <a:avLst/>
          </a:prstGeom>
        </p:spPr>
        <p:txBody>
          <a:bodyPr wrap="square" lIns="0" tIns="0" rIns="0" bIns="0">
            <a:spAutoFit/>
          </a:bodyPr>
          <a:lstStyle/>
          <a:p>
            <a:r>
              <a:rPr lang="en-GB" dirty="0"/>
              <a:t>Jesus had to carry a heavy cross through the streets of Jerusalem.</a:t>
            </a:r>
          </a:p>
        </p:txBody>
      </p:sp>
    </p:spTree>
    <p:extLst>
      <p:ext uri="{BB962C8B-B14F-4D97-AF65-F5344CB8AC3E}">
        <p14:creationId xmlns:p14="http://schemas.microsoft.com/office/powerpoint/2010/main" val="49119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477DCB-B5C8-474E-AC53-21A0357E5E0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55650" y="695625"/>
            <a:ext cx="7632700" cy="5397200"/>
          </a:xfrm>
          <a:prstGeom prst="roundRect">
            <a:avLst>
              <a:gd name="adj" fmla="val 5475"/>
            </a:avLst>
          </a:prstGeom>
        </p:spPr>
      </p:pic>
      <p:sp>
        <p:nvSpPr>
          <p:cNvPr id="4" name="Rectangle 3">
            <a:extLst>
              <a:ext uri="{FF2B5EF4-FFF2-40B4-BE49-F238E27FC236}">
                <a16:creationId xmlns:a16="http://schemas.microsoft.com/office/drawing/2014/main" id="{33BF422E-6BDF-493D-A93F-F4F2B8EF98EC}"/>
              </a:ext>
            </a:extLst>
          </p:cNvPr>
          <p:cNvSpPr/>
          <p:nvPr/>
        </p:nvSpPr>
        <p:spPr>
          <a:xfrm>
            <a:off x="755650" y="549275"/>
            <a:ext cx="7632700" cy="483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276999"/>
          </a:xfrm>
          <a:prstGeom prst="rect">
            <a:avLst/>
          </a:prstGeom>
        </p:spPr>
        <p:txBody>
          <a:bodyPr wrap="square" lIns="0" tIns="0" rIns="0" bIns="0">
            <a:spAutoFit/>
          </a:bodyPr>
          <a:lstStyle/>
          <a:p>
            <a:r>
              <a:rPr lang="en-GB" dirty="0"/>
              <a:t>Simon carried Jesus’ cross to the hill.</a:t>
            </a:r>
          </a:p>
        </p:txBody>
      </p:sp>
    </p:spTree>
    <p:extLst>
      <p:ext uri="{BB962C8B-B14F-4D97-AF65-F5344CB8AC3E}">
        <p14:creationId xmlns:p14="http://schemas.microsoft.com/office/powerpoint/2010/main" val="72886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F1E83B-9E2F-4847-8BC0-1A48217D9F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651" y="834882"/>
            <a:ext cx="7505528" cy="5244679"/>
          </a:xfrm>
          <a:prstGeom prst="roundRect">
            <a:avLst>
              <a:gd name="adj" fmla="val 8599"/>
            </a:avLst>
          </a:prstGeom>
          <a:ln w="28575">
            <a:noFill/>
          </a:ln>
        </p:spPr>
      </p:pic>
      <p:sp>
        <p:nvSpPr>
          <p:cNvPr id="6" name="Rectangle 5">
            <a:extLst>
              <a:ext uri="{FF2B5EF4-FFF2-40B4-BE49-F238E27FC236}">
                <a16:creationId xmlns:a16="http://schemas.microsoft.com/office/drawing/2014/main" id="{5009A3FB-B5AF-47DD-90BC-D1472F4739E1}"/>
              </a:ext>
            </a:extLst>
          </p:cNvPr>
          <p:cNvSpPr/>
          <p:nvPr/>
        </p:nvSpPr>
        <p:spPr>
          <a:xfrm>
            <a:off x="755650" y="549276"/>
            <a:ext cx="7632700" cy="65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276999"/>
          </a:xfrm>
          <a:prstGeom prst="rect">
            <a:avLst/>
          </a:prstGeom>
        </p:spPr>
        <p:txBody>
          <a:bodyPr wrap="square" lIns="0" tIns="0" rIns="0" bIns="0">
            <a:spAutoFit/>
          </a:bodyPr>
          <a:lstStyle/>
          <a:p>
            <a:r>
              <a:rPr lang="en-GB" dirty="0"/>
              <a:t>Jesus died on the cross. His friends and family were very sad.</a:t>
            </a:r>
          </a:p>
        </p:txBody>
      </p:sp>
    </p:spTree>
    <p:extLst>
      <p:ext uri="{BB962C8B-B14F-4D97-AF65-F5344CB8AC3E}">
        <p14:creationId xmlns:p14="http://schemas.microsoft.com/office/powerpoint/2010/main" val="198555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DC0926-C523-4A19-89DD-91ACFABEF5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3140"/>
          <a:stretch/>
        </p:blipFill>
        <p:spPr>
          <a:xfrm>
            <a:off x="755650" y="676237"/>
            <a:ext cx="7642268" cy="5419101"/>
          </a:xfrm>
          <a:prstGeom prst="roundRect">
            <a:avLst>
              <a:gd name="adj" fmla="val 8671"/>
            </a:avLst>
          </a:prstGeom>
        </p:spPr>
      </p:pic>
      <p:sp>
        <p:nvSpPr>
          <p:cNvPr id="4" name="Rectangle 3">
            <a:extLst>
              <a:ext uri="{FF2B5EF4-FFF2-40B4-BE49-F238E27FC236}">
                <a16:creationId xmlns:a16="http://schemas.microsoft.com/office/drawing/2014/main" id="{6FB92950-F6C6-4006-8910-857A485FD3AB}"/>
              </a:ext>
            </a:extLst>
          </p:cNvPr>
          <p:cNvSpPr/>
          <p:nvPr/>
        </p:nvSpPr>
        <p:spPr>
          <a:xfrm>
            <a:off x="755650" y="549275"/>
            <a:ext cx="7632700" cy="768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553998"/>
          </a:xfrm>
          <a:prstGeom prst="rect">
            <a:avLst/>
          </a:prstGeom>
        </p:spPr>
        <p:txBody>
          <a:bodyPr wrap="square" lIns="0" tIns="0" rIns="0" bIns="0">
            <a:spAutoFit/>
          </a:bodyPr>
          <a:lstStyle/>
          <a:p>
            <a:r>
              <a:rPr lang="en-GB" dirty="0"/>
              <a:t>When Jesus died, the earth shook. The curtain in a special place called the Temple was torn in two.</a:t>
            </a:r>
          </a:p>
        </p:txBody>
      </p:sp>
    </p:spTree>
    <p:extLst>
      <p:ext uri="{BB962C8B-B14F-4D97-AF65-F5344CB8AC3E}">
        <p14:creationId xmlns:p14="http://schemas.microsoft.com/office/powerpoint/2010/main" val="4728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0E399B-98FB-47BD-8754-173784E410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5" t="-7996"/>
          <a:stretch/>
        </p:blipFill>
        <p:spPr>
          <a:xfrm>
            <a:off x="746082" y="684605"/>
            <a:ext cx="7651836" cy="5410731"/>
          </a:xfrm>
          <a:prstGeom prst="roundRect">
            <a:avLst>
              <a:gd name="adj" fmla="val 9039"/>
            </a:avLst>
          </a:prstGeom>
        </p:spPr>
      </p:pic>
      <p:sp>
        <p:nvSpPr>
          <p:cNvPr id="4" name="Rectangle 3">
            <a:extLst>
              <a:ext uri="{FF2B5EF4-FFF2-40B4-BE49-F238E27FC236}">
                <a16:creationId xmlns:a16="http://schemas.microsoft.com/office/drawing/2014/main" id="{D68B0939-8090-4602-9C99-C84329EF1A45}"/>
              </a:ext>
            </a:extLst>
          </p:cNvPr>
          <p:cNvSpPr/>
          <p:nvPr/>
        </p:nvSpPr>
        <p:spPr>
          <a:xfrm>
            <a:off x="755650" y="549275"/>
            <a:ext cx="7632700" cy="768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553998"/>
          </a:xfrm>
          <a:prstGeom prst="rect">
            <a:avLst/>
          </a:prstGeom>
        </p:spPr>
        <p:txBody>
          <a:bodyPr wrap="square" lIns="0" tIns="0" rIns="0" bIns="0">
            <a:spAutoFit/>
          </a:bodyPr>
          <a:lstStyle/>
          <a:p>
            <a:r>
              <a:rPr lang="en-GB" dirty="0"/>
              <a:t>Jesus’ body was put into a tomb. A large, heavy stone was put in front of the entrance.</a:t>
            </a:r>
          </a:p>
        </p:txBody>
      </p:sp>
    </p:spTree>
    <p:extLst>
      <p:ext uri="{BB962C8B-B14F-4D97-AF65-F5344CB8AC3E}">
        <p14:creationId xmlns:p14="http://schemas.microsoft.com/office/powerpoint/2010/main" val="16877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C88D1B-FC50-40B6-88E3-99F542FDCF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414"/>
          <a:stretch/>
        </p:blipFill>
        <p:spPr>
          <a:xfrm>
            <a:off x="755651" y="885496"/>
            <a:ext cx="7632700" cy="5207329"/>
          </a:xfrm>
          <a:prstGeom prst="roundRect">
            <a:avLst>
              <a:gd name="adj" fmla="val 6151"/>
            </a:avLst>
          </a:prstGeom>
        </p:spPr>
      </p:pic>
      <p:sp>
        <p:nvSpPr>
          <p:cNvPr id="6" name="Rectangle 5">
            <a:extLst>
              <a:ext uri="{FF2B5EF4-FFF2-40B4-BE49-F238E27FC236}">
                <a16:creationId xmlns:a16="http://schemas.microsoft.com/office/drawing/2014/main" id="{4F625B78-2F8D-4091-AA65-A99B9840CD80}"/>
              </a:ext>
            </a:extLst>
          </p:cNvPr>
          <p:cNvSpPr/>
          <p:nvPr/>
        </p:nvSpPr>
        <p:spPr>
          <a:xfrm>
            <a:off x="755650" y="549275"/>
            <a:ext cx="7632700" cy="957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830997"/>
          </a:xfrm>
          <a:prstGeom prst="rect">
            <a:avLst/>
          </a:prstGeom>
        </p:spPr>
        <p:txBody>
          <a:bodyPr wrap="square" lIns="0" tIns="0" rIns="0" bIns="0">
            <a:spAutoFit/>
          </a:bodyPr>
          <a:lstStyle/>
          <a:p>
            <a:r>
              <a:rPr lang="en-GB" dirty="0"/>
              <a:t>On the third day, Mary and some of Jesus’ other friends went to the tomb. Jesus’ body wasn’t there and the stone had been rolled away. An angel told them that Jesus had risen from the dead.</a:t>
            </a:r>
          </a:p>
        </p:txBody>
      </p:sp>
    </p:spTree>
    <p:extLst>
      <p:ext uri="{BB962C8B-B14F-4D97-AF65-F5344CB8AC3E}">
        <p14:creationId xmlns:p14="http://schemas.microsoft.com/office/powerpoint/2010/main" val="136133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C88D1B-FC50-40B6-88E3-99F542FDCF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650" y="936892"/>
            <a:ext cx="7632699" cy="5155934"/>
          </a:xfrm>
          <a:prstGeom prst="roundRect">
            <a:avLst>
              <a:gd name="adj" fmla="val 6151"/>
            </a:avLst>
          </a:prstGeom>
        </p:spPr>
      </p:pic>
      <p:sp>
        <p:nvSpPr>
          <p:cNvPr id="6" name="Rectangle 5">
            <a:extLst>
              <a:ext uri="{FF2B5EF4-FFF2-40B4-BE49-F238E27FC236}">
                <a16:creationId xmlns:a16="http://schemas.microsoft.com/office/drawing/2014/main" id="{74097912-E635-462E-8442-A005E9C4D582}"/>
              </a:ext>
            </a:extLst>
          </p:cNvPr>
          <p:cNvSpPr/>
          <p:nvPr/>
        </p:nvSpPr>
        <p:spPr>
          <a:xfrm>
            <a:off x="755650" y="549276"/>
            <a:ext cx="7632700" cy="507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276999"/>
          </a:xfrm>
          <a:prstGeom prst="rect">
            <a:avLst/>
          </a:prstGeom>
        </p:spPr>
        <p:txBody>
          <a:bodyPr wrap="square" lIns="0" tIns="0" rIns="0" bIns="0">
            <a:spAutoFit/>
          </a:bodyPr>
          <a:lstStyle/>
          <a:p>
            <a:r>
              <a:rPr lang="en-GB" dirty="0"/>
              <a:t>Jesus visited his friends before going to heaven.</a:t>
            </a:r>
          </a:p>
        </p:txBody>
      </p:sp>
    </p:spTree>
    <p:extLst>
      <p:ext uri="{BB962C8B-B14F-4D97-AF65-F5344CB8AC3E}">
        <p14:creationId xmlns:p14="http://schemas.microsoft.com/office/powerpoint/2010/main" val="323103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215D73-1F8D-439D-9713-773A143DAD5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55651" y="691084"/>
            <a:ext cx="7632700" cy="5397201"/>
          </a:xfrm>
          <a:prstGeom prst="roundRect">
            <a:avLst>
              <a:gd name="adj" fmla="val 6075"/>
            </a:avLst>
          </a:prstGeom>
          <a:ln w="28575">
            <a:noFill/>
          </a:ln>
        </p:spPr>
      </p:pic>
      <p:sp>
        <p:nvSpPr>
          <p:cNvPr id="2" name="Rectangle 1">
            <a:extLst>
              <a:ext uri="{FF2B5EF4-FFF2-40B4-BE49-F238E27FC236}">
                <a16:creationId xmlns:a16="http://schemas.microsoft.com/office/drawing/2014/main" id="{6CD93E28-A722-4482-B702-F021F952B91B}"/>
              </a:ext>
            </a:extLst>
          </p:cNvPr>
          <p:cNvSpPr/>
          <p:nvPr/>
        </p:nvSpPr>
        <p:spPr>
          <a:xfrm>
            <a:off x="755650" y="549275"/>
            <a:ext cx="7632700" cy="768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553998"/>
          </a:xfrm>
          <a:prstGeom prst="rect">
            <a:avLst/>
          </a:prstGeom>
        </p:spPr>
        <p:txBody>
          <a:bodyPr wrap="square" lIns="0" tIns="0" rIns="0" bIns="0">
            <a:spAutoFit/>
          </a:bodyPr>
          <a:lstStyle/>
          <a:p>
            <a:r>
              <a:rPr lang="en-GB" dirty="0"/>
              <a:t>Jesus arrived in Jerusalem on Palm Sunday. The people were happy to see Jesus and waved palm branches.</a:t>
            </a:r>
          </a:p>
        </p:txBody>
      </p:sp>
    </p:spTree>
    <p:extLst>
      <p:ext uri="{BB962C8B-B14F-4D97-AF65-F5344CB8AC3E}">
        <p14:creationId xmlns:p14="http://schemas.microsoft.com/office/powerpoint/2010/main" val="128623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1AC44D-82DC-4DFF-BC8B-F505211818E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55650" y="710734"/>
            <a:ext cx="7632699" cy="5397200"/>
          </a:xfrm>
          <a:prstGeom prst="roundRect">
            <a:avLst>
              <a:gd name="adj" fmla="val 6502"/>
            </a:avLst>
          </a:prstGeom>
        </p:spPr>
      </p:pic>
      <p:sp>
        <p:nvSpPr>
          <p:cNvPr id="6" name="Rectangle 5">
            <a:extLst>
              <a:ext uri="{FF2B5EF4-FFF2-40B4-BE49-F238E27FC236}">
                <a16:creationId xmlns:a16="http://schemas.microsoft.com/office/drawing/2014/main" id="{1585E5D6-4EB9-4740-A2D5-9F39C80B6FEE}"/>
              </a:ext>
            </a:extLst>
          </p:cNvPr>
          <p:cNvSpPr/>
          <p:nvPr/>
        </p:nvSpPr>
        <p:spPr>
          <a:xfrm>
            <a:off x="755650" y="549275"/>
            <a:ext cx="7632700" cy="768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276999"/>
          </a:xfrm>
          <a:prstGeom prst="rect">
            <a:avLst/>
          </a:prstGeom>
        </p:spPr>
        <p:txBody>
          <a:bodyPr wrap="square" lIns="0" tIns="0" rIns="0" bIns="0">
            <a:spAutoFit/>
          </a:bodyPr>
          <a:lstStyle/>
          <a:p>
            <a:r>
              <a:rPr lang="en-GB" dirty="0"/>
              <a:t>Some important people were jealous of how much the people loved Jesus.</a:t>
            </a:r>
          </a:p>
        </p:txBody>
      </p:sp>
    </p:spTree>
    <p:extLst>
      <p:ext uri="{BB962C8B-B14F-4D97-AF65-F5344CB8AC3E}">
        <p14:creationId xmlns:p14="http://schemas.microsoft.com/office/powerpoint/2010/main" val="119546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1AC44D-82DC-4DFF-BC8B-F505211818E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55650" y="710731"/>
            <a:ext cx="7632699" cy="5397201"/>
          </a:xfrm>
          <a:prstGeom prst="roundRect">
            <a:avLst>
              <a:gd name="adj" fmla="val 6502"/>
            </a:avLst>
          </a:prstGeom>
        </p:spPr>
      </p:pic>
      <p:sp>
        <p:nvSpPr>
          <p:cNvPr id="6" name="Rectangle 5">
            <a:extLst>
              <a:ext uri="{FF2B5EF4-FFF2-40B4-BE49-F238E27FC236}">
                <a16:creationId xmlns:a16="http://schemas.microsoft.com/office/drawing/2014/main" id="{51CCABEA-3866-473A-A77A-C814C35A9324}"/>
              </a:ext>
            </a:extLst>
          </p:cNvPr>
          <p:cNvSpPr/>
          <p:nvPr/>
        </p:nvSpPr>
        <p:spPr>
          <a:xfrm>
            <a:off x="755650" y="549275"/>
            <a:ext cx="7632700" cy="768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553998"/>
          </a:xfrm>
          <a:prstGeom prst="rect">
            <a:avLst/>
          </a:prstGeom>
        </p:spPr>
        <p:txBody>
          <a:bodyPr wrap="square" lIns="0" tIns="0" rIns="0" bIns="0">
            <a:spAutoFit/>
          </a:bodyPr>
          <a:lstStyle/>
          <a:p>
            <a:r>
              <a:rPr lang="en-GB" dirty="0"/>
              <a:t>Judas was one of Jesus’ special friends. The important people gave Judas money to tell them where Jesus was so they could arrest him.</a:t>
            </a:r>
          </a:p>
        </p:txBody>
      </p:sp>
    </p:spTree>
    <p:extLst>
      <p:ext uri="{BB962C8B-B14F-4D97-AF65-F5344CB8AC3E}">
        <p14:creationId xmlns:p14="http://schemas.microsoft.com/office/powerpoint/2010/main" val="167477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052A43-3BBA-4F22-BAD4-DBFF6B6BFDD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55649" y="1458739"/>
            <a:ext cx="7632700" cy="4634085"/>
          </a:xfrm>
          <a:prstGeom prst="roundRect">
            <a:avLst>
              <a:gd name="adj" fmla="val 6712"/>
            </a:avLst>
          </a:prstGeom>
        </p:spPr>
      </p:pic>
      <p:sp>
        <p:nvSpPr>
          <p:cNvPr id="7" name="Rectangle 6">
            <a:extLst>
              <a:ext uri="{FF2B5EF4-FFF2-40B4-BE49-F238E27FC236}">
                <a16:creationId xmlns:a16="http://schemas.microsoft.com/office/drawing/2014/main" id="{1BE617DD-ADF2-46E5-B72C-12AB2B1205F3}"/>
              </a:ext>
            </a:extLst>
          </p:cNvPr>
          <p:cNvSpPr/>
          <p:nvPr/>
        </p:nvSpPr>
        <p:spPr>
          <a:xfrm>
            <a:off x="755650" y="765176"/>
            <a:ext cx="7632700" cy="90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704727"/>
            <a:ext cx="7632700" cy="553998"/>
          </a:xfrm>
          <a:prstGeom prst="rect">
            <a:avLst/>
          </a:prstGeom>
        </p:spPr>
        <p:txBody>
          <a:bodyPr wrap="square" lIns="0" tIns="0" rIns="0" bIns="0">
            <a:spAutoFit/>
          </a:bodyPr>
          <a:lstStyle/>
          <a:p>
            <a:r>
              <a:rPr lang="en-GB" dirty="0"/>
              <a:t>Jesus had a special dinner called a Passover meal with his friends. </a:t>
            </a:r>
            <a:br>
              <a:rPr lang="en-GB" dirty="0"/>
            </a:br>
            <a:r>
              <a:rPr lang="en-GB" dirty="0"/>
              <a:t>This meal is now known as the Last Supper.</a:t>
            </a:r>
          </a:p>
        </p:txBody>
      </p:sp>
    </p:spTree>
    <p:extLst>
      <p:ext uri="{BB962C8B-B14F-4D97-AF65-F5344CB8AC3E}">
        <p14:creationId xmlns:p14="http://schemas.microsoft.com/office/powerpoint/2010/main" val="123854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799A58-F18B-4367-A678-F120289708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2438"/>
          <a:stretch/>
        </p:blipFill>
        <p:spPr>
          <a:xfrm>
            <a:off x="755650" y="879566"/>
            <a:ext cx="7632700" cy="5213259"/>
          </a:xfrm>
          <a:prstGeom prst="roundRect">
            <a:avLst>
              <a:gd name="adj" fmla="val 6454"/>
            </a:avLst>
          </a:prstGeom>
        </p:spPr>
      </p:pic>
      <p:sp>
        <p:nvSpPr>
          <p:cNvPr id="6" name="Rectangle 5">
            <a:extLst>
              <a:ext uri="{FF2B5EF4-FFF2-40B4-BE49-F238E27FC236}">
                <a16:creationId xmlns:a16="http://schemas.microsoft.com/office/drawing/2014/main" id="{3D80A49B-0E48-4CF7-AD70-50D7F8D0A767}"/>
              </a:ext>
            </a:extLst>
          </p:cNvPr>
          <p:cNvSpPr/>
          <p:nvPr/>
        </p:nvSpPr>
        <p:spPr>
          <a:xfrm>
            <a:off x="755650" y="566054"/>
            <a:ext cx="7632700" cy="872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791A667-3CC3-4BDB-A744-6E2F1294EA24}"/>
              </a:ext>
            </a:extLst>
          </p:cNvPr>
          <p:cNvSpPr/>
          <p:nvPr/>
        </p:nvSpPr>
        <p:spPr>
          <a:xfrm>
            <a:off x="755650" y="549275"/>
            <a:ext cx="7632700" cy="768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553998"/>
          </a:xfrm>
          <a:prstGeom prst="rect">
            <a:avLst/>
          </a:prstGeom>
        </p:spPr>
        <p:txBody>
          <a:bodyPr wrap="square" lIns="0" tIns="0" rIns="0" bIns="0">
            <a:spAutoFit/>
          </a:bodyPr>
          <a:lstStyle/>
          <a:p>
            <a:r>
              <a:rPr lang="en-GB" dirty="0"/>
              <a:t>Jesus gave his friends bread and wine. He then told them that one of them had turned against him.</a:t>
            </a:r>
          </a:p>
        </p:txBody>
      </p:sp>
    </p:spTree>
    <p:extLst>
      <p:ext uri="{BB962C8B-B14F-4D97-AF65-F5344CB8AC3E}">
        <p14:creationId xmlns:p14="http://schemas.microsoft.com/office/powerpoint/2010/main" val="378070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07DF48-8308-4B7D-BE52-32EE3A83542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117"/>
          <a:stretch/>
        </p:blipFill>
        <p:spPr>
          <a:xfrm>
            <a:off x="743609" y="1114697"/>
            <a:ext cx="7644741" cy="4979319"/>
          </a:xfrm>
          <a:prstGeom prst="roundRect">
            <a:avLst>
              <a:gd name="adj" fmla="val 6826"/>
            </a:avLst>
          </a:prstGeom>
        </p:spPr>
      </p:pic>
      <p:sp>
        <p:nvSpPr>
          <p:cNvPr id="6" name="Rectangle 5">
            <a:extLst>
              <a:ext uri="{FF2B5EF4-FFF2-40B4-BE49-F238E27FC236}">
                <a16:creationId xmlns:a16="http://schemas.microsoft.com/office/drawing/2014/main" id="{C3942C99-AAC5-4840-A097-22F92B2EC604}"/>
              </a:ext>
            </a:extLst>
          </p:cNvPr>
          <p:cNvSpPr/>
          <p:nvPr/>
        </p:nvSpPr>
        <p:spPr>
          <a:xfrm>
            <a:off x="755650" y="549275"/>
            <a:ext cx="7632700" cy="768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A493BD8-5AC9-4918-8595-BF04F21DB0B9}"/>
              </a:ext>
            </a:extLst>
          </p:cNvPr>
          <p:cNvSpPr/>
          <p:nvPr/>
        </p:nvSpPr>
        <p:spPr>
          <a:xfrm>
            <a:off x="670561" y="720440"/>
            <a:ext cx="7729830" cy="847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553998"/>
          </a:xfrm>
          <a:prstGeom prst="rect">
            <a:avLst/>
          </a:prstGeom>
        </p:spPr>
        <p:txBody>
          <a:bodyPr wrap="square" lIns="0" tIns="0" rIns="0" bIns="0">
            <a:spAutoFit/>
          </a:bodyPr>
          <a:lstStyle/>
          <a:p>
            <a:r>
              <a:rPr lang="en-GB" dirty="0"/>
              <a:t>Jesus said that Peter would pretend he didn’t know Jesus before the morning arrived and the cock crowed.</a:t>
            </a:r>
          </a:p>
        </p:txBody>
      </p:sp>
    </p:spTree>
    <p:extLst>
      <p:ext uri="{BB962C8B-B14F-4D97-AF65-F5344CB8AC3E}">
        <p14:creationId xmlns:p14="http://schemas.microsoft.com/office/powerpoint/2010/main" val="311849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5CD11-CD42-4BDA-B9A5-FC5D18057CB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60242" y="720706"/>
            <a:ext cx="7623516" cy="5327649"/>
          </a:xfrm>
          <a:prstGeom prst="roundRect">
            <a:avLst>
              <a:gd name="adj" fmla="val 6502"/>
            </a:avLst>
          </a:prstGeom>
        </p:spPr>
      </p:pic>
      <p:sp>
        <p:nvSpPr>
          <p:cNvPr id="6" name="Rectangle 5">
            <a:extLst>
              <a:ext uri="{FF2B5EF4-FFF2-40B4-BE49-F238E27FC236}">
                <a16:creationId xmlns:a16="http://schemas.microsoft.com/office/drawing/2014/main" id="{27C4A2B1-D756-4CA1-AEFB-06796687F01A}"/>
              </a:ext>
            </a:extLst>
          </p:cNvPr>
          <p:cNvSpPr/>
          <p:nvPr/>
        </p:nvSpPr>
        <p:spPr>
          <a:xfrm>
            <a:off x="755650" y="549275"/>
            <a:ext cx="7632700" cy="516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276999"/>
          </a:xfrm>
          <a:prstGeom prst="rect">
            <a:avLst/>
          </a:prstGeom>
        </p:spPr>
        <p:txBody>
          <a:bodyPr wrap="square" lIns="0" tIns="0" rIns="0" bIns="0">
            <a:spAutoFit/>
          </a:bodyPr>
          <a:lstStyle/>
          <a:p>
            <a:r>
              <a:rPr lang="en-GB" dirty="0"/>
              <a:t>Then Jesus went to pray in the garden of Gethsemane.</a:t>
            </a:r>
          </a:p>
        </p:txBody>
      </p:sp>
    </p:spTree>
    <p:extLst>
      <p:ext uri="{BB962C8B-B14F-4D97-AF65-F5344CB8AC3E}">
        <p14:creationId xmlns:p14="http://schemas.microsoft.com/office/powerpoint/2010/main" val="301222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083344-D584-48BE-95F1-2F3BF6478DD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67691" y="765175"/>
            <a:ext cx="7620658" cy="5325652"/>
          </a:xfrm>
          <a:prstGeom prst="roundRect">
            <a:avLst>
              <a:gd name="adj" fmla="val 5798"/>
            </a:avLst>
          </a:prstGeom>
        </p:spPr>
      </p:pic>
      <p:sp>
        <p:nvSpPr>
          <p:cNvPr id="7" name="Rectangle 6">
            <a:extLst>
              <a:ext uri="{FF2B5EF4-FFF2-40B4-BE49-F238E27FC236}">
                <a16:creationId xmlns:a16="http://schemas.microsoft.com/office/drawing/2014/main" id="{3946D0F1-B6F5-441B-B45C-A81E3E2C62AD}"/>
              </a:ext>
            </a:extLst>
          </p:cNvPr>
          <p:cNvSpPr/>
          <p:nvPr/>
        </p:nvSpPr>
        <p:spPr>
          <a:xfrm>
            <a:off x="755650" y="549276"/>
            <a:ext cx="7632700" cy="541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276999"/>
          </a:xfrm>
          <a:prstGeom prst="rect">
            <a:avLst/>
          </a:prstGeom>
        </p:spPr>
        <p:txBody>
          <a:bodyPr wrap="square" lIns="0" tIns="0" rIns="0" bIns="0">
            <a:spAutoFit/>
          </a:bodyPr>
          <a:lstStyle/>
          <a:p>
            <a:r>
              <a:rPr lang="en-GB" dirty="0"/>
              <a:t>Judas told the important people where Jesus was. Jesus was arrested.</a:t>
            </a:r>
          </a:p>
        </p:txBody>
      </p:sp>
    </p:spTree>
    <p:extLst>
      <p:ext uri="{BB962C8B-B14F-4D97-AF65-F5344CB8AC3E}">
        <p14:creationId xmlns:p14="http://schemas.microsoft.com/office/powerpoint/2010/main" val="264615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152</TotalTime>
  <Words>340</Words>
  <Application>Microsoft Office PowerPoint</Application>
  <PresentationFormat>On-screen Show (4:3)</PresentationFormat>
  <Paragraphs>18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Arial</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Buckland</dc:creator>
  <cp:lastModifiedBy>Twinkl Ltd</cp:lastModifiedBy>
  <cp:revision>39</cp:revision>
  <dcterms:created xsi:type="dcterms:W3CDTF">2019-03-11T15:10:20Z</dcterms:created>
  <dcterms:modified xsi:type="dcterms:W3CDTF">2022-01-29T17:39:41Z</dcterms:modified>
</cp:coreProperties>
</file>