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10287000" cx="18288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98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62ED87B-0711-45B2-BA0B-D5FDBEF5B47B}">
  <a:tblStyle styleId="{662ED87B-0711-45B2-BA0B-D5FDBEF5B47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98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5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4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Montserrat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Hi everyone! My name is Miss Hummel and in this lesson we will be answering the question: </a:t>
            </a:r>
            <a:r>
              <a:rPr lang="en-GB"/>
              <a:t>Which factors affect an object's ability to float?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3054e5110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g53054e51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3054e5110_0_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53054e5110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c4cd1c1e2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c4cd1c1e2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c4cd1c1e2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c4cd1c1e2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1" name="Google Shape;81;p14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3" name="Google Shape;83;p14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917950" y="890050"/>
            <a:ext cx="16090800" cy="236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500">
                <a:solidFill>
                  <a:srgbClr val="4B3241"/>
                </a:solidFill>
              </a:rPr>
              <a:t>Which factors affect an object's ability to float?</a:t>
            </a:r>
            <a:endParaRPr sz="65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00">
              <a:solidFill>
                <a:srgbClr val="4B3241"/>
              </a:solidFill>
            </a:endParaRPr>
          </a:p>
        </p:txBody>
      </p:sp>
      <p:sp>
        <p:nvSpPr>
          <p:cNvPr id="90" name="Google Shape;90;p15"/>
          <p:cNvSpPr txBox="1"/>
          <p:nvPr>
            <p:ph idx="1" type="body"/>
          </p:nvPr>
        </p:nvSpPr>
        <p:spPr>
          <a:xfrm>
            <a:off x="917950" y="3662800"/>
            <a:ext cx="16452000" cy="517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000">
                <a:solidFill>
                  <a:srgbClr val="4B3241"/>
                </a:solidFill>
              </a:rPr>
              <a:t>Science - Forces</a:t>
            </a:r>
            <a:endParaRPr sz="4000">
              <a:solidFill>
                <a:srgbClr val="4B3241"/>
              </a:solidFill>
            </a:endParaRPr>
          </a:p>
        </p:txBody>
      </p:sp>
      <p:sp>
        <p:nvSpPr>
          <p:cNvPr id="91" name="Google Shape;91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600">
                <a:solidFill>
                  <a:srgbClr val="4B3241"/>
                </a:solidFill>
              </a:rPr>
              <a:t>Miss Hummel</a:t>
            </a:r>
            <a:endParaRPr sz="3600">
              <a:solidFill>
                <a:srgbClr val="4B3241"/>
              </a:solidFill>
            </a:endParaRPr>
          </a:p>
        </p:txBody>
      </p:sp>
      <p:sp>
        <p:nvSpPr>
          <p:cNvPr id="92" name="Google Shape;92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/>
          <p:nvPr/>
        </p:nvSpPr>
        <p:spPr>
          <a:xfrm>
            <a:off x="917944" y="2353100"/>
            <a:ext cx="16753200" cy="1046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Think task:</a:t>
            </a:r>
            <a:endParaRPr b="0" i="0" sz="4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917950" y="3679200"/>
            <a:ext cx="16753200" cy="4147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think of items which you know float? </a:t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about some items which you know sink?</a:t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/>
          <p:nvPr/>
        </p:nvSpPr>
        <p:spPr>
          <a:xfrm>
            <a:off x="917944" y="2353100"/>
            <a:ext cx="16753200" cy="1046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Think task:</a:t>
            </a:r>
            <a:endParaRPr b="0" i="0" sz="4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917950" y="3679200"/>
            <a:ext cx="17045400" cy="4657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think of items which are very dense? </a:t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(These are items that may look small but are heavy!) </a:t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think of some items which are not very dense? (These are items that look large but are actually light!)</a:t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917950" y="206180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Explain why the cork is floating and the metal is sinking.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0"/>
              <a:t>      🥛</a:t>
            </a:r>
            <a:endParaRPr sz="30000"/>
          </a:p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3" name="Google Shape;113;p18"/>
          <p:cNvSpPr txBox="1"/>
          <p:nvPr>
            <p:ph idx="4294967295" type="subTitle"/>
          </p:nvPr>
        </p:nvSpPr>
        <p:spPr>
          <a:xfrm>
            <a:off x="917950" y="890050"/>
            <a:ext cx="40710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 sz="4600">
                <a:solidFill>
                  <a:schemeClr val="lt1"/>
                </a:solidFill>
              </a:rPr>
              <a:t>Activity:</a:t>
            </a:r>
            <a:endParaRPr b="1" sz="4600">
              <a:solidFill>
                <a:schemeClr val="lt1"/>
              </a:solidFill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12038" y="5054825"/>
            <a:ext cx="1311925" cy="13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 txBox="1"/>
          <p:nvPr/>
        </p:nvSpPr>
        <p:spPr>
          <a:xfrm>
            <a:off x="2088075" y="9169625"/>
            <a:ext cx="14668200" cy="1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Free SVG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66213" y="6671550"/>
            <a:ext cx="1311926" cy="1311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19"/>
          <p:cNvSpPr txBox="1"/>
          <p:nvPr>
            <p:ph idx="4294967295" type="subTitle"/>
          </p:nvPr>
        </p:nvSpPr>
        <p:spPr>
          <a:xfrm>
            <a:off x="308350" y="204250"/>
            <a:ext cx="40710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 sz="4600">
                <a:solidFill>
                  <a:schemeClr val="lt1"/>
                </a:solidFill>
              </a:rPr>
              <a:t>Activity:</a:t>
            </a:r>
            <a:endParaRPr b="1" sz="4600">
              <a:solidFill>
                <a:schemeClr val="lt1"/>
              </a:solidFill>
            </a:endParaRPr>
          </a:p>
        </p:txBody>
      </p:sp>
      <p:graphicFrame>
        <p:nvGraphicFramePr>
          <p:cNvPr id="123" name="Google Shape;123;p19"/>
          <p:cNvGraphicFramePr/>
          <p:nvPr/>
        </p:nvGraphicFramePr>
        <p:xfrm>
          <a:off x="370050" y="1416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{662ED87B-0711-45B2-BA0B-D5FDBEF5B47B}</a:tableStyleId>
              </a:tblPr>
              <a:tblGrid>
                <a:gridCol w="4022650"/>
                <a:gridCol w="4551350"/>
                <a:gridCol w="5479550"/>
                <a:gridCol w="3391100"/>
              </a:tblGrid>
              <a:tr h="179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Object</a:t>
                      </a:r>
                      <a:endParaRPr b="1"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Prediction – will it float or sink?</a:t>
                      </a:r>
                      <a:endParaRPr b="1"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Explanation – say why you think this.</a:t>
                      </a:r>
                      <a:endParaRPr b="1"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Were you correct? </a:t>
                      </a:r>
                      <a:endParaRPr b="1"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Coin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think this is because...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7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Paperclip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Small piece of paper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5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Blue tack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5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Pencil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