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1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2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65BAD-67CC-E97D-1111-55363D077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48368F-AD07-C436-9D5F-16CF7A9D6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B308A-58D8-52DA-2A67-5356F780F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5A606-91E0-4F70-A4B9-6C4A7976C47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B2824-D779-0660-9D32-BA3145301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ABCCE-5D72-455B-A39B-92A5842F1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EE4C-F67A-40DA-B66C-4A31F7B7D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066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6671A-9D08-3AF6-F771-9EFFCD40E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8D147D-F98A-5735-CF5C-F93448CF3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4E1B6-7457-A953-56A8-E9874F615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5A606-91E0-4F70-A4B9-6C4A7976C47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6ED34-5218-3A66-6014-D2B46B127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6F66CF-9B1D-BC52-25CF-22D61403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EE4C-F67A-40DA-B66C-4A31F7B7D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281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82854-7C46-1A98-2E3B-43EE724B0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2211A2-1B00-378E-E085-582C512B4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391856-B11D-5CE7-D6AC-D3D8901FD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5A606-91E0-4F70-A4B9-6C4A7976C47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0907D-305A-BDAF-D7AB-66FC94EAF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29D8F-8A67-7CBE-6A9A-FB58FC78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EE4C-F67A-40DA-B66C-4A31F7B7D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135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F664F-8045-784D-6222-0DDD3C4CD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1DC85-2940-1B2B-D784-DF87B178FE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E4F14F-8742-DC0D-CBEA-E83D0FD0C8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ABFBC0-35D2-64BE-1E70-F3F54A8B2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5A606-91E0-4F70-A4B9-6C4A7976C47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3793D6-2FD6-47CC-6F04-C47B599CF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AF5B-ADB1-2DD1-B28F-113EF5B76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EE4C-F67A-40DA-B66C-4A31F7B7D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900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FF003-B5DD-554B-C1E7-76198306A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601B39-F0EB-B0FB-8010-9B6CD3865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657601-9AF7-93FF-7CE9-1BCA76598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45B572-E609-1472-5B86-8B42070A4A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6D3005-AC96-0C9E-1CD9-3328D5DC0B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78610C-677A-DA1F-731F-9AF5AE21F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5A606-91E0-4F70-A4B9-6C4A7976C47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69A285-597A-1FC0-695A-F06BD10F3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E5B920-AA01-13FD-B29C-9CFA192E6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EE4C-F67A-40DA-B66C-4A31F7B7D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034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F451A-2CA8-9222-12C6-645800833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47F70A-22C7-41A0-A3F7-4B859B7DD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5A606-91E0-4F70-A4B9-6C4A7976C47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8C3CAA-741A-EE1C-C6F7-67001E6C4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941F7F-D266-B898-4DF7-D85B4AF4A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EE4C-F67A-40DA-B66C-4A31F7B7D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400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4515F6-B10D-089E-7438-20DE788AF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5A606-91E0-4F70-A4B9-6C4A7976C47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73CF5D-1C06-27F1-F332-C74D5175E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B51201-A595-4DD1-12A3-FB0A8AC95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EE4C-F67A-40DA-B66C-4A31F7B7D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379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A6B87-3EE8-86DB-9C9B-0DAE464E0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33A7C-18F7-167A-687E-CD193740D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B4D7F-0C0B-C21F-4CFF-AD5AB9FE99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C99B25-CB98-7F55-0ACB-E1B3F3584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5A606-91E0-4F70-A4B9-6C4A7976C47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8ABC56-48DA-67EE-744A-73AA41D14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5847DB-6F94-F045-9F54-5DE1A24A3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EE4C-F67A-40DA-B66C-4A31F7B7D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866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1BF45-E226-8FDA-9647-3296A504E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2F250A-0689-CE2E-96F4-D3DCFEA888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E154C-9E2F-1A94-CC37-C7AC05AA56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395EB2-8087-C4F1-DCE7-1704F42AC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5A606-91E0-4F70-A4B9-6C4A7976C47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964B89-A830-854E-50C1-B8CF07D56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6F20-FC14-10BF-D92E-E3F8AAC08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EE4C-F67A-40DA-B66C-4A31F7B7D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526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F005B-1D31-3A0C-7F68-50806D169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7980F1-EED3-B23D-299A-8F3AB3A41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163F0-EC19-1E64-812B-794BD762E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5A606-91E0-4F70-A4B9-6C4A7976C47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FBC3A-05D7-28FA-2E20-6918228E6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9BCEB1-3B93-F3CF-2882-0CD0B6DB7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EE4C-F67A-40DA-B66C-4A31F7B7D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325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996D91-4EE4-C79D-A4E4-8789BCF8A9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0E2F2C-CF3E-6EC1-C4D1-FF93BB219E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8470FE-F62D-4E91-A9C4-7D28AD797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5A606-91E0-4F70-A4B9-6C4A7976C47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88987-9D7A-75D1-F699-900B4A25B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120C1-8460-60D8-524E-87FAD2D70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EE4C-F67A-40DA-B66C-4A31F7B7D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0608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5A606-91E0-4F70-A4B9-6C4A7976C47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7EE4C-F67A-40DA-B66C-4A31F7B7D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2425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73E0F9-CBE7-A371-460E-D479CF48E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07C67-7214-4E7E-DA4A-6EB8E97F7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F2B82-0AD6-98AB-433A-E2BAB68582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85A606-91E0-4F70-A4B9-6C4A7976C47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8AAEA-2189-7B9D-245E-491E92615B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BD4CC-C8DA-CA3A-B57F-FC4693997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D7EE4C-F67A-40DA-B66C-4A31F7B7D1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226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2D9571-D1E6-AD22-DFC0-A3147D50639B}"/>
              </a:ext>
            </a:extLst>
          </p:cNvPr>
          <p:cNvSpPr txBox="1"/>
          <p:nvPr/>
        </p:nvSpPr>
        <p:spPr>
          <a:xfrm>
            <a:off x="890338" y="640080"/>
            <a:ext cx="3734014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>
                <a:latin typeface="+mj-lt"/>
                <a:ea typeface="+mj-ea"/>
                <a:cs typeface="+mj-cs"/>
              </a:rPr>
              <a:t>SEND Coffee morning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80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>
                <a:latin typeface="+mj-lt"/>
                <a:ea typeface="+mj-ea"/>
                <a:cs typeface="+mj-cs"/>
              </a:rPr>
              <a:t>Friday 18</a:t>
            </a:r>
            <a:r>
              <a:rPr lang="en-US" sz="3800" baseline="30000">
                <a:latin typeface="+mj-lt"/>
                <a:ea typeface="+mj-ea"/>
                <a:cs typeface="+mj-cs"/>
              </a:rPr>
              <a:t>th</a:t>
            </a:r>
            <a:r>
              <a:rPr lang="en-US" sz="3800">
                <a:latin typeface="+mj-lt"/>
                <a:ea typeface="+mj-ea"/>
                <a:cs typeface="+mj-cs"/>
              </a:rPr>
              <a:t> September 2026 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BD6052-8C74-2EC3-7457-9691A1991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26758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3BD65C-FDE5-E840-A013-B0935F285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is SEND?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66A162-AB4F-CF5A-5F80-0F956245875A}"/>
              </a:ext>
            </a:extLst>
          </p:cNvPr>
          <p:cNvSpPr txBox="1"/>
          <p:nvPr/>
        </p:nvSpPr>
        <p:spPr>
          <a:xfrm>
            <a:off x="6095999" y="882315"/>
            <a:ext cx="5254754" cy="5294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i="0">
                <a:effectLst/>
              </a:rPr>
              <a:t>Special educational needs and disabilities (SEND)</a:t>
            </a:r>
            <a:r>
              <a:rPr lang="en-US" sz="2200" b="0" i="0">
                <a:effectLst/>
              </a:rPr>
              <a:t> is a term used to describe learning difficulties or disabilities that make it harder for a child or young person to learn compared to children of the same age.</a:t>
            </a: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610966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1DB2DB-3E8A-8456-1F89-13AE3E90C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6" y="673770"/>
            <a:ext cx="3644489" cy="24144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four areas of SEND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84609C-5563-77B3-7EEF-CF3E07DAFC6F}"/>
              </a:ext>
            </a:extLst>
          </p:cNvPr>
          <p:cNvSpPr txBox="1"/>
          <p:nvPr/>
        </p:nvSpPr>
        <p:spPr>
          <a:xfrm>
            <a:off x="6095999" y="882315"/>
            <a:ext cx="5254754" cy="5294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 i="0">
                <a:effectLst/>
              </a:rPr>
              <a:t>Social, emotional and mental health. </a:t>
            </a:r>
            <a:r>
              <a:rPr lang="en-US" sz="1700" b="0" i="0">
                <a:effectLst/>
              </a:rPr>
              <a:t>This category includes children who are struggling with any social or emotional problems that are impacting their ability to learn. This could include mental health problems like anxiety. </a:t>
            </a:r>
          </a:p>
          <a:p>
            <a:pPr marL="342900" marR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="0" i="0">
              <a:effectLst/>
            </a:endParaRPr>
          </a:p>
          <a:p>
            <a:pPr marL="342900" marR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 i="0">
                <a:effectLst/>
              </a:rPr>
              <a:t>Cognition and learning.</a:t>
            </a:r>
            <a:r>
              <a:rPr lang="en-US" sz="1700" b="0" i="0">
                <a:effectLst/>
              </a:rPr>
              <a:t> These children might find it harder to learn things like reading and writing, for example. This category includes learning difficulties like dyslexia and dyscalculia.</a:t>
            </a:r>
          </a:p>
          <a:p>
            <a:pPr marL="342900" marR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="0" i="0">
              <a:effectLst/>
            </a:endParaRPr>
          </a:p>
          <a:p>
            <a:pPr marL="342900" marR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 i="0">
                <a:effectLst/>
              </a:rPr>
              <a:t>Communication and interaction. </a:t>
            </a:r>
            <a:r>
              <a:rPr lang="en-US" sz="1700" b="0" i="0">
                <a:effectLst/>
              </a:rPr>
              <a:t>Autistic children, for example, may face difficulties interacting with others in the classroom. </a:t>
            </a:r>
          </a:p>
          <a:p>
            <a:pPr marL="342900" marR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="0" i="0">
              <a:effectLst/>
            </a:endParaRPr>
          </a:p>
          <a:p>
            <a:pPr marL="342900" marR="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 i="0">
                <a:effectLst/>
              </a:rPr>
              <a:t>Physical and sensory needs.</a:t>
            </a:r>
            <a:r>
              <a:rPr lang="en-US" sz="1700" b="0" i="0">
                <a:effectLst/>
              </a:rPr>
              <a:t> This category includes sensory impairments like visual or hearing impairments, mobility issues and other medical needs. </a:t>
            </a:r>
          </a:p>
        </p:txBody>
      </p:sp>
    </p:spTree>
    <p:extLst>
      <p:ext uri="{BB962C8B-B14F-4D97-AF65-F5344CB8AC3E}">
        <p14:creationId xmlns:p14="http://schemas.microsoft.com/office/powerpoint/2010/main" val="2940539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BD74A-4B17-D779-B197-E82C9AAF8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430" y="146091"/>
            <a:ext cx="4850081" cy="1325563"/>
          </a:xfrm>
        </p:spPr>
        <p:txBody>
          <a:bodyPr/>
          <a:lstStyle/>
          <a:p>
            <a:r>
              <a:rPr lang="en-GB" dirty="0"/>
              <a:t>Our SEND process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933B52-7A04-4A17-1747-2A80AA6F79EE}"/>
              </a:ext>
            </a:extLst>
          </p:cNvPr>
          <p:cNvSpPr txBox="1"/>
          <p:nvPr/>
        </p:nvSpPr>
        <p:spPr>
          <a:xfrm>
            <a:off x="6281058" y="1045872"/>
            <a:ext cx="3550722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Put interventions in place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A03BF9-7BCA-C122-C48E-11C59C30D0D6}"/>
              </a:ext>
            </a:extLst>
          </p:cNvPr>
          <p:cNvSpPr txBox="1"/>
          <p:nvPr/>
        </p:nvSpPr>
        <p:spPr>
          <a:xfrm>
            <a:off x="6281058" y="249465"/>
            <a:ext cx="3550722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Identify barriers to learning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860083-A275-7CF0-2E6B-4A61CBC1BAB1}"/>
              </a:ext>
            </a:extLst>
          </p:cNvPr>
          <p:cNvSpPr txBox="1"/>
          <p:nvPr/>
        </p:nvSpPr>
        <p:spPr>
          <a:xfrm>
            <a:off x="6281058" y="1767986"/>
            <a:ext cx="3550722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Use quality first teaching strategies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A51685-93CC-75E1-E719-39F2B46E991D}"/>
              </a:ext>
            </a:extLst>
          </p:cNvPr>
          <p:cNvSpPr txBox="1"/>
          <p:nvPr/>
        </p:nvSpPr>
        <p:spPr>
          <a:xfrm>
            <a:off x="6281058" y="2738693"/>
            <a:ext cx="3550722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Collect parent’s views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6FAE86-DF17-85EA-C631-97CFC69F152F}"/>
              </a:ext>
            </a:extLst>
          </p:cNvPr>
          <p:cNvSpPr txBox="1"/>
          <p:nvPr/>
        </p:nvSpPr>
        <p:spPr>
          <a:xfrm>
            <a:off x="6281058" y="3471034"/>
            <a:ext cx="3550722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Collect children’s views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E6CC2D-9028-2107-9812-BA576C148F5E}"/>
              </a:ext>
            </a:extLst>
          </p:cNvPr>
          <p:cNvSpPr txBox="1"/>
          <p:nvPr/>
        </p:nvSpPr>
        <p:spPr>
          <a:xfrm>
            <a:off x="6281058" y="4227572"/>
            <a:ext cx="3550722" cy="92333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If barriers to learning continue a meeting with SENCO will take place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BAE7D5-E4E6-3B6B-4E37-9207F699F1AD}"/>
              </a:ext>
            </a:extLst>
          </p:cNvPr>
          <p:cNvSpPr txBox="1"/>
          <p:nvPr/>
        </p:nvSpPr>
        <p:spPr>
          <a:xfrm>
            <a:off x="3373583" y="5588086"/>
            <a:ext cx="3550722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Children added to additional needs register – short note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C0274BF-EADA-08C0-95CE-4692AA7E6328}"/>
              </a:ext>
            </a:extLst>
          </p:cNvPr>
          <p:cNvSpPr txBox="1"/>
          <p:nvPr/>
        </p:nvSpPr>
        <p:spPr>
          <a:xfrm>
            <a:off x="8501745" y="5588085"/>
            <a:ext cx="3550722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Children added to additional needs register – SEN Plan 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696FA73-CC06-D30E-F3FD-04E11F38EA39}"/>
              </a:ext>
            </a:extLst>
          </p:cNvPr>
          <p:cNvCxnSpPr/>
          <p:nvPr/>
        </p:nvCxnSpPr>
        <p:spPr>
          <a:xfrm>
            <a:off x="7837715" y="715993"/>
            <a:ext cx="0" cy="319354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B57EB50-79AB-46B8-FC12-5B69E385545E}"/>
              </a:ext>
            </a:extLst>
          </p:cNvPr>
          <p:cNvCxnSpPr/>
          <p:nvPr/>
        </p:nvCxnSpPr>
        <p:spPr>
          <a:xfrm>
            <a:off x="7837715" y="1415204"/>
            <a:ext cx="0" cy="319354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3B85DEB-26B1-EB4C-0C95-D9EED2E01DEF}"/>
              </a:ext>
            </a:extLst>
          </p:cNvPr>
          <p:cNvCxnSpPr/>
          <p:nvPr/>
        </p:nvCxnSpPr>
        <p:spPr>
          <a:xfrm>
            <a:off x="7837715" y="2414317"/>
            <a:ext cx="0" cy="319354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60EE761-4DF5-D173-C028-201021BBA414}"/>
              </a:ext>
            </a:extLst>
          </p:cNvPr>
          <p:cNvCxnSpPr/>
          <p:nvPr/>
        </p:nvCxnSpPr>
        <p:spPr>
          <a:xfrm>
            <a:off x="7837715" y="3151680"/>
            <a:ext cx="0" cy="319354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3C9069F-5006-0B07-3490-BFF0E4C3C2E7}"/>
              </a:ext>
            </a:extLst>
          </p:cNvPr>
          <p:cNvCxnSpPr/>
          <p:nvPr/>
        </p:nvCxnSpPr>
        <p:spPr>
          <a:xfrm>
            <a:off x="7837715" y="3908218"/>
            <a:ext cx="0" cy="319354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AD51D13-9423-DFBB-10E3-5AC8B03C4C3D}"/>
              </a:ext>
            </a:extLst>
          </p:cNvPr>
          <p:cNvCxnSpPr>
            <a:cxnSpLocks/>
          </p:cNvCxnSpPr>
          <p:nvPr/>
        </p:nvCxnSpPr>
        <p:spPr>
          <a:xfrm flipH="1">
            <a:off x="6377050" y="5150902"/>
            <a:ext cx="403760" cy="437183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453139A-FBA3-CC17-F083-7195DA5456B1}"/>
              </a:ext>
            </a:extLst>
          </p:cNvPr>
          <p:cNvCxnSpPr>
            <a:cxnSpLocks/>
          </p:cNvCxnSpPr>
          <p:nvPr/>
        </p:nvCxnSpPr>
        <p:spPr>
          <a:xfrm>
            <a:off x="9273640" y="5251664"/>
            <a:ext cx="397825" cy="336421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68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BC08B4-FDAC-196F-0669-6839FC7E8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What support might look like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ABB239-A04A-54CB-BBB8-4E4E1652983E}"/>
              </a:ext>
            </a:extLst>
          </p:cNvPr>
          <p:cNvSpPr txBox="1"/>
          <p:nvPr/>
        </p:nvSpPr>
        <p:spPr>
          <a:xfrm>
            <a:off x="572493" y="2071316"/>
            <a:ext cx="6713552" cy="4119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Adaptive teaching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Reasonable adjustments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Small-group support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Interventions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Visual support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Communication support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Emotional regulation strategies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/>
              <a:t>Movement/sensory breaks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/>
          </a:p>
        </p:txBody>
      </p:sp>
      <p:pic>
        <p:nvPicPr>
          <p:cNvPr id="5" name="Picture 4" descr="Image result for sensory toys ">
            <a:extLst>
              <a:ext uri="{FF2B5EF4-FFF2-40B4-BE49-F238E27FC236}">
                <a16:creationId xmlns:a16="http://schemas.microsoft.com/office/drawing/2014/main" id="{EECA7E1B-7867-E2D9-9DB4-0E9BA4CC48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26" r="3" b="3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859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338595-CF8E-5AFD-B962-67AC67072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Working together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BE3FE2-2219-2EBB-2CFC-999325A49120}"/>
              </a:ext>
            </a:extLst>
          </p:cNvPr>
          <p:cNvSpPr txBox="1"/>
          <p:nvPr/>
        </p:nvSpPr>
        <p:spPr>
          <a:xfrm>
            <a:off x="890339" y="4636008"/>
            <a:ext cx="3734014" cy="1572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200" b="1"/>
              <a:t>“Parents know their children best. We know our setting. Together, we can build a fuller picture.”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Image result for working together image ">
            <a:extLst>
              <a:ext uri="{FF2B5EF4-FFF2-40B4-BE49-F238E27FC236}">
                <a16:creationId xmlns:a16="http://schemas.microsoft.com/office/drawing/2014/main" id="{0F79CFE8-162D-1EDD-452C-B9B3B68579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54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840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263</Words>
  <Application>Microsoft Office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What is SEND? </vt:lpstr>
      <vt:lpstr>The four areas of SEND</vt:lpstr>
      <vt:lpstr>Our SEND process </vt:lpstr>
      <vt:lpstr>What support might look like</vt:lpstr>
      <vt:lpstr>Working together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Carla Powell</dc:creator>
  <cp:lastModifiedBy>Carla Powell</cp:lastModifiedBy>
  <cp:revision>1</cp:revision>
  <dcterms:created xsi:type="dcterms:W3CDTF">2026-09-16T11:55:27Z</dcterms:created>
  <dcterms:modified xsi:type="dcterms:W3CDTF">2026-09-16T12:36:29Z</dcterms:modified>
</cp:coreProperties>
</file>