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2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513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536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525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726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7905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236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9935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289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276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067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2990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84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01521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en-GB" sz="2800" dirty="0">
                <a:solidFill>
                  <a:schemeClr val="accent4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R.E.(Rec) </a:t>
            </a:r>
            <a:r>
              <a:rPr lang="en-GB" sz="4000" dirty="0">
                <a:solidFill>
                  <a:schemeClr val="accent4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– </a:t>
            </a:r>
            <a:r>
              <a:rPr lang="en-GB" sz="2800" dirty="0">
                <a:solidFill>
                  <a:schemeClr val="accent4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Creation and Covenant</a:t>
            </a:r>
          </a:p>
        </p:txBody>
      </p:sp>
      <p:sp>
        <p:nvSpPr>
          <p:cNvPr id="6" name="Rectangle 5"/>
          <p:cNvSpPr/>
          <p:nvPr/>
        </p:nvSpPr>
        <p:spPr>
          <a:xfrm rot="10800000">
            <a:off x="9689207" y="0"/>
            <a:ext cx="21679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389" y="141667"/>
            <a:ext cx="1136008" cy="1197736"/>
          </a:xfrm>
          <a:prstGeom prst="rect">
            <a:avLst/>
          </a:prstGeom>
        </p:spPr>
      </p:pic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860795"/>
              </p:ext>
            </p:extLst>
          </p:nvPr>
        </p:nvGraphicFramePr>
        <p:xfrm>
          <a:off x="5134620" y="2244843"/>
          <a:ext cx="4351353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5469">
                  <a:extLst>
                    <a:ext uri="{9D8B030D-6E8A-4147-A177-3AD203B41FA5}">
                      <a16:colId xmlns:a16="http://schemas.microsoft.com/office/drawing/2014/main" val="1936419850"/>
                    </a:ext>
                  </a:extLst>
                </a:gridCol>
                <a:gridCol w="3075884">
                  <a:extLst>
                    <a:ext uri="{9D8B030D-6E8A-4147-A177-3AD203B41FA5}">
                      <a16:colId xmlns:a16="http://schemas.microsoft.com/office/drawing/2014/main" val="1874438953"/>
                    </a:ext>
                  </a:extLst>
                </a:gridCol>
              </a:tblGrid>
              <a:tr h="293903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/>
                        <a:t>Key Vocabulary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012645"/>
                  </a:ext>
                </a:extLst>
              </a:tr>
              <a:tr h="241564"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Baptism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 sacrament from God welcoming</a:t>
                      </a:r>
                      <a:r>
                        <a:rPr lang="en-GB" sz="12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us into his family</a:t>
                      </a:r>
                      <a:endParaRPr lang="en-GB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96454"/>
                  </a:ext>
                </a:extLst>
              </a:tr>
              <a:tr h="241564"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Creation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plants,</a:t>
                      </a:r>
                      <a:r>
                        <a:rPr lang="en-GB" sz="12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animals and people</a:t>
                      </a:r>
                      <a:endParaRPr lang="en-GB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710899"/>
                  </a:ext>
                </a:extLst>
              </a:tr>
              <a:tr h="241564"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Family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 group</a:t>
                      </a:r>
                      <a:r>
                        <a:rPr lang="en-GB" sz="12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of people who are linked together through their relationship with each other</a:t>
                      </a:r>
                      <a:endParaRPr lang="en-GB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85421"/>
                  </a:ext>
                </a:extLst>
              </a:tr>
              <a:tr h="410659"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Genesis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the first</a:t>
                      </a:r>
                      <a:r>
                        <a:rPr lang="en-GB" sz="12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book of the Bible in the Old Testament</a:t>
                      </a:r>
                      <a:endParaRPr lang="en-GB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9219"/>
                  </a:ext>
                </a:extLst>
              </a:tr>
              <a:tr h="241564"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Stewardship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to look after creation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319464"/>
                  </a:ext>
                </a:extLst>
              </a:tr>
              <a:tr h="241564"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Unique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something which is special and different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603166"/>
                  </a:ext>
                </a:extLst>
              </a:tr>
              <a:tr h="241564"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Wonder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to think about something deeply and ask questions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220795"/>
                  </a:ext>
                </a:extLst>
              </a:tr>
            </a:tbl>
          </a:graphicData>
        </a:graphic>
      </p:graphicFrame>
      <p:sp>
        <p:nvSpPr>
          <p:cNvPr id="7" name="Horizontal Scroll 6"/>
          <p:cNvSpPr/>
          <p:nvPr/>
        </p:nvSpPr>
        <p:spPr>
          <a:xfrm>
            <a:off x="1307202" y="5086575"/>
            <a:ext cx="3523160" cy="1550871"/>
          </a:xfrm>
          <a:prstGeom prst="horizontalScroll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“made in the image and likeness of God</a:t>
            </a:r>
            <a:r>
              <a:rPr lang="en-GB" dirty="0">
                <a:solidFill>
                  <a:schemeClr val="tx1"/>
                </a:solidFill>
              </a:rPr>
              <a:t>.</a:t>
            </a:r>
            <a:r>
              <a:rPr lang="en-GB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”</a:t>
            </a:r>
          </a:p>
          <a:p>
            <a:pPr algn="r"/>
            <a:r>
              <a:rPr lang="en-GB" i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Gen 1:26</a:t>
            </a:r>
            <a:endParaRPr lang="en-GB" i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003331" y="673460"/>
            <a:ext cx="3928056" cy="4255302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God made our beautiful world and everything in it including me.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God created the world and said indeed it was very good.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whole of creation shows God’s love for us.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 know the words and actions of the sign of the cross.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God made everyone as a unique person.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We are part of a family.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 know that what God creates is good.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We must look after God’s world and each other.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Baptism welcomes us into God’s family.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312774" y="265382"/>
            <a:ext cx="3247403" cy="40526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Key Knowledge</a:t>
            </a:r>
            <a:endParaRPr lang="en-GB" sz="2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162" y="547874"/>
            <a:ext cx="3240417" cy="124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913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655AC"/>
      </a:accent1>
      <a:accent2>
        <a:srgbClr val="3D70E0"/>
      </a:accent2>
      <a:accent3>
        <a:srgbClr val="81C0F5"/>
      </a:accent3>
      <a:accent4>
        <a:srgbClr val="FF9D00"/>
      </a:accent4>
      <a:accent5>
        <a:srgbClr val="000000"/>
      </a:accent5>
      <a:accent6>
        <a:srgbClr val="000000"/>
      </a:accent6>
      <a:hlink>
        <a:srgbClr val="FF9D00"/>
      </a:hlink>
      <a:folHlink>
        <a:srgbClr val="81C0F5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253</TotalTime>
  <Words>177</Words>
  <Application>Microsoft Office PowerPoint</Application>
  <PresentationFormat>A4 Paper (210x297 mm)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Verdana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 O'Donnell</dc:creator>
  <cp:lastModifiedBy>N Kippax (OLS Staff)</cp:lastModifiedBy>
  <cp:revision>33</cp:revision>
  <dcterms:created xsi:type="dcterms:W3CDTF">2023-01-31T13:55:25Z</dcterms:created>
  <dcterms:modified xsi:type="dcterms:W3CDTF">2026-09-14T06:45:10Z</dcterms:modified>
</cp:coreProperties>
</file>