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2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513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536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525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726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7905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0236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9935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4289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276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8067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2990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84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01521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en-GB" sz="2800" dirty="0">
                <a:solidFill>
                  <a:schemeClr val="accent4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R.E.(Y1) </a:t>
            </a:r>
            <a:r>
              <a:rPr lang="en-GB" sz="4000" dirty="0">
                <a:solidFill>
                  <a:schemeClr val="accent4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–</a:t>
            </a:r>
            <a:r>
              <a:rPr lang="en-GB" sz="2800" dirty="0">
                <a:solidFill>
                  <a:schemeClr val="accent4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Creation and Covenant</a:t>
            </a:r>
          </a:p>
        </p:txBody>
      </p:sp>
      <p:sp>
        <p:nvSpPr>
          <p:cNvPr id="6" name="Rectangle 5"/>
          <p:cNvSpPr/>
          <p:nvPr/>
        </p:nvSpPr>
        <p:spPr>
          <a:xfrm rot="10800000">
            <a:off x="9689207" y="0"/>
            <a:ext cx="216793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7615" y="141667"/>
            <a:ext cx="939781" cy="990847"/>
          </a:xfrm>
          <a:prstGeom prst="rect">
            <a:avLst/>
          </a:prstGeom>
        </p:spPr>
      </p:pic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4792261"/>
              </p:ext>
            </p:extLst>
          </p:nvPr>
        </p:nvGraphicFramePr>
        <p:xfrm>
          <a:off x="5183191" y="1712562"/>
          <a:ext cx="4351353" cy="41983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8997">
                  <a:extLst>
                    <a:ext uri="{9D8B030D-6E8A-4147-A177-3AD203B41FA5}">
                      <a16:colId xmlns:a16="http://schemas.microsoft.com/office/drawing/2014/main" val="1936419850"/>
                    </a:ext>
                  </a:extLst>
                </a:gridCol>
                <a:gridCol w="2892356">
                  <a:extLst>
                    <a:ext uri="{9D8B030D-6E8A-4147-A177-3AD203B41FA5}">
                      <a16:colId xmlns:a16="http://schemas.microsoft.com/office/drawing/2014/main" val="1874438953"/>
                    </a:ext>
                  </a:extLst>
                </a:gridCol>
              </a:tblGrid>
              <a:tr h="409853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/>
                        <a:t>Key Vocabulary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012645"/>
                  </a:ext>
                </a:extLst>
              </a:tr>
              <a:tr h="477910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Bible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 series of books divided into the old and new</a:t>
                      </a:r>
                      <a:r>
                        <a:rPr lang="en-GB" sz="12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testaments</a:t>
                      </a:r>
                      <a:endParaRPr lang="en-GB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850390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Creation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plants, animals and people are parts of creation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56162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Creed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 prayer about</a:t>
                      </a:r>
                      <a:r>
                        <a:rPr lang="en-GB" sz="12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our beliefs.</a:t>
                      </a:r>
                      <a:endParaRPr lang="en-GB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502243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Genesis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the first book of the Bible in the </a:t>
                      </a:r>
                      <a:r>
                        <a:rPr lang="en-GB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Old Testament</a:t>
                      </a:r>
                      <a:endParaRPr lang="en-GB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0284"/>
                  </a:ext>
                </a:extLst>
              </a:tr>
              <a:tr h="466725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God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the</a:t>
                      </a:r>
                      <a:r>
                        <a:rPr lang="en-GB" sz="12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person who made heaven and earth</a:t>
                      </a:r>
                      <a:endParaRPr lang="en-GB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760125"/>
                  </a:ext>
                </a:extLst>
              </a:tr>
              <a:tr h="336865">
                <a:tc>
                  <a:txBody>
                    <a:bodyPr/>
                    <a:lstStyle/>
                    <a:p>
                      <a:r>
                        <a:rPr lang="en-GB" sz="1100" b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Laudato</a:t>
                      </a:r>
                      <a:r>
                        <a:rPr lang="en-GB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</a:t>
                      </a:r>
                      <a:r>
                        <a:rPr lang="en-GB" sz="12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GB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special</a:t>
                      </a:r>
                      <a:r>
                        <a:rPr lang="en-GB" sz="12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letter written by Pope Francis asking us to look after the world</a:t>
                      </a:r>
                      <a:endParaRPr lang="en-GB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9219"/>
                  </a:ext>
                </a:extLst>
              </a:tr>
              <a:tr h="336865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Our Father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the special</a:t>
                      </a:r>
                      <a:r>
                        <a:rPr lang="en-GB" sz="12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prayer which Jesus taught his followers</a:t>
                      </a:r>
                      <a:endParaRPr lang="en-GB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817175"/>
                  </a:ext>
                </a:extLst>
              </a:tr>
              <a:tr h="336865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Pope Francis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the Pope from 2013-2025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591532"/>
                  </a:ext>
                </a:extLst>
              </a:tr>
            </a:tbl>
          </a:graphicData>
        </a:graphic>
      </p:graphicFrame>
      <p:sp>
        <p:nvSpPr>
          <p:cNvPr id="7" name="Horizontal Scroll 6"/>
          <p:cNvSpPr/>
          <p:nvPr/>
        </p:nvSpPr>
        <p:spPr>
          <a:xfrm>
            <a:off x="5435025" y="5829299"/>
            <a:ext cx="3550987" cy="887385"/>
          </a:xfrm>
          <a:prstGeom prst="horizontalScroll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“The heaven’s are telling the glory of God.” Ps 19:1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74855" y="453006"/>
            <a:ext cx="3928056" cy="2519112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God made our beautiful world and everything in it including me.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God created the world and said indeed it was good.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 whole of creation shows God’s love for us.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To know the words and actions of the sign of the cross.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God made everyone as a unique person.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We are part of a family.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To know that what God creates is good.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We must look after God’s world and each other.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484427" y="87182"/>
            <a:ext cx="3247403" cy="40526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Prior Knowledge</a:t>
            </a:r>
            <a:endParaRPr lang="en-GB" sz="2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151979" y="3480462"/>
            <a:ext cx="3876549" cy="3226698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>
              <a:solidFill>
                <a:schemeClr val="accent1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 story of Creation is a form of prayer and poetry about God’s world.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Everything comes from God who made heaven and earth.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God is seen in the world through its beauty.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We are called to look after God’s world and each other. (CST)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 world is everyone’s home.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 Pope wrote a special letter ‘</a:t>
            </a:r>
            <a:r>
              <a:rPr lang="en-GB" sz="1200" dirty="0" err="1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Laudato</a:t>
            </a:r>
            <a:r>
              <a:rPr lang="en-GB" sz="12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Si’ about looking after the world.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Prayers are a way of getting closer to God.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To know the Our Father and the first lines of the Creed.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1200" dirty="0">
              <a:solidFill>
                <a:schemeClr val="accent1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1200" dirty="0">
              <a:solidFill>
                <a:schemeClr val="accent1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466551" y="3187655"/>
            <a:ext cx="3247403" cy="40526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Key Knowledge</a:t>
            </a:r>
            <a:endParaRPr lang="en-GB" sz="2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0301" y="215207"/>
            <a:ext cx="1889924" cy="134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9134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655AC"/>
      </a:accent1>
      <a:accent2>
        <a:srgbClr val="3D70E0"/>
      </a:accent2>
      <a:accent3>
        <a:srgbClr val="81C0F5"/>
      </a:accent3>
      <a:accent4>
        <a:srgbClr val="FF9D00"/>
      </a:accent4>
      <a:accent5>
        <a:srgbClr val="000000"/>
      </a:accent5>
      <a:accent6>
        <a:srgbClr val="000000"/>
      </a:accent6>
      <a:hlink>
        <a:srgbClr val="FF9D00"/>
      </a:hlink>
      <a:folHlink>
        <a:srgbClr val="81C0F5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356</TotalTime>
  <Words>283</Words>
  <Application>Microsoft Office PowerPoint</Application>
  <PresentationFormat>A4 Paper (210x297 mm)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Verdana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 O'Donnell</dc:creator>
  <cp:lastModifiedBy>N Kippax (OLS Staff)</cp:lastModifiedBy>
  <cp:revision>48</cp:revision>
  <dcterms:created xsi:type="dcterms:W3CDTF">2023-01-31T13:55:25Z</dcterms:created>
  <dcterms:modified xsi:type="dcterms:W3CDTF">2026-09-14T06:43:51Z</dcterms:modified>
</cp:coreProperties>
</file>