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R.E.(Y3)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726" y="87182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932870"/>
              </p:ext>
            </p:extLst>
          </p:nvPr>
        </p:nvGraphicFramePr>
        <p:xfrm>
          <a:off x="5325416" y="1695736"/>
          <a:ext cx="4232766" cy="387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235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813531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363224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4102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God made heaven and earth,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He created all life within the world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55948"/>
                  </a:ext>
                </a:extLst>
              </a:tr>
              <a:tr h="57140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everyone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should be treated in the same way with respect and love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69777"/>
                  </a:ext>
                </a:extLst>
              </a:tr>
              <a:tr h="4102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Genesis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first book of the Bible which contains the Creation Story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33315"/>
                  </a:ext>
                </a:extLst>
              </a:tr>
              <a:tr h="732565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Human Dignity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every single person has value, deserves to be respected, and should be treated fairly just because they are human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02327"/>
                  </a:ext>
                </a:extLst>
              </a:tr>
              <a:tr h="57140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Image and Likeness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be like God in what we do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and say; to show God’s love and kindness to others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6162"/>
                  </a:ext>
                </a:extLst>
              </a:tr>
              <a:tr h="703027"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Laudato</a:t>
                      </a:r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special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letter written by Pope Francis asking us to look after </a:t>
                      </a:r>
                      <a:r>
                        <a:rPr lang="en-GB" sz="1100" b="1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world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53262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5274960" y="704888"/>
            <a:ext cx="3299766" cy="879931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200" dirty="0"/>
              <a:t>“</a:t>
            </a:r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Give thanks to the Lord, for he is good;</a:t>
            </a:r>
          </a:p>
          <a:p>
            <a:pPr algn="ctr"/>
            <a:r>
              <a:rPr lang="en-GB" sz="1400" dirty="0">
                <a:solidFill>
                  <a:schemeClr val="accent3">
                    <a:lumMod val="50000"/>
                  </a:schemeClr>
                </a:solidFill>
              </a:rPr>
              <a:t>    his love endures forever.</a:t>
            </a:r>
            <a:r>
              <a:rPr lang="en-AU" sz="1400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en-GB" sz="1400" b="1" dirty="0">
                <a:solidFill>
                  <a:schemeClr val="accent3">
                    <a:lumMod val="50000"/>
                  </a:schemeClr>
                </a:solidFill>
              </a:rPr>
              <a:t>.” Psalm 107:1</a:t>
            </a:r>
            <a:endParaRPr lang="en-GB" sz="14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74853" y="389148"/>
            <a:ext cx="4070263" cy="288745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Bible is in two parts called the Old and the New Testaments.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gave people the responsibility to look after the world and each other-this is called stewardship.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know of ways in which we can care for the earth.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a promise with Noah. Noah answered God’s call.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rainbow is a sign of God’s promise.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is a sign of Jesus’ love.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Baptism welcomes us into the Christian family.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84427" y="8718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22234" y="3659438"/>
            <a:ext cx="4072157" cy="305707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Humans are made in the image and likeness of God.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recognise the poetic language used in the Creation Story to describe how the world was formed.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the Creation Story humans are created equal.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use the words of a psalm or prayer to illustrate how it describes the praise of creation.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Pope Francis asked everyone to have a loving relationship with God, everyone and the world.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Catholic Social Teaching helps us to think about human dignity.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581695" y="3404299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 descr="Human Rights Day Information &amp; Resources for Kids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4" t="63151"/>
          <a:stretch/>
        </p:blipFill>
        <p:spPr bwMode="auto">
          <a:xfrm>
            <a:off x="5649314" y="5679600"/>
            <a:ext cx="3395302" cy="1091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305</Words>
  <Application>Microsoft Office PowerPoint</Application>
  <PresentationFormat>A4 Paper (210x297 mm)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67</cp:revision>
  <dcterms:created xsi:type="dcterms:W3CDTF">2023-01-31T13:55:25Z</dcterms:created>
  <dcterms:modified xsi:type="dcterms:W3CDTF">2026-09-14T06:44:32Z</dcterms:modified>
</cp:coreProperties>
</file>