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R.E.(Y5)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615" y="141667"/>
            <a:ext cx="939781" cy="99084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981146"/>
              </p:ext>
            </p:extLst>
          </p:nvPr>
        </p:nvGraphicFramePr>
        <p:xfrm>
          <a:off x="5501677" y="1645520"/>
          <a:ext cx="4017026" cy="3979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898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2670128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39025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38358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Covenant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sacred promise between God and </a:t>
                      </a:r>
                      <a:r>
                        <a:rPr lang="en-GB" sz="11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His</a:t>
                      </a:r>
                      <a:r>
                        <a:rPr lang="en-GB" sz="1100" b="1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people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6162"/>
                  </a:ext>
                </a:extLst>
              </a:tr>
              <a:tr h="38358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Exodus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second book in the Old</a:t>
                      </a:r>
                      <a:r>
                        <a:rPr lang="en-GB" sz="11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Testament where the Israelites are enslaved and freed</a:t>
                      </a:r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77823"/>
                  </a:ext>
                </a:extLst>
              </a:tr>
              <a:tr h="38358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God gives us His love, kindness, and forgiveness as a free gift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756709"/>
                  </a:ext>
                </a:extLst>
              </a:tr>
              <a:tr h="349664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Mt Sinai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mountain where Moses received the Ten Commandments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919454"/>
                  </a:ext>
                </a:extLst>
              </a:tr>
              <a:tr h="349664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short account of a longer text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45778"/>
                  </a:ext>
                </a:extLst>
              </a:tr>
              <a:tr h="349664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Ten Commandments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set of rules which help people lead good lives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889632"/>
                  </a:ext>
                </a:extLst>
              </a:tr>
              <a:tr h="602836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Virtue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way of acting that is right, kind, and helpful to others</a:t>
                      </a:r>
                    </a:p>
                    <a:p>
                      <a:endParaRPr lang="en-GB" sz="11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92607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5734696" y="5689341"/>
            <a:ext cx="3550987" cy="1046208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accent1">
                    <a:lumMod val="75000"/>
                  </a:schemeClr>
                </a:solidFill>
              </a:rPr>
              <a:t>‘</a:t>
            </a:r>
            <a:r>
              <a:rPr lang="en-GB" sz="1200" b="1" dirty="0">
                <a:solidFill>
                  <a:schemeClr val="accent3">
                    <a:lumMod val="50000"/>
                  </a:schemeClr>
                </a:solidFill>
              </a:rPr>
              <a:t>Moses replied, “Don't be afraid; God has only come to test you and make you keep on obeying him, so that you will not sin.”’ (</a:t>
            </a:r>
            <a:r>
              <a:rPr lang="en-GB" sz="1200" b="1" i="1" dirty="0">
                <a:solidFill>
                  <a:schemeClr val="accent3">
                    <a:lumMod val="50000"/>
                  </a:schemeClr>
                </a:solidFill>
              </a:rPr>
              <a:t>Ex </a:t>
            </a:r>
            <a:r>
              <a:rPr lang="en-GB" sz="1200" b="1" dirty="0">
                <a:solidFill>
                  <a:schemeClr val="accent3">
                    <a:lumMod val="50000"/>
                  </a:schemeClr>
                </a:solidFill>
              </a:rPr>
              <a:t>20:20) </a:t>
            </a:r>
            <a:r>
              <a:rPr lang="en-GB" sz="12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GB" sz="12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111948" y="352822"/>
            <a:ext cx="4040006" cy="289520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Abraham’s covenant with God strengthened the Israelites.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understand the family tree between Abraham and Joseph.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Abraham’s and Joseph’s decisions were based on their faith, hope and love in God.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Abraham’s covenant with God links Judaism and Christianity through the Old and New Testaments.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Faith, hope and love are virtues which guide our lives and show others God’s love.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Prayers are a way of showing our love and trust in God.</a:t>
            </a:r>
          </a:p>
          <a:p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527164" y="150190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51180" y="3705593"/>
            <a:ext cx="4326826" cy="295275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covenants with several leading Biblical characters-Noah, Abraham and Moses.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appeared to Moses as a burning bush and made a covenant with him that He would lead them to freedom.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 made two covenants with Abraham.</a:t>
            </a:r>
            <a:endParaRPr lang="en-GB" sz="11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Ten Commandments given to Moses on Mt Sinai and are the basis for many laws-this is known as the Sinai Covenant.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Ten Commandments and Jesus’ summary of the law guide people in leading good and happy lives.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Virtues are good habits which help people to lead good lives.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577897" y="3406715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315" y="150190"/>
            <a:ext cx="1076325" cy="13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743</TotalTime>
  <Words>312</Words>
  <Application>Microsoft Office PowerPoint</Application>
  <PresentationFormat>A4 Paper (210x297 mm)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78</cp:revision>
  <dcterms:created xsi:type="dcterms:W3CDTF">2023-01-31T13:55:25Z</dcterms:created>
  <dcterms:modified xsi:type="dcterms:W3CDTF">2026-09-14T06:42:31Z</dcterms:modified>
</cp:coreProperties>
</file>