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R.E.(Y6)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615" y="141667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739065"/>
              </p:ext>
            </p:extLst>
          </p:nvPr>
        </p:nvGraphicFramePr>
        <p:xfrm>
          <a:off x="5599284" y="1338058"/>
          <a:ext cx="4017026" cy="4401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898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670128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38668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Adamah</a:t>
                      </a:r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(Adam)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Hebrew word for </a:t>
                      </a:r>
                      <a:r>
                        <a:rPr lang="en-GB" sz="11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earth,dirt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dust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05220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story of how heaven and earth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were created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34026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garden where Adam and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Eve lived with all creation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40300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how living things adapt and change over many generations.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39038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Fall (the)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when Adam and Eve sinned and fell from God’s grace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51901"/>
                  </a:ext>
                </a:extLst>
              </a:tr>
              <a:tr h="322307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Nicene Creed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summary of Christian beliefs said in church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865059"/>
                  </a:ext>
                </a:extLst>
              </a:tr>
              <a:tr h="42281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Original 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first sin (wrong doing) committed by Adam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and Eve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9362"/>
                  </a:ext>
                </a:extLst>
              </a:tr>
              <a:tr h="588923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Salvation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God's plan to save mankind from sin and lift the human family to the glory of Heaven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284"/>
                  </a:ext>
                </a:extLst>
              </a:tr>
              <a:tr h="433674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Stewardship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</a:t>
                      </a:r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esponsibility 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look after </a:t>
                      </a:r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world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8891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5748794" y="5795436"/>
            <a:ext cx="3718006" cy="972586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>
                    <a:lumMod val="75000"/>
                  </a:schemeClr>
                </a:solidFill>
              </a:rPr>
              <a:t>“Then the Lord God took some soil from the ground and formed a man out of it; he breathed life-giving breath into his nostrils and the man began to live.” Gen 2:7</a:t>
            </a:r>
            <a:endParaRPr lang="en-GB" sz="12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82812" y="363465"/>
            <a:ext cx="4304014" cy="250356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covenants with several leading Biblical characters-Noah, Abraham and Moses.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appeared to Moses as a burning bush and made a covenant with him that He would lead them to freedom.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two covenants with Abraham.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Ten Commandments given to Moses on Mt Sinai are the basis for many laws-this is the Sinai Covenant.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Ten Commandments and Jesus’ summary of the law guide people in leading good and happy lives.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Virtues are good habits which help people to lead good lives.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11117" y="94385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74418" y="3405186"/>
            <a:ext cx="4443573" cy="342321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work of Lemaitre/Mendel is key in understanding the beginnings of creation.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Many scientists do not see any conflict between their work and their faith.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Biblical story of Creation is a figurative narrative using metaphor and symbolic language.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second Creation story tells us that God breathed life into humans.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created humans to look after the world and were called to be stewards.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Christian belief about original sin is linked to Adam and Eve in Genesis 2.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Christian belief acknowledges that sin damages the relationship with God, each other and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Laudato</a:t>
            </a: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 is a call for all humans to respond to climate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Through Jesus a new covenant is made and the relationship with God is restored.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Nicene Creed is a summary of Christian beliefs.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frees us from original sin and unites us in God’s family.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611117" y="299992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5" y="121999"/>
            <a:ext cx="2109034" cy="119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680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897</TotalTime>
  <Words>409</Words>
  <Application>Microsoft Office PowerPoint</Application>
  <PresentationFormat>A4 Paper (210x297 mm)</PresentationFormat>
  <Paragraphs>43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 Theme</vt:lpstr>
      <vt:lpstr>PowerPoint Presentation</vt:lpstr>
      <vt:lpstr>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89</cp:revision>
  <dcterms:created xsi:type="dcterms:W3CDTF">2023-01-31T13:55:25Z</dcterms:created>
  <dcterms:modified xsi:type="dcterms:W3CDTF">2026-09-14T06:43:11Z</dcterms:modified>
</cp:coreProperties>
</file>